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  <p:sldMasterId id="2147483847" r:id="rId2"/>
  </p:sldMasterIdLst>
  <p:sldIdLst>
    <p:sldId id="256" r:id="rId3"/>
    <p:sldId id="257" r:id="rId4"/>
    <p:sldId id="263" r:id="rId5"/>
    <p:sldId id="259" r:id="rId6"/>
    <p:sldId id="260" r:id="rId7"/>
    <p:sldId id="262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3108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99188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364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9908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447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256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3178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7275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768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5630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24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2854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73611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25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027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90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955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5785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3940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08308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5807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185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24347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6775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13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71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22768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1071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847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6586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0761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8393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3DBAC-D477-4C8F-9CAD-3BDAAF8BC39D}" type="datetimeFigureOut">
              <a:rPr lang="cs-CZ" smtClean="0"/>
              <a:t>17.06.2025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10BD7F7-6415-4A4B-B797-BEB29919533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922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45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3B2DBB-A6E5-DD2B-641A-AC7D15EE5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cs-CZ" dirty="0"/>
              <a:t>Hra </a:t>
            </a:r>
            <a:r>
              <a:rPr lang="cs-CZ" dirty="0" err="1"/>
              <a:t>Shadow</a:t>
            </a:r>
            <a:r>
              <a:rPr lang="cs-CZ" dirty="0"/>
              <a:t> </a:t>
            </a:r>
            <a:r>
              <a:rPr lang="cs-CZ" dirty="0" err="1"/>
              <a:t>Relic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34F6FD7-11D6-3206-F52B-6713B9A8F8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Název týmu: </a:t>
            </a:r>
            <a:r>
              <a:rPr lang="cs-CZ" dirty="0" err="1"/>
              <a:t>NoName</a:t>
            </a:r>
            <a:endParaRPr lang="cs-CZ" dirty="0"/>
          </a:p>
          <a:p>
            <a:r>
              <a:rPr lang="cs-CZ" dirty="0"/>
              <a:t>Členové týmu: Ondřej Jetel, Michael Kozák, Petr Hynek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40832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A1A460B-8919-D860-A7E5-99F96E50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 Projektu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D718009-83F4-7215-C454-AB8E1EB65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2d dobrodružná hra</a:t>
            </a:r>
          </a:p>
          <a:p>
            <a:r>
              <a:rPr lang="cs-CZ" dirty="0"/>
              <a:t>Co bylo naši inspirací?</a:t>
            </a:r>
          </a:p>
          <a:p>
            <a:r>
              <a:rPr lang="cs-CZ" dirty="0"/>
              <a:t>O čem hra je a co je cílem hry?</a:t>
            </a:r>
          </a:p>
          <a:p>
            <a:r>
              <a:rPr lang="cs-CZ" dirty="0"/>
              <a:t>Metodika: </a:t>
            </a:r>
            <a:r>
              <a:rPr lang="cs-CZ" dirty="0" err="1"/>
              <a:t>Scrum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58159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7BB921-142A-F6AC-DA16-72AFE4D05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Proč jsme si hru vybrali?</a:t>
            </a:r>
          </a:p>
        </p:txBody>
      </p:sp>
      <p:pic>
        <p:nvPicPr>
          <p:cNvPr id="4" name="Picture 2" descr="Otazník - Žena.cz - magazín pro ženy">
            <a:extLst>
              <a:ext uri="{FF2B5EF4-FFF2-40B4-BE49-F238E27FC236}">
                <a16:creationId xmlns:a16="http://schemas.microsoft.com/office/drawing/2014/main" id="{CDEBB276-F7B2-45E9-82F1-44ED414179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211" y="1721543"/>
            <a:ext cx="3414913" cy="3414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55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E5914C4-CBFF-43DA-9B61-E0FB2118A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PROGRAMY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A84DC586-EED1-4E2C-9E85-1945C4C12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Komunikace: </a:t>
            </a:r>
            <a:r>
              <a:rPr lang="cs-CZ" dirty="0" err="1"/>
              <a:t>Discord</a:t>
            </a:r>
            <a:endParaRPr lang="cs-CZ" dirty="0"/>
          </a:p>
          <a:p>
            <a:r>
              <a:rPr lang="cs-CZ" dirty="0"/>
              <a:t>Vývojové prostředí: </a:t>
            </a:r>
            <a:r>
              <a:rPr lang="cs-CZ" dirty="0" err="1"/>
              <a:t>Visual</a:t>
            </a:r>
            <a:r>
              <a:rPr lang="cs-CZ" dirty="0"/>
              <a:t> Studio, Unity</a:t>
            </a:r>
          </a:p>
          <a:p>
            <a:r>
              <a:rPr lang="cs-CZ" dirty="0"/>
              <a:t>Jazyk: C#</a:t>
            </a:r>
          </a:p>
          <a:p>
            <a:r>
              <a:rPr lang="cs-CZ" dirty="0" err="1"/>
              <a:t>ScrumDesk</a:t>
            </a:r>
            <a:endParaRPr lang="cs-CZ" dirty="0"/>
          </a:p>
          <a:p>
            <a:endParaRPr lang="cs-CZ" dirty="0"/>
          </a:p>
        </p:txBody>
      </p:sp>
      <p:pic>
        <p:nvPicPr>
          <p:cNvPr id="1026" name="Picture 2" descr="Microsoft Visual Studio – Wikipedie">
            <a:extLst>
              <a:ext uri="{FF2B5EF4-FFF2-40B4-BE49-F238E27FC236}">
                <a16:creationId xmlns:a16="http://schemas.microsoft.com/office/drawing/2014/main" id="{91E43288-FE21-4BD8-A351-642C8C940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237" y="2949848"/>
            <a:ext cx="1320800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– bezplatné stažení a instalace ve Windows | Microsoft Store">
            <a:extLst>
              <a:ext uri="{FF2B5EF4-FFF2-40B4-BE49-F238E27FC236}">
                <a16:creationId xmlns:a16="http://schemas.microsoft.com/office/drawing/2014/main" id="{17239BEC-4C06-4BB3-988D-56CA6FD57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240" y="3781710"/>
            <a:ext cx="1147762" cy="114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ity (game engine) - Wikipedia">
            <a:extLst>
              <a:ext uri="{FF2B5EF4-FFF2-40B4-BE49-F238E27FC236}">
                <a16:creationId xmlns:a16="http://schemas.microsoft.com/office/drawing/2014/main" id="{F02E17CF-566B-4109-8E3F-8ADA022B0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859" y="4500837"/>
            <a:ext cx="2332281" cy="857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What are the advantages of C# over Python or Java? | by Muhammad Ahmed Mir  | Medium">
            <a:extLst>
              <a:ext uri="{FF2B5EF4-FFF2-40B4-BE49-F238E27FC236}">
                <a16:creationId xmlns:a16="http://schemas.microsoft.com/office/drawing/2014/main" id="{4087346F-F71D-40DD-9390-22BB12D4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4637" y="1037858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rumDesk – Agile, Scrum, SAFe a projektový manažment zmysluplne">
            <a:extLst>
              <a:ext uri="{FF2B5EF4-FFF2-40B4-BE49-F238E27FC236}">
                <a16:creationId xmlns:a16="http://schemas.microsoft.com/office/drawing/2014/main" id="{4CEA1F2C-3A1D-191F-B3A8-7527BAE41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821" y="1241542"/>
            <a:ext cx="1192832" cy="1192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94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1CFD40-64AE-4249-2633-036EA370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Burndown</a:t>
            </a:r>
            <a:r>
              <a:rPr lang="cs-CZ" dirty="0"/>
              <a:t> chart</a:t>
            </a:r>
          </a:p>
        </p:txBody>
      </p:sp>
      <p:pic>
        <p:nvPicPr>
          <p:cNvPr id="5" name="Zástupný obsah 4" descr="Obsah obrázku snímek obrazovky, řada/pruh, astronomie&#10;&#10;Obsah generovaný pomocí AI může být nesprávný.">
            <a:extLst>
              <a:ext uri="{FF2B5EF4-FFF2-40B4-BE49-F238E27FC236}">
                <a16:creationId xmlns:a16="http://schemas.microsoft.com/office/drawing/2014/main" id="{01B06F3E-8737-08C5-68BD-D9E7C113A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516" y="2136570"/>
            <a:ext cx="6506303" cy="4337536"/>
          </a:xfrm>
        </p:spPr>
      </p:pic>
    </p:spTree>
    <p:extLst>
      <p:ext uri="{BB962C8B-B14F-4D97-AF65-F5344CB8AC3E}">
        <p14:creationId xmlns:p14="http://schemas.microsoft.com/office/powerpoint/2010/main" val="310174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9EA17F-1186-BCAA-340C-22A277F4B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Retrospektiva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63A9E7E-100C-A5F6-B87A-6C6236EB6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Plusy:</a:t>
            </a:r>
          </a:p>
          <a:p>
            <a:pPr lvl="1"/>
            <a:r>
              <a:rPr lang="cs-CZ" dirty="0"/>
              <a:t>Dobrá spolupráce v týmu</a:t>
            </a:r>
          </a:p>
          <a:p>
            <a:pPr lvl="1"/>
            <a:r>
              <a:rPr lang="cs-CZ" dirty="0"/>
              <a:t>Naučili jsme se nové dovednosti nebo technologie</a:t>
            </a:r>
          </a:p>
          <a:p>
            <a:pPr lvl="1"/>
            <a:r>
              <a:rPr lang="cs-CZ" dirty="0"/>
              <a:t>Úspěšné splnění klíčových úkolů v termínu</a:t>
            </a:r>
          </a:p>
          <a:p>
            <a:r>
              <a:rPr lang="cs-CZ" dirty="0"/>
              <a:t>Mínusy:</a:t>
            </a:r>
          </a:p>
          <a:p>
            <a:pPr lvl="1"/>
            <a:r>
              <a:rPr lang="cs-CZ" dirty="0"/>
              <a:t>Prokrastinace</a:t>
            </a:r>
          </a:p>
          <a:p>
            <a:pPr lvl="1"/>
            <a:r>
              <a:rPr lang="cs-CZ" dirty="0"/>
              <a:t>Opožděné </a:t>
            </a:r>
            <a:r>
              <a:rPr lang="cs-CZ" dirty="0" err="1"/>
              <a:t>zaklikávání</a:t>
            </a:r>
            <a:r>
              <a:rPr lang="cs-CZ" dirty="0"/>
              <a:t> odpracovaných hodin</a:t>
            </a:r>
          </a:p>
          <a:p>
            <a:pPr lvl="1"/>
            <a:r>
              <a:rPr lang="cs-CZ" dirty="0"/>
              <a:t>Nepovedlo se dokončit celý projekt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552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E63563-5382-5508-41E7-195EC2EE0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1"/>
            <a:ext cx="7766936" cy="1646302"/>
          </a:xfrm>
        </p:spPr>
        <p:txBody>
          <a:bodyPr/>
          <a:lstStyle/>
          <a:p>
            <a:pPr algn="ctr"/>
            <a:r>
              <a:rPr lang="cs-CZ" dirty="0"/>
              <a:t>Předvedení projektu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9EB16865-54E8-B016-8FC0-FA39BC1D5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74164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E48D4B-9ACA-2D6A-D783-24C0ACECF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Děkujeme za pozornost!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600B4FE0-B52D-359E-56DA-4181DA002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99162485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z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z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1343</TotalTime>
  <Words>104</Words>
  <Application>Microsoft Office PowerPoint</Application>
  <PresentationFormat>Širokoúhlá obrazovka</PresentationFormat>
  <Paragraphs>29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1_Fazeta</vt:lpstr>
      <vt:lpstr>Hra Shadow Relic</vt:lpstr>
      <vt:lpstr>O Projektu</vt:lpstr>
      <vt:lpstr>Proč jsme si hru vybrali?</vt:lpstr>
      <vt:lpstr>POUŽITÉ PROGRAMY</vt:lpstr>
      <vt:lpstr>Burndown chart</vt:lpstr>
      <vt:lpstr>Retrospektiva</vt:lpstr>
      <vt:lpstr>Předvedení projektu</vt:lpstr>
      <vt:lpstr>Děkujeme za pozornost!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Kozák Michael</dc:creator>
  <cp:lastModifiedBy>Kozák Michael</cp:lastModifiedBy>
  <cp:revision>9</cp:revision>
  <dcterms:created xsi:type="dcterms:W3CDTF">2025-06-16T19:26:15Z</dcterms:created>
  <dcterms:modified xsi:type="dcterms:W3CDTF">2025-06-17T20:12:26Z</dcterms:modified>
</cp:coreProperties>
</file>