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9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5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7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6803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27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1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27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29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8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9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7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6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2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43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3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6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42B7-A96E-2646-B89D-BC9D6BBDC7AB}" type="datetimeFigureOut">
              <a:rPr lang="en-US" smtClean="0"/>
              <a:t>1/21/18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9C3B-804F-D14E-B5A3-D6FD88E37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76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9554-AE29-674C-8347-3BE942F97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VetMove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F48FD-8949-6045-9C8C-1C55C9B12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282545" cy="243854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CMPS Senior Project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Collaborators: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Jessica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Beitler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Jaime Ballesteros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Jose Flores</a:t>
            </a:r>
          </a:p>
        </p:txBody>
      </p:sp>
    </p:spTree>
    <p:extLst>
      <p:ext uri="{BB962C8B-B14F-4D97-AF65-F5344CB8AC3E}">
        <p14:creationId xmlns:p14="http://schemas.microsoft.com/office/powerpoint/2010/main" val="4117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3A15-4053-D946-9945-ADA120FE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844F-6724-1043-9C54-ED11DB0E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Duty Military</a:t>
            </a:r>
          </a:p>
          <a:p>
            <a:r>
              <a:rPr lang="en-US" dirty="0"/>
              <a:t>Reservists</a:t>
            </a:r>
          </a:p>
          <a:p>
            <a:r>
              <a:rPr lang="en-US" dirty="0"/>
              <a:t>Veterans</a:t>
            </a:r>
          </a:p>
          <a:p>
            <a:r>
              <a:rPr lang="en-US" dirty="0"/>
              <a:t>Families</a:t>
            </a:r>
          </a:p>
        </p:txBody>
      </p:sp>
    </p:spTree>
    <p:extLst>
      <p:ext uri="{BB962C8B-B14F-4D97-AF65-F5344CB8AC3E}">
        <p14:creationId xmlns:p14="http://schemas.microsoft.com/office/powerpoint/2010/main" val="33406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0E89-5FA6-9F44-BA95-FE8ABDD5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4484B-8FD0-1F47-831A-B0D403D4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platform for all members of the military to find transitioning assistance</a:t>
            </a:r>
          </a:p>
          <a:p>
            <a:r>
              <a:rPr lang="en-US" dirty="0"/>
              <a:t>Provide valuable health, educational, career, and housing information</a:t>
            </a:r>
          </a:p>
          <a:p>
            <a:r>
              <a:rPr lang="en-US" dirty="0"/>
              <a:t>Provide a forum feature for easy communication between our users</a:t>
            </a:r>
          </a:p>
          <a:p>
            <a:r>
              <a:rPr lang="en-US" dirty="0"/>
              <a:t>Initial website design will transition into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47049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461A-59C1-E44A-A615-B62B974E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71E0-8326-0340-AF4C-DA99D6978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Difficulty finding the best deal when moving with short notice</a:t>
            </a:r>
          </a:p>
          <a:p>
            <a:r>
              <a:rPr lang="en-US" dirty="0"/>
              <a:t>Reduce pain points during a hectic moving process for many soldiers/sailors and their families</a:t>
            </a:r>
          </a:p>
          <a:p>
            <a:r>
              <a:rPr lang="en-US" dirty="0"/>
              <a:t>Provide a one-stop-shop to gather all the information needed to make the right decisions</a:t>
            </a:r>
          </a:p>
          <a:p>
            <a:r>
              <a:rPr lang="en-US" dirty="0"/>
              <a:t>Provide a transitioning service for members transitioning into civilian life (job finder, school finder, health care,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564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A5A181-75EF-324C-BC69-1FB40655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99F2F8-3820-8A4D-BFA4-AE807998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Develop a database using MySQL of national moving services, vehicle rentals, housing services (rent or buy), and VA Benefits</a:t>
            </a:r>
          </a:p>
          <a:p>
            <a:r>
              <a:rPr lang="en-US" dirty="0"/>
              <a:t>Use </a:t>
            </a:r>
            <a:r>
              <a:rPr lang="en-US" dirty="0" err="1"/>
              <a:t>Node.js</a:t>
            </a:r>
            <a:r>
              <a:rPr lang="en-US" dirty="0"/>
              <a:t>, JSON, and MySQL for back end development and link to front end</a:t>
            </a:r>
          </a:p>
          <a:p>
            <a:r>
              <a:rPr lang="en-US" dirty="0"/>
              <a:t>Use JavaScript, JQuery, and CSS</a:t>
            </a:r>
          </a:p>
          <a:p>
            <a:r>
              <a:rPr lang="en-US" dirty="0"/>
              <a:t>Use </a:t>
            </a:r>
            <a:r>
              <a:rPr lang="en-US" dirty="0" err="1"/>
              <a:t>NativeScript</a:t>
            </a:r>
            <a:r>
              <a:rPr lang="en-US" dirty="0"/>
              <a:t> as a cross-platform to develop the mobile application</a:t>
            </a:r>
          </a:p>
          <a:p>
            <a:r>
              <a:rPr lang="en-US" dirty="0"/>
              <a:t>Various API’s</a:t>
            </a:r>
          </a:p>
        </p:txBody>
      </p:sp>
    </p:spTree>
    <p:extLst>
      <p:ext uri="{BB962C8B-B14F-4D97-AF65-F5344CB8AC3E}">
        <p14:creationId xmlns:p14="http://schemas.microsoft.com/office/powerpoint/2010/main" val="160200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B123-14F7-C449-9C54-3B99AE45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7502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431978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{406ECD56-B6F5-C144-8628-FE7D8611C87C}tf10001122</Template>
  <TotalTime>29</TotalTime>
  <Words>179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Tw Cen MT</vt:lpstr>
      <vt:lpstr>Circuit</vt:lpstr>
      <vt:lpstr>VetMove</vt:lpstr>
      <vt:lpstr>Who?</vt:lpstr>
      <vt:lpstr>What</vt:lpstr>
      <vt:lpstr>Why?</vt:lpstr>
      <vt:lpstr>HOW</vt:lpstr>
      <vt:lpstr>Questions?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VetMove</dc:title>
  <dc:creator>Flores, Ottoniel J</dc:creator>
  <cp:lastModifiedBy>Flores, Ottoniel J</cp:lastModifiedBy>
  <cp:revision>5</cp:revision>
  <dcterms:created xsi:type="dcterms:W3CDTF">2018-01-22T00:21:50Z</dcterms:created>
  <dcterms:modified xsi:type="dcterms:W3CDTF">2018-01-22T00:51:29Z</dcterms:modified>
</cp:coreProperties>
</file>