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67C4-A063-4A2D-BDF7-7F8E396AE7B7}" type="datetimeFigureOut">
              <a:rPr lang="ko-KR" altLang="en-US" smtClean="0"/>
              <a:pPr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2ACF-B7B5-4FEA-AAC4-587C3951EF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[ë¤ì ë¨ë 'ê²½ë¶ì í¼'] &amp;lt;ì¤&amp;gt;æ¥ ì¤ì¬ì¹´Â·ä¸­ ë² ì´ì§ ì ì 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3"/>
          <p:cNvSpPr/>
          <p:nvPr/>
        </p:nvSpPr>
        <p:spPr>
          <a:xfrm>
            <a:off x="2214546" y="1285860"/>
            <a:ext cx="5214974" cy="4524315"/>
          </a:xfrm>
          <a:prstGeom prst="rect">
            <a:avLst/>
          </a:prstGeom>
          <a:noFill/>
          <a:ln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endParaRPr lang="en-US" altLang="ko-KR" sz="72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동녘M" pitchFamily="18" charset="-127"/>
                <a:ea typeface="HY동녘M" pitchFamily="18" charset="-127"/>
              </a:rPr>
              <a:t>오사카</a:t>
            </a:r>
            <a:r>
              <a:rPr lang="ko-KR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동녘M" pitchFamily="18" charset="-127"/>
                <a:ea typeface="HY동녘M" pitchFamily="18" charset="-127"/>
              </a:rPr>
              <a:t>에 </a:t>
            </a:r>
            <a:endParaRPr lang="en-US" altLang="ko-KR" sz="72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동녘M" pitchFamily="18" charset="-127"/>
                <a:ea typeface="HY동녘M" pitchFamily="18" charset="-127"/>
              </a:rPr>
              <a:t>대한 </a:t>
            </a:r>
            <a:r>
              <a:rPr lang="ko-KR" altLang="en-US" sz="72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동녘M" pitchFamily="18" charset="-127"/>
                <a:ea typeface="HY동녘M" pitchFamily="18" charset="-127"/>
              </a:rPr>
              <a:t>꿀팁</a:t>
            </a:r>
            <a:r>
              <a:rPr lang="ko-KR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동녘M" pitchFamily="18" charset="-127"/>
                <a:ea typeface="HY동녘M" pitchFamily="18" charset="-127"/>
              </a:rPr>
              <a:t> 정리</a:t>
            </a:r>
            <a:endParaRPr lang="en-US" altLang="ko-KR" sz="72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ì¤ì¬ì¹´ìì 2ë°3ì¼(USJ/êµí /ì ííí¸í/ì¤ë¦¬ìí)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1214414" y="285728"/>
            <a:ext cx="6572296" cy="52864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714348" y="2714620"/>
            <a:ext cx="73581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914400" indent="-914400" algn="ctr">
              <a:buAutoNum type="arabicPeriod"/>
            </a:pPr>
            <a:r>
              <a:rPr lang="ko-KR" alt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유니버셜</a:t>
            </a:r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altLang="ko-KR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marL="914400" indent="-914400"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스튜디오</a:t>
            </a:r>
            <a:endParaRPr lang="ko-KR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429132"/>
            <a:ext cx="9144000" cy="2428868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n-US" altLang="ko-KR" sz="2400" b="1" dirty="0" smtClean="0">
                <a:solidFill>
                  <a:schemeClr val="tx1"/>
                </a:solidFill>
              </a:rPr>
              <a:t>Express 4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는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5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만원 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express 7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은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7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만원 대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해리포터 시리즈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플라잉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다이노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소어는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대기시간이 가장 길다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en-US" altLang="ko-KR" sz="2400" b="1" dirty="0" smtClean="0">
                <a:solidFill>
                  <a:schemeClr val="tx1"/>
                </a:solidFill>
              </a:rPr>
              <a:t>USG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어플을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이용하면 실시간으로 대기시간 파악 가능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íë¦¬ë°ì´í¬ì´, 3ì ì¶ë° ì§ìì´ ì¤ì¬ì¹´ ìì ì¬í ìí í¹ê° íë§¤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7166"/>
            <a:ext cx="6072230" cy="4286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2571736" y="3500438"/>
            <a:ext cx="4023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2. </a:t>
            </a:r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오사카 성</a:t>
            </a:r>
            <a:endParaRPr lang="en-US" altLang="ko-K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643446"/>
            <a:ext cx="9144000" cy="2214554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도요토미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히데요시에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의해 지어짐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봄에 가면 벚꽃이 만개하여 장관을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이룬다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규모가 커서 시간이 꽤 오래 걸리므로 시간을 넉넉히 잡는 것을 추천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post-phinf.pstatic.net/MjAxNzA2MDhfMjM2/MDAxNDk2OTE0NzczMjY0.qLoChyDoWzyZ4V-c--sCuXuWFIeOrxifhN6F3m-D0Swg.BEbmcubtHeuD-ksR7f-N2ZdC4iY7q_-PeOsSkIvOv8Ig.JPEG/%EB%8F%84%ED%86%A4%EB%B3%B4%EB%A6%AC.jpg?type=w120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1604" y="428604"/>
            <a:ext cx="6024558" cy="428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직사각형 4"/>
          <p:cNvSpPr/>
          <p:nvPr/>
        </p:nvSpPr>
        <p:spPr>
          <a:xfrm>
            <a:off x="2786050" y="3714752"/>
            <a:ext cx="3780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3. </a:t>
            </a:r>
            <a:r>
              <a:rPr lang="ko-KR" alt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도톤보리</a:t>
            </a:r>
            <a:endParaRPr lang="en-US" altLang="ko-K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4786322"/>
            <a:ext cx="9144000" cy="2071678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팔을 벌리고 있는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글리코상으로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유명한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도톤보리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유람선은 일찍 마감하므로 시간 꼭 확인하기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</a:p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다양한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맛집과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쇼핑의 중심지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ë í¼ì ê¸°ìµíê³  ì¶ì ë§ ì¤ì¬ì¹´ ë§ì§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763412"/>
            <a:ext cx="4000529" cy="4275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460" name="Picture 4" descr="[ì¤í¤ëì] íë¸ë¡ ì¹ì¦íë¥´í¸ &amp; ì¤í¤ëì íì  'ë² ëì´ëª¨ íë¥´í¸'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736236"/>
            <a:ext cx="3857652" cy="4335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0" y="4286256"/>
            <a:ext cx="9144000" cy="2571744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도톤보리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내에서 꼭 들려야 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맛집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</a:p>
          <a:p>
            <a:pPr algn="ctr">
              <a:buFontTx/>
              <a:buChar char="-"/>
            </a:pPr>
            <a:r>
              <a:rPr lang="en-US" altLang="ko-KR" sz="2000" b="1" dirty="0" smtClean="0">
                <a:solidFill>
                  <a:schemeClr val="tx1"/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이치란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라멘은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24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시간 운영하니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점심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저녁 시간대를 피하면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웨이팅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시간을 줄일 수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기호에 따라 맛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소스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기름진 정도를 선택 가능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-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파블로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치즈타르트는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도톤보리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내에 두 지점이 있다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치즈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타르트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는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저녁 시간에 품절되기 쉬우니 미리 방문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¼ë³¸ ìì ì¬í ê°ì´ëë¶ : í´ë¡ì¦ì ì¤ì¬ì¹´ êµí  ê³ ë²  ëë¼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5852" y="642918"/>
            <a:ext cx="6357982" cy="46672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직사각형 5"/>
          <p:cNvSpPr/>
          <p:nvPr/>
        </p:nvSpPr>
        <p:spPr>
          <a:xfrm>
            <a:off x="0" y="4786322"/>
            <a:ext cx="9144000" cy="2071678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주유패스 소지 시 무료 입장 가능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야경의 명소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en-US" altLang="ko-KR" sz="2400" b="1" dirty="0" smtClean="0">
                <a:solidFill>
                  <a:schemeClr val="tx1"/>
                </a:solidFill>
              </a:rPr>
              <a:t>40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층의 고층 빌딩이 나란히 솟아있고 상층부가 연결되어 있음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28728" y="3714752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4. </a:t>
            </a:r>
            <a:r>
              <a:rPr lang="ko-KR" alt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우메다</a:t>
            </a:r>
            <a:r>
              <a:rPr lang="ko-KR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공중정원</a:t>
            </a:r>
            <a:endParaRPr lang="en-US" altLang="ko-K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(ì¤ì¬ì¹´) ì°ë©ë¤ íµíì´ë¸ ê·¸ë¦¬ê³  ì´ë§ì´ë§í ëì í¸ ì¹´í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2"/>
            <a:ext cx="6643733" cy="3786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직사각형 3"/>
          <p:cNvSpPr/>
          <p:nvPr/>
        </p:nvSpPr>
        <p:spPr>
          <a:xfrm>
            <a:off x="1357290" y="4214818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5. </a:t>
            </a:r>
            <a:r>
              <a:rPr lang="ko-KR" alt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햅파이브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관람차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857760"/>
            <a:ext cx="9144000" cy="2000240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관람차 뒷좌석에 이어폰을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연결할 수 있어 음악을 들으며 탈 수 있다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성수기에는 대기시간 한 시간 정도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도톤보리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본점은 항상 사람이 많으므로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미도스지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센니치마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점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이용 추천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의약품은 해당 코너에서만 결제 가능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>
              <a:buFontTx/>
              <a:buChar char="-"/>
            </a:pPr>
            <a:r>
              <a:rPr lang="ko-KR" altLang="en-US" sz="2400" b="1" dirty="0" err="1" smtClean="0">
                <a:solidFill>
                  <a:schemeClr val="tx1"/>
                </a:solidFill>
              </a:rPr>
              <a:t>뷰티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제품은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드럭스토어가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 더 저렴하니 비교해보고 구매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!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[ëí¤í¸í/ìì¬ì¼ë³¸ì´ì¬] ëëë~ëí¤í¸í~â© ìë ê² ë¹¼ê³  ë¤ ìë ìì !"/>
          <p:cNvPicPr>
            <a:picLocks noChangeAspect="1" noChangeArrowheads="1"/>
          </p:cNvPicPr>
          <p:nvPr/>
        </p:nvPicPr>
        <p:blipFill>
          <a:blip r:embed="rId2">
            <a:lum bright="16000"/>
          </a:blip>
          <a:srcRect/>
          <a:stretch>
            <a:fillRect/>
          </a:stretch>
        </p:blipFill>
        <p:spPr bwMode="auto">
          <a:xfrm>
            <a:off x="1285852" y="642918"/>
            <a:ext cx="6215106" cy="392909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1285852" y="4071942"/>
            <a:ext cx="63450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6. </a:t>
            </a:r>
            <a:r>
              <a:rPr lang="en-US" altLang="ko-KR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ko-KR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돈키호테 </a:t>
            </a:r>
            <a:r>
              <a:rPr lang="ko-KR" alt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쇼핑팁</a:t>
            </a:r>
            <a:endParaRPr lang="en-US" altLang="ko-KR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209</Words>
  <Application>Microsoft Office PowerPoint</Application>
  <PresentationFormat>화면 슬라이드 쇼(4:3)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SAMSUNG</dc:creator>
  <cp:lastModifiedBy>SAMSUNG</cp:lastModifiedBy>
  <cp:revision>9</cp:revision>
  <dcterms:created xsi:type="dcterms:W3CDTF">2018-05-07T13:37:32Z</dcterms:created>
  <dcterms:modified xsi:type="dcterms:W3CDTF">2018-05-08T11:20:14Z</dcterms:modified>
</cp:coreProperties>
</file>