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57" r:id="rId2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4.wdp"/><Relationship Id="rId7" Type="http://schemas.microsoft.com/office/2007/relationships/hdphoto" Target="../media/hdphoto1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0.jpeg"/><Relationship Id="rId18" Type="http://schemas.openxmlformats.org/officeDocument/2006/relationships/image" Target="../media/image26.png"/><Relationship Id="rId26" Type="http://schemas.microsoft.com/office/2007/relationships/hdphoto" Target="../media/hdphoto15.wdp"/><Relationship Id="rId3" Type="http://schemas.microsoft.com/office/2007/relationships/hdphoto" Target="../media/hdphoto13.wdp"/><Relationship Id="rId21" Type="http://schemas.openxmlformats.org/officeDocument/2006/relationships/image" Target="../media/image27.png"/><Relationship Id="rId7" Type="http://schemas.microsoft.com/office/2007/relationships/hdphoto" Target="../media/hdphoto6.wdp"/><Relationship Id="rId12" Type="http://schemas.openxmlformats.org/officeDocument/2006/relationships/image" Target="../media/image13.jpeg"/><Relationship Id="rId17" Type="http://schemas.microsoft.com/office/2007/relationships/hdphoto" Target="../media/hdphoto12.wdp"/><Relationship Id="rId25" Type="http://schemas.openxmlformats.org/officeDocument/2006/relationships/image" Target="../media/image23.png"/><Relationship Id="rId2" Type="http://schemas.openxmlformats.org/officeDocument/2006/relationships/image" Target="../media/image18.png"/><Relationship Id="rId16" Type="http://schemas.openxmlformats.org/officeDocument/2006/relationships/image" Target="../media/image17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4.wdp"/><Relationship Id="rId24" Type="http://schemas.microsoft.com/office/2007/relationships/hdphoto" Target="../media/hdphoto4.wdp"/><Relationship Id="rId5" Type="http://schemas.microsoft.com/office/2007/relationships/hdphoto" Target="../media/hdphoto7.wdp"/><Relationship Id="rId15" Type="http://schemas.microsoft.com/office/2007/relationships/hdphoto" Target="../media/hdphoto16.wdp"/><Relationship Id="rId23" Type="http://schemas.openxmlformats.org/officeDocument/2006/relationships/image" Target="../media/image6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1.gif"/><Relationship Id="rId14" Type="http://schemas.openxmlformats.org/officeDocument/2006/relationships/image" Target="../media/image25.png"/><Relationship Id="rId22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2.jpe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24" Type="http://schemas.microsoft.com/office/2007/relationships/hdphoto" Target="../media/hdphoto9.wdp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23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 Maker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Circuits for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5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Pull-down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GND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4670736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917607" y="467024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>
            <a:stCxn id="18" idx="3"/>
          </p:cNvCxnSpPr>
          <p:nvPr/>
        </p:nvCxnSpPr>
        <p:spPr>
          <a:xfrm flipH="1">
            <a:off x="3692043" y="5072666"/>
            <a:ext cx="9024" cy="1925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70886" y="428057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5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Photo Resistor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369840" y="4730052"/>
            <a:ext cx="2756565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84408">
            <a:off x="5112763" y="2874821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52110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42945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5107186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 Sensor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369840" y="4730052"/>
            <a:ext cx="1845470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2368253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2368253" cy="7439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1015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31850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196091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20" y="3394579"/>
            <a:ext cx="3381375" cy="81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4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1461"/>
            <a:ext cx="2686952" cy="17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Temperature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38882" y="415459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TMP36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6401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Servo Motor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25941" y="37170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91445"/>
            <a:ext cx="2085716" cy="20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25940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168638" y="4095228"/>
            <a:ext cx="32855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1" idx="3"/>
          </p:cNvCxnSpPr>
          <p:nvPr/>
        </p:nvCxnSpPr>
        <p:spPr>
          <a:xfrm>
            <a:off x="2168637" y="3093931"/>
            <a:ext cx="3285512" cy="761600"/>
          </a:xfrm>
          <a:prstGeom prst="bentConnector3">
            <a:avLst>
              <a:gd name="adj1" fmla="val 7129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2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DC Motor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97949" y="524023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240646" y="4814018"/>
            <a:ext cx="3362559" cy="811226"/>
          </a:xfrm>
          <a:prstGeom prst="bentConnector3">
            <a:avLst>
              <a:gd name="adj1" fmla="val 7802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97949" y="326267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5" name="꺾인 연결선 34"/>
          <p:cNvCxnSpPr/>
          <p:nvPr/>
        </p:nvCxnSpPr>
        <p:spPr>
          <a:xfrm flipV="1">
            <a:off x="2267744" y="2911006"/>
            <a:ext cx="3285511" cy="7366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297949" y="4252867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D3~</a:t>
              </a:r>
              <a:endParaRPr lang="ko-KR" altLang="en-US" sz="1200" b="1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V="1">
            <a:off x="2240646" y="4637878"/>
            <a:ext cx="963202" cy="73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8521">
            <a:off x="5630082" y="2497110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 rot="10800000">
            <a:off x="3923928" y="3494684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76341"/>
            <a:ext cx="725690" cy="33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3104" y="4271662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05552" y="3775102"/>
            <a:ext cx="104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DIODE</a:t>
            </a:r>
          </a:p>
          <a:p>
            <a:pPr algn="ctr"/>
            <a:r>
              <a:rPr lang="en-US" altLang="ko-KR" sz="1200" b="1" dirty="0" smtClean="0"/>
              <a:t>(1N4148)</a:t>
            </a:r>
            <a:endParaRPr lang="ko-KR" altLang="en-US" sz="1200" b="1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929538" y="4645180"/>
            <a:ext cx="1673665" cy="211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16200000" flipH="1">
            <a:off x="5101743" y="3974880"/>
            <a:ext cx="828656" cy="1742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8" idx="1"/>
          </p:cNvCxnSpPr>
          <p:nvPr/>
        </p:nvCxnSpPr>
        <p:spPr>
          <a:xfrm flipV="1">
            <a:off x="5218653" y="3329411"/>
            <a:ext cx="420569" cy="3414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No Direction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Only Speed Control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968" y="4152106"/>
            <a:ext cx="2276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39831" y="4271662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39831" y="4834669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39831" y="4548661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034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Buzzer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506364" y="305132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506364" y="4595241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72" y="3916682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449061" y="3436340"/>
            <a:ext cx="1914519" cy="728219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4939644" y="4132706"/>
            <a:ext cx="1152128" cy="1270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6" idx="3"/>
          </p:cNvCxnSpPr>
          <p:nvPr/>
        </p:nvCxnSpPr>
        <p:spPr>
          <a:xfrm flipV="1">
            <a:off x="2449061" y="4132706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60872" y="363968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40" y="2852936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76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Add-on Hardware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Circuits for 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MPU9150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98635" y="314096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56520"/>
            <a:ext cx="1729285" cy="225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198635" y="2543819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98635" y="3718204"/>
            <a:ext cx="942697" cy="493023"/>
            <a:chOff x="1045399" y="1495817"/>
            <a:chExt cx="942697" cy="493023"/>
          </a:xfrm>
        </p:grpSpPr>
        <p:sp>
          <p:nvSpPr>
            <p:cNvPr id="26" name="오각형 2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5399" y="1495817"/>
              <a:ext cx="942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A5 (SCL)</a:t>
              </a:r>
              <a:endParaRPr lang="ko-KR" altLang="en-US" sz="1200" b="1" dirty="0"/>
            </a:p>
          </p:txBody>
        </p:sp>
      </p:grpSp>
      <p:cxnSp>
        <p:nvCxnSpPr>
          <p:cNvPr id="29" name="꺾인 연결선 28"/>
          <p:cNvCxnSpPr>
            <a:stCxn id="13" idx="3"/>
          </p:cNvCxnSpPr>
          <p:nvPr/>
        </p:nvCxnSpPr>
        <p:spPr>
          <a:xfrm flipV="1">
            <a:off x="2141332" y="3140968"/>
            <a:ext cx="3942836" cy="385011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198635" y="4264111"/>
            <a:ext cx="942697" cy="493023"/>
            <a:chOff x="1045399" y="1495817"/>
            <a:chExt cx="942697" cy="493023"/>
          </a:xfrm>
        </p:grpSpPr>
        <p:sp>
          <p:nvSpPr>
            <p:cNvPr id="31" name="오각형 3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5399" y="1495817"/>
              <a:ext cx="942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A4 (SDA)</a:t>
              </a:r>
              <a:endParaRPr lang="ko-KR" altLang="en-US" sz="1200" b="1" dirty="0"/>
            </a:p>
          </p:txBody>
        </p:sp>
      </p:grpSp>
      <p:cxnSp>
        <p:nvCxnSpPr>
          <p:cNvPr id="33" name="꺾인 연결선 32"/>
          <p:cNvCxnSpPr>
            <a:stCxn id="26" idx="3"/>
          </p:cNvCxnSpPr>
          <p:nvPr/>
        </p:nvCxnSpPr>
        <p:spPr>
          <a:xfrm flipV="1">
            <a:off x="2141332" y="3417967"/>
            <a:ext cx="3942836" cy="685248"/>
          </a:xfrm>
          <a:prstGeom prst="bentConnector3">
            <a:avLst>
              <a:gd name="adj1" fmla="val 5355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flipV="1">
            <a:off x="2141332" y="3718204"/>
            <a:ext cx="3942836" cy="930919"/>
          </a:xfrm>
          <a:prstGeom prst="bentConnector3">
            <a:avLst>
              <a:gd name="adj1" fmla="val 5804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1" idx="3"/>
          </p:cNvCxnSpPr>
          <p:nvPr/>
        </p:nvCxnSpPr>
        <p:spPr>
          <a:xfrm>
            <a:off x="2141332" y="2928830"/>
            <a:ext cx="39428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1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69163" y="1772815"/>
            <a:ext cx="942697" cy="493023"/>
            <a:chOff x="1045399" y="1495817"/>
            <a:chExt cx="942697" cy="493023"/>
          </a:xfrm>
        </p:grpSpPr>
        <p:sp>
          <p:nvSpPr>
            <p:cNvPr id="6" name="오각형 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69163" y="258987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96244" y="176989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56133" y="2559387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491880" y="1911314"/>
            <a:ext cx="648072" cy="6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flipV="1">
            <a:off x="4355976" y="1820056"/>
            <a:ext cx="1008112" cy="29647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491880" y="2492896"/>
            <a:ext cx="648072" cy="68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13347" y="2952206"/>
            <a:ext cx="648072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541339" y="335699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flipV="1">
            <a:off x="4385861" y="2286487"/>
            <a:ext cx="1008112" cy="296470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flipV="1">
            <a:off x="4385861" y="2678415"/>
            <a:ext cx="1008112" cy="296470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4535151" y="3087806"/>
            <a:ext cx="1008112" cy="29647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8540" y="416888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100k</a:t>
            </a:r>
            <a:endParaRPr lang="ko-KR" altLang="en-US" sz="1200" b="1" dirty="0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6" y="43858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4869160"/>
            <a:ext cx="33813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5" y="5589240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>
            <a:off x="1934973" y="3976117"/>
            <a:ext cx="285823" cy="93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61" y="3883225"/>
            <a:ext cx="1684092" cy="165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68053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 descr="http://www.reuk.co.uk/OtherImages/labelled-transistor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01" y="2974885"/>
            <a:ext cx="1459283" cy="10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958" y="1665373"/>
            <a:ext cx="1340366" cy="8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393973" y="5913090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62025" y="584103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734031" y="5974645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58" y="3595669"/>
            <a:ext cx="1282889" cy="14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80" y="5255795"/>
            <a:ext cx="1974354" cy="71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03" y="2330385"/>
            <a:ext cx="1017148" cy="9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41113" y="636425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40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60" y="3242237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804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69" t="9543" r="23065" b="-1"/>
          <a:stretch/>
        </p:blipFill>
        <p:spPr bwMode="auto">
          <a:xfrm>
            <a:off x="711836" y="6351902"/>
            <a:ext cx="1171727" cy="3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>
            <a:off x="2099067" y="6364250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27" y="581424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4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 List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50945" y="1722844"/>
            <a:ext cx="790297" cy="1429127"/>
            <a:chOff x="395536" y="1628800"/>
            <a:chExt cx="790297" cy="1429127"/>
          </a:xfrm>
        </p:grpSpPr>
        <p:pic>
          <p:nvPicPr>
            <p:cNvPr id="4" name="Picture 9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37" b="7479"/>
            <a:stretch/>
          </p:blipFill>
          <p:spPr bwMode="auto">
            <a:xfrm flipH="1">
              <a:off x="619307" y="1628800"/>
              <a:ext cx="350502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5536" y="278092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LED</a:t>
              </a:r>
              <a:endParaRPr lang="ko-KR" altLang="en-US" sz="12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35896" y="1722844"/>
            <a:ext cx="1080120" cy="1274108"/>
            <a:chOff x="3635896" y="1722844"/>
            <a:chExt cx="1080120" cy="127410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622" y="1722844"/>
              <a:ext cx="898669" cy="99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635896" y="2719953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Push Button</a:t>
              </a:r>
              <a:endParaRPr lang="ko-KR" altLang="en-US" sz="12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965060" y="1628800"/>
            <a:ext cx="903084" cy="1477435"/>
            <a:chOff x="4965060" y="1628800"/>
            <a:chExt cx="903084" cy="1477435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1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4857029" y="1971113"/>
              <a:ext cx="1150377" cy="465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965060" y="2829236"/>
              <a:ext cx="903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Color LED</a:t>
              </a:r>
              <a:endParaRPr lang="ko-KR" altLang="en-US" sz="12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1744" y="1993342"/>
            <a:ext cx="1944384" cy="902245"/>
            <a:chOff x="1403648" y="1916832"/>
            <a:chExt cx="1944384" cy="902245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32452" y="1916832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330</a:t>
              </a:r>
              <a:r>
                <a:rPr lang="ko-KR" altLang="ko-KR" sz="1200" b="1" dirty="0"/>
                <a:t>Ω</a:t>
              </a:r>
              <a:endParaRPr lang="ko-KR" altLang="en-US" sz="1200" b="1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936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512740" y="192234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7600" y="254207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28184" y="1916832"/>
            <a:ext cx="1277654" cy="1032019"/>
            <a:chOff x="6228184" y="1916832"/>
            <a:chExt cx="1277654" cy="103201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06420" y="1916832"/>
              <a:ext cx="921182" cy="77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228184" y="2671852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292080" y="3730357"/>
            <a:ext cx="1294725" cy="751555"/>
            <a:chOff x="4585821" y="3712422"/>
            <a:chExt cx="1294725" cy="751555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75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3" r="25447"/>
            <a:stretch/>
          </p:blipFill>
          <p:spPr bwMode="auto">
            <a:xfrm rot="10800000">
              <a:off x="4585821" y="3712422"/>
              <a:ext cx="12947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716016" y="4002312"/>
              <a:ext cx="104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Diode</a:t>
              </a:r>
            </a:p>
            <a:p>
              <a:pPr algn="ctr"/>
              <a:r>
                <a:rPr lang="en-US" altLang="ko-KR" sz="1200" b="1" dirty="0" smtClean="0"/>
                <a:t>(1N4148)</a:t>
              </a:r>
              <a:endParaRPr lang="ko-KR" altLang="en-US" sz="12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820744" y="1957512"/>
            <a:ext cx="855712" cy="967432"/>
            <a:chOff x="7820744" y="1957512"/>
            <a:chExt cx="855712" cy="967432"/>
          </a:xfrm>
        </p:grpSpPr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99724" l="0" r="972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954" y="1957512"/>
              <a:ext cx="645275" cy="714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7820744" y="2647945"/>
              <a:ext cx="85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Buzzer</a:t>
              </a:r>
              <a:endParaRPr lang="ko-KR" altLang="en-US" sz="12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3012" y="3810426"/>
            <a:ext cx="1277654" cy="2638031"/>
            <a:chOff x="166216" y="3843416"/>
            <a:chExt cx="1277654" cy="2638031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1765" b="79412" l="647" r="983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293624" y="4692128"/>
              <a:ext cx="2176366" cy="478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66216" y="6019782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Soft</a:t>
              </a:r>
            </a:p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728252" y="3683801"/>
            <a:ext cx="1277654" cy="2764656"/>
            <a:chOff x="1403648" y="3533631"/>
            <a:chExt cx="1277654" cy="2764656"/>
          </a:xfrm>
        </p:grpSpPr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6667" b="100000" l="0" r="9915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5004" y="4478548"/>
              <a:ext cx="2487657" cy="597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403648" y="6021288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Flex Sensor</a:t>
              </a:r>
              <a:endParaRPr lang="ko-KR" altLang="en-US" sz="12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083345" y="3481566"/>
            <a:ext cx="1286554" cy="1202432"/>
            <a:chOff x="2555776" y="3522712"/>
            <a:chExt cx="1286554" cy="1202432"/>
          </a:xfrm>
        </p:grpSpPr>
        <p:pic>
          <p:nvPicPr>
            <p:cNvPr id="22" name="Picture 12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98283" l="382" r="992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744" y="3522712"/>
              <a:ext cx="1078586" cy="95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555776" y="4448145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DC Motor</a:t>
              </a:r>
              <a:endParaRPr lang="ko-KR" altLang="en-US" sz="1200" b="1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20900" y="4809031"/>
            <a:ext cx="1390232" cy="1639426"/>
            <a:chOff x="3366490" y="4797360"/>
            <a:chExt cx="1390232" cy="1639426"/>
          </a:xfrm>
        </p:grpSpPr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490" y="4797360"/>
              <a:ext cx="1390232" cy="1362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370198" y="6159787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Servo Motor</a:t>
              </a:r>
              <a:endParaRPr lang="ko-KR" altLang="en-US" sz="12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032001" y="3592205"/>
            <a:ext cx="1277654" cy="945285"/>
            <a:chOff x="6203900" y="3502860"/>
            <a:chExt cx="1277654" cy="945285"/>
          </a:xfrm>
        </p:grpSpPr>
        <p:pic>
          <p:nvPicPr>
            <p:cNvPr id="20" name="Picture 16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8632" y="3502860"/>
              <a:ext cx="1156758" cy="77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203900" y="4171146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TMP36</a:t>
              </a:r>
              <a:endParaRPr lang="ko-KR" altLang="en-US" sz="12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665093" y="4963977"/>
            <a:ext cx="1277654" cy="1286637"/>
            <a:chOff x="5292080" y="4950675"/>
            <a:chExt cx="1277654" cy="1286637"/>
          </a:xfrm>
        </p:grpSpPr>
        <p:pic>
          <p:nvPicPr>
            <p:cNvPr id="23" name="Picture 14" descr="http://www.reuk.co.uk/OtherImages/labelled-transistor.jp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333" y="4950675"/>
              <a:ext cx="921178" cy="794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292080" y="5775647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Transistor</a:t>
              </a:r>
            </a:p>
            <a:p>
              <a:pPr algn="ctr"/>
              <a:r>
                <a:rPr lang="en-US" altLang="ko-KR" sz="1200" b="1" dirty="0" smtClean="0"/>
                <a:t>(P2N2222AG)</a:t>
              </a:r>
              <a:endParaRPr lang="ko-KR" altLang="en-US" sz="12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36296" y="4587981"/>
            <a:ext cx="1522442" cy="1522443"/>
            <a:chOff x="6842727" y="4222663"/>
            <a:chExt cx="1522442" cy="1522443"/>
          </a:xfrm>
        </p:grpSpPr>
        <p:pic>
          <p:nvPicPr>
            <p:cNvPr id="18" name="Picture 18" descr="http://extra-parts.com/images/photocell.jp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727" y="4222663"/>
              <a:ext cx="1522442" cy="1522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867011" y="5209390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Photo</a:t>
              </a:r>
            </a:p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43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2736" y="3429000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2736" y="4972912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 flipH="1">
            <a:off x="4139952" y="2596134"/>
            <a:ext cx="648072" cy="2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4353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225433" y="3814011"/>
            <a:ext cx="1986527" cy="767117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4572000" y="4523077"/>
            <a:ext cx="1296144" cy="38306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225433" y="4510377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7244" y="4017354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87924" y="4581128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4509068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91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Pull-down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HIGH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94" y="4548431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꺾인 연결선 18"/>
          <p:cNvCxnSpPr>
            <a:stCxn id="18" idx="2"/>
            <a:endCxn id="16" idx="1"/>
          </p:cNvCxnSpPr>
          <p:nvPr/>
        </p:nvCxnSpPr>
        <p:spPr>
          <a:xfrm rot="16200000" flipH="1">
            <a:off x="4547883" y="3839343"/>
            <a:ext cx="687835" cy="116238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149232" y="4764455"/>
            <a:ext cx="4252262" cy="921764"/>
          </a:xfrm>
          <a:prstGeom prst="bentConnector3">
            <a:avLst>
              <a:gd name="adj1" fmla="val 11700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7430" y="4359587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64" y="2965432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/>
          <p:nvPr/>
        </p:nvCxnSpPr>
        <p:spPr>
          <a:xfrm>
            <a:off x="2149232" y="3093931"/>
            <a:ext cx="1702688" cy="263061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>
            <a:off x="2149232" y="4390075"/>
            <a:ext cx="2161375" cy="37438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149232" y="3403013"/>
            <a:ext cx="3928023" cy="2283206"/>
          </a:xfrm>
          <a:prstGeom prst="bentConnector3">
            <a:avLst>
              <a:gd name="adj1" fmla="val 10582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527884" y="2985919"/>
            <a:ext cx="928500" cy="620892"/>
            <a:chOff x="5472994" y="4359587"/>
            <a:chExt cx="928500" cy="620892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994" y="4548431"/>
              <a:ext cx="928500" cy="43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537430" y="435958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70" y="2847419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>
            <a:endCxn id="16" idx="1"/>
          </p:cNvCxnSpPr>
          <p:nvPr/>
        </p:nvCxnSpPr>
        <p:spPr>
          <a:xfrm>
            <a:off x="2149232" y="3093931"/>
            <a:ext cx="1378652" cy="296856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 flipV="1">
            <a:off x="2149232" y="3403013"/>
            <a:ext cx="2616701" cy="987062"/>
          </a:xfrm>
          <a:prstGeom prst="bentConnector3">
            <a:avLst>
              <a:gd name="adj1" fmla="val 99921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41897" y="338397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6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5170" y="338355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5170" y="467970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227867" y="3768570"/>
            <a:ext cx="3280237" cy="1296144"/>
          </a:xfrm>
          <a:prstGeom prst="bentConnector3">
            <a:avLst>
              <a:gd name="adj1" fmla="val 12545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19" y="3212976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꺾인 연결선 27"/>
          <p:cNvCxnSpPr/>
          <p:nvPr/>
        </p:nvCxnSpPr>
        <p:spPr>
          <a:xfrm>
            <a:off x="2227867" y="3768570"/>
            <a:ext cx="235076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Internal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4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Color 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08446" y="230620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D9~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08446" y="316753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>
            <a:off x="2051143" y="3552545"/>
            <a:ext cx="3168929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2056417" y="2700546"/>
            <a:ext cx="3307671" cy="743987"/>
          </a:xfrm>
          <a:prstGeom prst="bentConnector3">
            <a:avLst>
              <a:gd name="adj1" fmla="val 6861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108446" y="3933056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D10~</a:t>
              </a:r>
              <a:endParaRPr lang="ko-KR" altLang="en-US" sz="12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08446" y="4725144"/>
            <a:ext cx="942697" cy="493023"/>
            <a:chOff x="1045399" y="1495817"/>
            <a:chExt cx="942697" cy="493023"/>
          </a:xfrm>
        </p:grpSpPr>
        <p:sp>
          <p:nvSpPr>
            <p:cNvPr id="20" name="오각형 1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D11~</a:t>
              </a:r>
              <a:endParaRPr lang="ko-KR" altLang="en-US" sz="1200" b="1" dirty="0"/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20072" y="3204940"/>
            <a:ext cx="2736304" cy="110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꺾인 연결선 24"/>
          <p:cNvCxnSpPr/>
          <p:nvPr/>
        </p:nvCxnSpPr>
        <p:spPr>
          <a:xfrm flipV="1">
            <a:off x="2021326" y="3861048"/>
            <a:ext cx="3198746" cy="464128"/>
          </a:xfrm>
          <a:prstGeom prst="bentConnector3">
            <a:avLst>
              <a:gd name="adj1" fmla="val 6196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2051143" y="4071555"/>
            <a:ext cx="3312945" cy="1038600"/>
          </a:xfrm>
          <a:prstGeom prst="bentConnector3">
            <a:avLst>
              <a:gd name="adj1" fmla="val 7309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22375"/>
            <a:ext cx="725690" cy="33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445032" y="231769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958" y="4156337"/>
            <a:ext cx="725690" cy="33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89214" y="3951658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32" y="4941316"/>
            <a:ext cx="725690" cy="33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486688" y="4736637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3547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4149" y="3333766"/>
            <a:ext cx="1512168" cy="12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8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VCC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36476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연결선 18"/>
          <p:cNvCxnSpPr>
            <a:stCxn id="18" idx="1"/>
          </p:cNvCxnSpPr>
          <p:nvPr/>
        </p:nvCxnSpPr>
        <p:spPr>
          <a:xfrm flipV="1">
            <a:off x="3701067" y="3287643"/>
            <a:ext cx="1" cy="2133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3"/>
          </p:cNvCxnSpPr>
          <p:nvPr/>
        </p:nvCxnSpPr>
        <p:spPr>
          <a:xfrm flipV="1">
            <a:off x="3692042" y="4049599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17607" y="364717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037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249</Words>
  <Application>Microsoft Office PowerPoint</Application>
  <PresentationFormat>화면 슬라이드 쇼(4:3)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Smart Maker</vt:lpstr>
      <vt:lpstr>Part List</vt:lpstr>
      <vt:lpstr>LED Circuit</vt:lpstr>
      <vt:lpstr>Push Button Circuit</vt:lpstr>
      <vt:lpstr>Push Button Circuit</vt:lpstr>
      <vt:lpstr>Push Button Circuit</vt:lpstr>
      <vt:lpstr>Color LED Circuit</vt:lpstr>
      <vt:lpstr>Potentiometer Circuit</vt:lpstr>
      <vt:lpstr>Soft Potentiometer Circuit</vt:lpstr>
      <vt:lpstr>Soft Potentiometer Circuit</vt:lpstr>
      <vt:lpstr>Photo Resistor Circuit</vt:lpstr>
      <vt:lpstr>Flex Sensor Circuit</vt:lpstr>
      <vt:lpstr>Temperature Circuit</vt:lpstr>
      <vt:lpstr>Servo Motor Circuit</vt:lpstr>
      <vt:lpstr>DC Motor Circuit</vt:lpstr>
      <vt:lpstr>Buzzer Circuit</vt:lpstr>
      <vt:lpstr>Add-on Hardware</vt:lpstr>
      <vt:lpstr>MPU9150</vt:lpstr>
      <vt:lpstr>Library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</dc:title>
  <dc:creator>Microsoft Corporation</dc:creator>
  <cp:lastModifiedBy>Jaehong Oh</cp:lastModifiedBy>
  <cp:revision>53</cp:revision>
  <cp:lastPrinted>2015-03-31T09:14:52Z</cp:lastPrinted>
  <dcterms:created xsi:type="dcterms:W3CDTF">2006-10-05T04:04:58Z</dcterms:created>
  <dcterms:modified xsi:type="dcterms:W3CDTF">2015-08-10T04:38:48Z</dcterms:modified>
</cp:coreProperties>
</file>