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2" r:id="rId2"/>
    <p:sldId id="257" r:id="rId3"/>
    <p:sldId id="270" r:id="rId4"/>
    <p:sldId id="279" r:id="rId5"/>
    <p:sldId id="281" r:id="rId6"/>
    <p:sldId id="282" r:id="rId7"/>
    <p:sldId id="283" r:id="rId8"/>
    <p:sldId id="284" r:id="rId9"/>
    <p:sldId id="285" r:id="rId10"/>
    <p:sldId id="286" r:id="rId11"/>
    <p:sldId id="288" r:id="rId12"/>
    <p:sldId id="287" r:id="rId13"/>
    <p:sldId id="289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706" autoAdjust="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 M" userId="a7c579a47dada640" providerId="LiveId" clId="{CEFC492C-CF3D-4BE3-8AB0-90F01F07EC88}"/>
    <pc:docChg chg="modSld">
      <pc:chgData name="Shreya M" userId="a7c579a47dada640" providerId="LiveId" clId="{CEFC492C-CF3D-4BE3-8AB0-90F01F07EC88}" dt="2024-04-27T01:33:38.640" v="20" actId="20577"/>
      <pc:docMkLst>
        <pc:docMk/>
      </pc:docMkLst>
      <pc:sldChg chg="modSp mod">
        <pc:chgData name="Shreya M" userId="a7c579a47dada640" providerId="LiveId" clId="{CEFC492C-CF3D-4BE3-8AB0-90F01F07EC88}" dt="2024-04-27T01:30:32.363" v="6" actId="20577"/>
        <pc:sldMkLst>
          <pc:docMk/>
          <pc:sldMk cId="2836970820" sldId="257"/>
        </pc:sldMkLst>
        <pc:spChg chg="mod">
          <ac:chgData name="Shreya M" userId="a7c579a47dada640" providerId="LiveId" clId="{CEFC492C-CF3D-4BE3-8AB0-90F01F07EC88}" dt="2024-04-27T01:30:32.363" v="6" actId="20577"/>
          <ac:spMkLst>
            <pc:docMk/>
            <pc:sldMk cId="2836970820" sldId="257"/>
            <ac:spMk id="2" creationId="{00000000-0000-0000-0000-000000000000}"/>
          </ac:spMkLst>
        </pc:spChg>
      </pc:sldChg>
      <pc:sldChg chg="modSp mod">
        <pc:chgData name="Shreya M" userId="a7c579a47dada640" providerId="LiveId" clId="{CEFC492C-CF3D-4BE3-8AB0-90F01F07EC88}" dt="2024-04-27T01:33:38.640" v="20" actId="20577"/>
        <pc:sldMkLst>
          <pc:docMk/>
          <pc:sldMk cId="2800449205" sldId="279"/>
        </pc:sldMkLst>
        <pc:spChg chg="mod">
          <ac:chgData name="Shreya M" userId="a7c579a47dada640" providerId="LiveId" clId="{CEFC492C-CF3D-4BE3-8AB0-90F01F07EC88}" dt="2024-04-27T01:33:38.640" v="20" actId="20577"/>
          <ac:spMkLst>
            <pc:docMk/>
            <pc:sldMk cId="2800449205" sldId="279"/>
            <ac:spMk id="5" creationId="{358BF9AC-19AA-FD81-4DA4-AEBBFD20AEB1}"/>
          </ac:spMkLst>
        </pc:spChg>
      </pc:sldChg>
    </pc:docChg>
  </pc:docChgLst>
  <pc:docChgLst>
    <pc:chgData name="sonali ojha" userId="8293aeb87b1ce7c2" providerId="LiveId" clId="{8355CFF4-DECB-404B-8852-D4D51F50F94B}"/>
    <pc:docChg chg="modSld">
      <pc:chgData name="sonali ojha" userId="8293aeb87b1ce7c2" providerId="LiveId" clId="{8355CFF4-DECB-404B-8852-D4D51F50F94B}" dt="2024-08-06T08:56:43.314" v="6" actId="20577"/>
      <pc:docMkLst>
        <pc:docMk/>
      </pc:docMkLst>
      <pc:sldChg chg="modSp mod">
        <pc:chgData name="sonali ojha" userId="8293aeb87b1ce7c2" providerId="LiveId" clId="{8355CFF4-DECB-404B-8852-D4D51F50F94B}" dt="2024-08-06T08:56:43.314" v="6" actId="20577"/>
        <pc:sldMkLst>
          <pc:docMk/>
          <pc:sldMk cId="2566160299" sldId="278"/>
        </pc:sldMkLst>
        <pc:spChg chg="mod">
          <ac:chgData name="sonali ojha" userId="8293aeb87b1ce7c2" providerId="LiveId" clId="{8355CFF4-DECB-404B-8852-D4D51F50F94B}" dt="2024-08-06T08:56:43.314" v="6" actId="20577"/>
          <ac:spMkLst>
            <pc:docMk/>
            <pc:sldMk cId="2566160299" sldId="278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hreyamlbf538.wixsite.com/fitfrea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915814"/>
            <a:ext cx="11125200" cy="1083069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sz="4800" b="1" dirty="0"/>
              <a:t>Digital Marketing Strategy for </a:t>
            </a:r>
            <a:r>
              <a:rPr lang="en-US" sz="4800" b="1" dirty="0" err="1"/>
              <a:t>FitFreak</a:t>
            </a:r>
            <a:endParaRPr lang="en-US" sz="4800" b="1" dirty="0"/>
          </a:p>
        </p:txBody>
      </p:sp>
      <p:pic>
        <p:nvPicPr>
          <p:cNvPr id="7" name="Picture Placeholder 6" descr="Two people lifting weights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8" name="Picture Placeholder 7" descr="Closeup of Granny Smith apple and tape measure"/>
          <p:cNvPicPr>
            <a:picLocks noGrp="1" noChangeAspect="1"/>
          </p:cNvPicPr>
          <p:nvPr>
            <p:ph type="pic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Elevating Fitness Journeys Through Strategic Online Presence</a:t>
            </a:r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CONVERSION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8C531-64D4-2337-D497-6F2E3DFBC9F1}"/>
              </a:ext>
            </a:extLst>
          </p:cNvPr>
          <p:cNvSpPr txBox="1"/>
          <p:nvPr/>
        </p:nvSpPr>
        <p:spPr>
          <a:xfrm>
            <a:off x="1397203" y="2836469"/>
            <a:ext cx="84636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Lead Capturing Strategy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Conversion Funnels Strategy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Monitoring and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Case Studies or Success Stories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89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/>
              <a:t>ANALYTICS AND 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BF9AC-19AA-FD81-4DA4-AEBBFD20AEB1}"/>
              </a:ext>
            </a:extLst>
          </p:cNvPr>
          <p:cNvSpPr txBox="1"/>
          <p:nvPr/>
        </p:nvSpPr>
        <p:spPr>
          <a:xfrm rot="10800000" flipV="1">
            <a:off x="1258214" y="3372538"/>
            <a:ext cx="53839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Performance Tracking: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Traffic Monitoring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 Behavior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Conversion Tracking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lang="en-US" sz="24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8C531-64D4-2337-D497-6F2E3DFBC9F1}"/>
              </a:ext>
            </a:extLst>
          </p:cNvPr>
          <p:cNvSpPr txBox="1"/>
          <p:nvPr/>
        </p:nvSpPr>
        <p:spPr>
          <a:xfrm rot="10800000" flipV="1">
            <a:off x="6096000" y="2438150"/>
            <a:ext cx="4737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Continuous Improvement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UX/UI Enhancements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Content Updates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887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1510-0EE3-DCD1-A7A3-8BAD9379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05D6F-E75E-32E9-BEE5-B007E8CF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Digital Marketing Strengths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Enhanced reach: Tap into a global audience through various online channels.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Targeted advertising: Precision in reaching specific demographics and interests.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Measurable results: Analyze campaigns in real-time for better optimization.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Cost-effectiveness: Efficient allocation of resources for maximum impact.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Opportunities for </a:t>
            </a: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FitFreak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Social media engagement: Foster a community and brand advocates.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Influencer partnerships: Collaborate with fitness influencers to expand reach.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Content diversification: Explore various formats like videos, blogs, and podcasts.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SEO optimization: Improve visibility on search engines to attract organic traffic.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0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1510-0EE3-DCD1-A7A3-8BAD9379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/>
          <a:p>
            <a:r>
              <a:rPr lang="en-US" b="1" dirty="0"/>
              <a:t>Website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12E80-DC4A-76B0-0B76-4B3284CBB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67"/>
          <a:stretch/>
        </p:blipFill>
        <p:spPr>
          <a:xfrm>
            <a:off x="20" y="10"/>
            <a:ext cx="8101564" cy="685798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05D6F-E75E-32E9-BEE5-B007E8CFC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71079" y="4674413"/>
            <a:ext cx="3487522" cy="1497788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https://shreyamlbf538.wixsite</a:t>
            </a:r>
          </a:p>
          <a:p>
            <a:r>
              <a:rPr lang="en-US" dirty="0">
                <a:hlinkClick r:id="rId3"/>
              </a:rPr>
              <a:t>.com/fitfreak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5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</a:p>
        </p:txBody>
      </p:sp>
      <p:pic>
        <p:nvPicPr>
          <p:cNvPr id="6" name="Picture Placeholder 5" descr="A person lifting weights in a gym&#10;&#10;Description automatically generated">
            <a:extLst>
              <a:ext uri="{FF2B5EF4-FFF2-40B4-BE49-F238E27FC236}">
                <a16:creationId xmlns:a16="http://schemas.microsoft.com/office/drawing/2014/main" id="{424C8CD4-8EE8-964C-B6BD-4FF70953423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1" r="10621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Sonali</a:t>
            </a:r>
            <a:endParaRPr lang="en-US" dirty="0"/>
          </a:p>
          <a:p>
            <a:r>
              <a:rPr lang="en-US" dirty="0"/>
              <a:t>Shreya </a:t>
            </a:r>
            <a:r>
              <a:rPr lang="en-US" dirty="0" err="1"/>
              <a:t>Motay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latin typeface="Söhne"/>
              </a:rPr>
              <a:t>Overview of </a:t>
            </a:r>
            <a:r>
              <a:rPr lang="en-US" dirty="0" err="1">
                <a:latin typeface="Söhne"/>
              </a:rPr>
              <a:t>Fitfreak</a:t>
            </a:r>
            <a:endParaRPr lang="en-US" dirty="0">
              <a:latin typeface="Söhne"/>
            </a:endParaRPr>
          </a:p>
          <a:p>
            <a:pPr algn="just"/>
            <a:r>
              <a:rPr lang="en-US" dirty="0">
                <a:latin typeface="Söhne"/>
              </a:rPr>
              <a:t>Website first Impression</a:t>
            </a:r>
          </a:p>
          <a:p>
            <a:pPr algn="just"/>
            <a:r>
              <a:rPr lang="en-US" dirty="0">
                <a:latin typeface="Söhne"/>
              </a:rPr>
              <a:t>User experience</a:t>
            </a:r>
          </a:p>
          <a:p>
            <a:pPr algn="just"/>
            <a:r>
              <a:rPr lang="en-US" dirty="0">
                <a:latin typeface="Söhne"/>
              </a:rPr>
              <a:t>Content Marketing</a:t>
            </a:r>
          </a:p>
          <a:p>
            <a:pPr algn="just"/>
            <a:r>
              <a:rPr lang="en-US" dirty="0">
                <a:latin typeface="Söhne"/>
              </a:rPr>
              <a:t>Service Offering</a:t>
            </a:r>
          </a:p>
          <a:p>
            <a:pPr algn="just"/>
            <a:r>
              <a:rPr lang="en-US" dirty="0">
                <a:latin typeface="Söhne"/>
              </a:rPr>
              <a:t>Community Building</a:t>
            </a:r>
          </a:p>
          <a:p>
            <a:pPr algn="just"/>
            <a:r>
              <a:rPr lang="en-US" dirty="0">
                <a:latin typeface="Söhne"/>
              </a:rPr>
              <a:t>Membership Plans</a:t>
            </a:r>
          </a:p>
          <a:p>
            <a:pPr algn="just"/>
            <a:r>
              <a:rPr lang="en-US" dirty="0">
                <a:latin typeface="Söhne"/>
              </a:rPr>
              <a:t>Conversion Strategy</a:t>
            </a:r>
          </a:p>
          <a:p>
            <a:pPr algn="just"/>
            <a:r>
              <a:rPr lang="en-US" dirty="0">
                <a:latin typeface="Söhne"/>
              </a:rPr>
              <a:t>Analytics and Optimization</a:t>
            </a:r>
          </a:p>
          <a:p>
            <a:pPr algn="just"/>
            <a:r>
              <a:rPr lang="en-US" dirty="0">
                <a:latin typeface="Söhne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Overview OF </a:t>
            </a:r>
            <a:r>
              <a:rPr lang="en-US" sz="6000" b="1" dirty="0" err="1"/>
              <a:t>fitfreak</a:t>
            </a:r>
            <a:endParaRPr lang="en-US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BF9AC-19AA-FD81-4DA4-AEBBFD20AEB1}"/>
              </a:ext>
            </a:extLst>
          </p:cNvPr>
          <p:cNvSpPr txBox="1"/>
          <p:nvPr/>
        </p:nvSpPr>
        <p:spPr>
          <a:xfrm>
            <a:off x="636422" y="1689811"/>
            <a:ext cx="112142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Initial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Customized Workout Plans</a:t>
            </a:r>
            <a:endParaRPr lang="en-US" sz="28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Personal Training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Nutritional Guidance and Diet Plans</a:t>
            </a:r>
            <a:endParaRPr lang="en-US" sz="28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Community Support and Accountability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Metrics Tracking and Progress Monitoring</a:t>
            </a:r>
            <a:endParaRPr lang="en-US" sz="28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Continuous Support and Education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Website first impression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BF9AC-19AA-FD81-4DA4-AEBBFD20AEB1}"/>
              </a:ext>
            </a:extLst>
          </p:cNvPr>
          <p:cNvSpPr txBox="1"/>
          <p:nvPr/>
        </p:nvSpPr>
        <p:spPr>
          <a:xfrm>
            <a:off x="636422" y="1689811"/>
            <a:ext cx="112142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Visuals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Tagline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Call of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Brand</a:t>
            </a:r>
          </a:p>
        </p:txBody>
      </p:sp>
    </p:spTree>
    <p:extLst>
      <p:ext uri="{BB962C8B-B14F-4D97-AF65-F5344CB8AC3E}">
        <p14:creationId xmlns:p14="http://schemas.microsoft.com/office/powerpoint/2010/main" val="28004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User Experience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BF9AC-19AA-FD81-4DA4-AEBBFD20AEB1}"/>
              </a:ext>
            </a:extLst>
          </p:cNvPr>
          <p:cNvSpPr txBox="1"/>
          <p:nvPr/>
        </p:nvSpPr>
        <p:spPr>
          <a:xfrm>
            <a:off x="636422" y="1689811"/>
            <a:ext cx="112142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Visual Design Consistency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About Section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Facilities Section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Services Section</a:t>
            </a:r>
            <a:endParaRPr lang="en-US" sz="28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Community Section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Responsive Design</a:t>
            </a:r>
            <a:endParaRPr lang="en-US" sz="28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Accessibility Features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 Testing and Feedback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3546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Content Marketing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BF9AC-19AA-FD81-4DA4-AEBBFD20AEB1}"/>
              </a:ext>
            </a:extLst>
          </p:cNvPr>
          <p:cNvSpPr txBox="1"/>
          <p:nvPr/>
        </p:nvSpPr>
        <p:spPr>
          <a:xfrm>
            <a:off x="1126540" y="1689811"/>
            <a:ext cx="37965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Content Strategy: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Educational Articles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Success Stories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Expert Advice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Engagement Features:</a:t>
            </a:r>
            <a:endParaRPr lang="en-US" sz="2400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Comment Section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Like Button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Share Options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Newsletter Signup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8C531-64D4-2337-D497-6F2E3DFBC9F1}"/>
              </a:ext>
            </a:extLst>
          </p:cNvPr>
          <p:cNvSpPr txBox="1"/>
          <p:nvPr/>
        </p:nvSpPr>
        <p:spPr>
          <a:xfrm>
            <a:off x="7037222" y="1689811"/>
            <a:ext cx="37965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Promotion Strategy: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social Media Promotion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Email Marketing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SEO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Collaborations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endParaRPr lang="en-US" sz="2400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Performance Tracking: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Analytics Tools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Feedback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Goal Setting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437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Services Offerings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BF9AC-19AA-FD81-4DA4-AEBBFD20AEB1}"/>
              </a:ext>
            </a:extLst>
          </p:cNvPr>
          <p:cNvSpPr txBox="1"/>
          <p:nvPr/>
        </p:nvSpPr>
        <p:spPr>
          <a:xfrm>
            <a:off x="6239866" y="1689811"/>
            <a:ext cx="37892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Service Offerings: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Personal Training Sessions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Group Training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Full-Day Programs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Weekly Practices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Specialized Workshops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8C531-64D4-2337-D497-6F2E3DFBC9F1}"/>
              </a:ext>
            </a:extLst>
          </p:cNvPr>
          <p:cNvSpPr txBox="1"/>
          <p:nvPr/>
        </p:nvSpPr>
        <p:spPr>
          <a:xfrm>
            <a:off x="621792" y="1600200"/>
            <a:ext cx="32698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Diversity of Services: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V</a:t>
            </a: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ariety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Flexibility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Pricing Strategy: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Competitive Pricing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Transparency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Call to Action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12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Community Building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8C531-64D4-2337-D497-6F2E3DFBC9F1}"/>
              </a:ext>
            </a:extLst>
          </p:cNvPr>
          <p:cNvSpPr txBox="1"/>
          <p:nvPr/>
        </p:nvSpPr>
        <p:spPr>
          <a:xfrm>
            <a:off x="621792" y="1600200"/>
            <a:ext cx="110605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Social Proof Section: Inviting Users to Join the </a:t>
            </a:r>
            <a:r>
              <a:rPr lang="en-US" sz="24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FitFreak</a:t>
            </a: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Community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Testimonials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Success Stories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Community Events</a:t>
            </a:r>
          </a:p>
          <a:p>
            <a:endParaRPr lang="en-US" sz="2400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Engagement Tools: Features for Sharing Posts and Searching for Community Content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Social Sharing Buttons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Hashtags and Tagging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Search Functionality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Content Recommendations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Interactive Polls and Surveys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534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Membership Plans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8C531-64D4-2337-D497-6F2E3DFBC9F1}"/>
              </a:ext>
            </a:extLst>
          </p:cNvPr>
          <p:cNvSpPr txBox="1"/>
          <p:nvPr/>
        </p:nvSpPr>
        <p:spPr>
          <a:xfrm rot="10800000" flipV="1">
            <a:off x="607161" y="2669877"/>
            <a:ext cx="110752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Unlimited 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Package Plan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Limited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Yearly Pass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Yearly Unlimited Pass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53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68</TotalTime>
  <Words>385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Health Fitness 16x9</vt:lpstr>
      <vt:lpstr> Digital Marketing Strategy for FitFreak</vt:lpstr>
      <vt:lpstr>Agenda</vt:lpstr>
      <vt:lpstr>Overview OF fitfreak</vt:lpstr>
      <vt:lpstr>Website first impression</vt:lpstr>
      <vt:lpstr>User Experience</vt:lpstr>
      <vt:lpstr>Content Marketing</vt:lpstr>
      <vt:lpstr>Services Offerings</vt:lpstr>
      <vt:lpstr>Community Building </vt:lpstr>
      <vt:lpstr>Membership Plans</vt:lpstr>
      <vt:lpstr>CONVERSION STRATEGY</vt:lpstr>
      <vt:lpstr>ANALYTICS AND OPTIMIZATION</vt:lpstr>
      <vt:lpstr>Conclusion </vt:lpstr>
      <vt:lpstr>Website Overview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Digital Marketing Strategy for FitFreak</dc:title>
  <dc:creator>Shreya M</dc:creator>
  <cp:lastModifiedBy>sonali ojha</cp:lastModifiedBy>
  <cp:revision>1</cp:revision>
  <dcterms:created xsi:type="dcterms:W3CDTF">2024-04-26T19:14:32Z</dcterms:created>
  <dcterms:modified xsi:type="dcterms:W3CDTF">2024-08-06T08:56:46Z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