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97F5D-1DC0-4B08-BA8D-2924A79AEA44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C4F5B-D8B6-47FD-818C-D82841904F8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C4F5B-D8B6-47FD-818C-D82841904F8E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976-1EB9-4C1C-A356-C42BC6FDCEA1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23AB-734A-4804-8994-043A635D04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976-1EB9-4C1C-A356-C42BC6FDCEA1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23AB-734A-4804-8994-043A635D04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976-1EB9-4C1C-A356-C42BC6FDCEA1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23AB-734A-4804-8994-043A635D04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976-1EB9-4C1C-A356-C42BC6FDCEA1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23AB-734A-4804-8994-043A635D04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976-1EB9-4C1C-A356-C42BC6FDCEA1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23AB-734A-4804-8994-043A635D04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976-1EB9-4C1C-A356-C42BC6FDCEA1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23AB-734A-4804-8994-043A635D04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976-1EB9-4C1C-A356-C42BC6FDCEA1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23AB-734A-4804-8994-043A635D04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976-1EB9-4C1C-A356-C42BC6FDCEA1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23AB-734A-4804-8994-043A635D04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976-1EB9-4C1C-A356-C42BC6FDCEA1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23AB-734A-4804-8994-043A635D04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976-1EB9-4C1C-A356-C42BC6FDCEA1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23AB-734A-4804-8994-043A635D04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976-1EB9-4C1C-A356-C42BC6FDCEA1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23AB-734A-4804-8994-043A635D04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5976-1EB9-4C1C-A356-C42BC6FDCEA1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623AB-734A-4804-8994-043A635D040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Airlines Yield Management System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 smtClean="0"/>
              <a:t>Kind of Features used in AI/DS/ML domain supporting Yield Management System</a:t>
            </a:r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Customer </a:t>
            </a:r>
            <a:r>
              <a:rPr lang="en-IN" sz="1500" dirty="0"/>
              <a:t>Data (demographic, flying pattern, payment methods etc)</a:t>
            </a:r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Macro </a:t>
            </a:r>
            <a:r>
              <a:rPr lang="en-IN" sz="1500" dirty="0"/>
              <a:t>economic indicators(inflation</a:t>
            </a:r>
            <a:r>
              <a:rPr lang="en-IN" sz="1500" dirty="0" smtClean="0"/>
              <a:t>, employment rate, interest rate, crude oil price)</a:t>
            </a:r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Peer analysis(new offers from competition, new players, tie-ups, technology change)</a:t>
            </a:r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Events(Holidays, weather )</a:t>
            </a:r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Search History Data (</a:t>
            </a:r>
            <a:r>
              <a:rPr lang="en-IN" sz="1500" dirty="0" smtClean="0"/>
              <a:t>Daily hit on company’s or vendor’s booking website (direct/indirect data)) </a:t>
            </a:r>
          </a:p>
          <a:p>
            <a:pPr lvl="1">
              <a:buFont typeface="Wingdings" pitchFamily="2" charset="2"/>
              <a:buChar char="§"/>
            </a:pPr>
            <a:endParaRPr lang="en-IN" sz="1500" dirty="0" smtClean="0"/>
          </a:p>
          <a:p>
            <a:r>
              <a:rPr lang="en-IN" sz="1800" dirty="0" smtClean="0"/>
              <a:t>Kind of Relationship among features </a:t>
            </a:r>
          </a:p>
          <a:p>
            <a:pPr>
              <a:buNone/>
            </a:pPr>
            <a:r>
              <a:rPr lang="en-IN" sz="1800" dirty="0" smtClean="0"/>
              <a:t>       Relationships will be established by doing </a:t>
            </a:r>
            <a:r>
              <a:rPr lang="en-IN" sz="1800" dirty="0" smtClean="0"/>
              <a:t>feature </a:t>
            </a:r>
            <a:r>
              <a:rPr lang="en-IN" sz="1800" dirty="0" smtClean="0"/>
              <a:t>transformations</a:t>
            </a:r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Customer Data + Search Data  = Accurate Data for Demand Forecast</a:t>
            </a:r>
          </a:p>
          <a:p>
            <a:pPr lvl="1">
              <a:buNone/>
            </a:pPr>
            <a:r>
              <a:rPr lang="en-IN" sz="1500" dirty="0" smtClean="0"/>
              <a:t>       </a:t>
            </a:r>
            <a:r>
              <a:rPr lang="en-IN" sz="1400" dirty="0" smtClean="0"/>
              <a:t>Based on Search Data and th</a:t>
            </a:r>
            <a:r>
              <a:rPr lang="en-IN" sz="1400" dirty="0" smtClean="0"/>
              <a:t>e flying pattern of Customer, airline can decide on pricing.</a:t>
            </a:r>
            <a:endParaRPr lang="en-IN" sz="1400" dirty="0" smtClean="0"/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Customer Data + Search Data  + Events = Strongly related in Demand Forecast</a:t>
            </a:r>
          </a:p>
          <a:p>
            <a:pPr lvl="1">
              <a:buNone/>
            </a:pPr>
            <a:r>
              <a:rPr lang="en-IN" sz="1500" dirty="0"/>
              <a:t> </a:t>
            </a:r>
            <a:r>
              <a:rPr lang="en-IN" sz="1500" dirty="0" smtClean="0"/>
              <a:t>      </a:t>
            </a:r>
            <a:r>
              <a:rPr lang="en-IN" sz="1400" dirty="0" smtClean="0"/>
              <a:t>Based on Search Data , the flying pattern of Customer and upcoming Events, airline can decide on pricing.</a:t>
            </a:r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Search Data + Events = Strongly related in Demand Forecast</a:t>
            </a:r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Customer Data + Peer analysis  = Helps in finding Potential Revenue Generation idea</a:t>
            </a:r>
          </a:p>
          <a:p>
            <a:pPr lvl="1">
              <a:buNone/>
            </a:pPr>
            <a:r>
              <a:rPr lang="en-IN" sz="1500" dirty="0"/>
              <a:t> </a:t>
            </a:r>
            <a:r>
              <a:rPr lang="en-IN" sz="1500" dirty="0" smtClean="0"/>
              <a:t>       By adding new features or product or comparing peer’s price in same route.</a:t>
            </a:r>
            <a:endParaRPr lang="en-IN" sz="1500" dirty="0" smtClean="0"/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Customer Data + Macro economic indicators = Customer Segmentation and  understanding Flying pattern by Airlines</a:t>
            </a:r>
          </a:p>
          <a:p>
            <a:pPr lvl="1">
              <a:buNone/>
            </a:pPr>
            <a:r>
              <a:rPr lang="en-IN" sz="1500" dirty="0" smtClean="0"/>
              <a:t>       We can extract lots of insights from all set of datasets. </a:t>
            </a:r>
          </a:p>
          <a:p>
            <a:pPr lvl="1">
              <a:buNone/>
            </a:pPr>
            <a:r>
              <a:rPr lang="en-IN" sz="1500" dirty="0"/>
              <a:t> </a:t>
            </a:r>
            <a:r>
              <a:rPr lang="en-IN" sz="1500" dirty="0" smtClean="0"/>
              <a:t>       </a:t>
            </a:r>
            <a:endParaRPr lang="en-IN" sz="1500" dirty="0" smtClean="0"/>
          </a:p>
          <a:p>
            <a:pPr>
              <a:buNone/>
            </a:pPr>
            <a:endParaRPr lang="en-IN" sz="1500" dirty="0" smtClean="0"/>
          </a:p>
          <a:p>
            <a:endParaRPr lang="en-I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IN" sz="1800" dirty="0" smtClean="0"/>
              <a:t>Machine Learning Models used </a:t>
            </a:r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Time Series Forecasting </a:t>
            </a:r>
          </a:p>
          <a:p>
            <a:pPr lvl="1">
              <a:buNone/>
            </a:pPr>
            <a:r>
              <a:rPr lang="en-IN" sz="1500" dirty="0" smtClean="0"/>
              <a:t>       For Demand Forecasting : ARIMA, ARIMAX, SARIMA, SARIMAX models can be used</a:t>
            </a:r>
            <a:endParaRPr lang="en-IN" sz="1500" dirty="0" smtClean="0"/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Segmentation (Unsupervised Learning)</a:t>
            </a:r>
          </a:p>
          <a:p>
            <a:pPr lvl="1">
              <a:buNone/>
            </a:pPr>
            <a:r>
              <a:rPr lang="en-IN" sz="1500" dirty="0"/>
              <a:t> </a:t>
            </a:r>
            <a:r>
              <a:rPr lang="en-IN" sz="1500" dirty="0" smtClean="0"/>
              <a:t>      For understanding flying pattern  &amp; customer segmentation : K-Means Algorithms</a:t>
            </a:r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Price Prediction</a:t>
            </a:r>
          </a:p>
          <a:p>
            <a:pPr lvl="1">
              <a:buNone/>
            </a:pPr>
            <a:r>
              <a:rPr lang="en-IN" sz="1500" dirty="0"/>
              <a:t> </a:t>
            </a:r>
            <a:r>
              <a:rPr lang="en-IN" sz="1500" dirty="0" smtClean="0"/>
              <a:t>      Time Series – Holt-Winter’s Exponential Method, SARIMA, SARIMAX</a:t>
            </a:r>
          </a:p>
          <a:p>
            <a:pPr lvl="1">
              <a:buNone/>
            </a:pPr>
            <a:r>
              <a:rPr lang="en-IN" sz="1500" dirty="0"/>
              <a:t> </a:t>
            </a:r>
            <a:r>
              <a:rPr lang="en-IN" sz="1500" dirty="0" smtClean="0"/>
              <a:t>      Regression – Lasso, Ridge, Support Vector Regression, SGDRegressor, RandomForestRegressor </a:t>
            </a:r>
          </a:p>
          <a:p>
            <a:r>
              <a:rPr lang="en-IN" sz="1800" dirty="0" smtClean="0"/>
              <a:t>Optimization in this problem </a:t>
            </a:r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Better distribution of Seats with respect to pricing based on booking percentage or time difference between booking date &amp; travel date.</a:t>
            </a:r>
            <a:r>
              <a:rPr lang="en-IN" sz="15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Revenue Per Seat must be calculated very optimally</a:t>
            </a:r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Flight Route &amp; Fuel Saving Optimization</a:t>
            </a:r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Fleet Management</a:t>
            </a:r>
          </a:p>
          <a:p>
            <a:pPr lvl="1">
              <a:buFont typeface="Wingdings" pitchFamily="2" charset="2"/>
              <a:buChar char="§"/>
            </a:pPr>
            <a:r>
              <a:rPr lang="en-IN" sz="1500" dirty="0" smtClean="0"/>
              <a:t>New operating Rules</a:t>
            </a:r>
          </a:p>
          <a:p>
            <a:pPr lvl="1">
              <a:buFont typeface="Wingdings" pitchFamily="2" charset="2"/>
              <a:buChar char="§"/>
            </a:pPr>
            <a:endParaRPr lang="en-IN" sz="15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331</Words>
  <Application>Microsoft Office PowerPoint</Application>
  <PresentationFormat>On-screen Show (4:3)</PresentationFormat>
  <Paragraphs>35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Airlines Yield Management System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Yield Management System</dc:title>
  <dc:creator>Abhishek</dc:creator>
  <cp:lastModifiedBy>Abhishek</cp:lastModifiedBy>
  <cp:revision>3</cp:revision>
  <dcterms:created xsi:type="dcterms:W3CDTF">2020-07-26T19:49:24Z</dcterms:created>
  <dcterms:modified xsi:type="dcterms:W3CDTF">2020-07-26T21:31:07Z</dcterms:modified>
</cp:coreProperties>
</file>