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4" d="100"/>
          <a:sy n="14" d="100"/>
        </p:scale>
        <p:origin x="159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r-code-generato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14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19F-FE92-412D-A3A4-C7AB3402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5182308"/>
            <a:ext cx="27603450" cy="1187308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E1BEE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Notes: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Correct fonts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won’t load until you open this in PowerPoint</a:t>
            </a:r>
            <a:r>
              <a:rPr lang="en-US" sz="9527" dirty="0">
                <a:solidFill>
                  <a:srgbClr val="75757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9527" dirty="0">
                <a:solidFill>
                  <a:srgbClr val="9E9E9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(e.g., if you’re previewing this in your browser it’ll look uglier than it actually is)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Generate </a:t>
            </a: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QR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codes here: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6222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https://www.qrcode-monkey.com/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7135959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7113841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2389135" y="15142076"/>
            <a:ext cx="13113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842351" y="1535919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4D631DFC-F8C3-4BB5-8F5C-E502D84F7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351" y="34573154"/>
            <a:ext cx="3468835" cy="30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75AEEA-5937-43CD-AA6D-37134A689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1" y="5390148"/>
            <a:ext cx="19560618" cy="27654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8EF39-250C-49AD-B67F-BCFB409E2146}"/>
              </a:ext>
            </a:extLst>
          </p:cNvPr>
          <p:cNvSpPr txBox="1"/>
          <p:nvPr/>
        </p:nvSpPr>
        <p:spPr>
          <a:xfrm>
            <a:off x="6221691" y="34621194"/>
            <a:ext cx="1956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Example donated by Dr. Thomas Gamstätter</a:t>
            </a:r>
          </a:p>
        </p:txBody>
      </p:sp>
    </p:spTree>
    <p:extLst>
      <p:ext uri="{BB962C8B-B14F-4D97-AF65-F5344CB8AC3E}">
        <p14:creationId xmlns:p14="http://schemas.microsoft.com/office/powerpoint/2010/main" val="12905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201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Lato Black</vt:lpstr>
      <vt:lpstr>Verdana</vt:lpstr>
      <vt:lpstr>Office Theme</vt:lpstr>
      <vt:lpstr>Notes:  1. Correct fonts won’t load until you open this in PowerPoint (e.g., if you’re previewing this in your browser it’ll look uglier than it actually is).  2. Generate QR codes here: https://www.qrcode-monkey.com/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Mike Morrison</cp:lastModifiedBy>
  <cp:revision>8</cp:revision>
  <dcterms:created xsi:type="dcterms:W3CDTF">2019-04-03T04:48:47Z</dcterms:created>
  <dcterms:modified xsi:type="dcterms:W3CDTF">2019-04-08T15:27:20Z</dcterms:modified>
</cp:coreProperties>
</file>