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introdutiontohtml-1pp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introdutiontohtml-1pp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introdutiontohtml-1pp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introdutiontohtml-1pp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introdutiontohtml-1pp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introdutiontohtml-1pp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introdutiontohtml-1pp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introdutiontohtml-1pp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introdutiontohtml-1pp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introdutiontohtml-1pp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introdutiontohtml-1ppt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introdutiontohtml-1pp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introdutiontohtml-1ppt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introdutiontohtml-1ppt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introdutiontohtml-1ppt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introdutiontohtml-1ppt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introdutiontohtml-1ppt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introdutiontohtml-1ppt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introdutiontohtml-1ppt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introdutiontohtml-1ppt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introdutiontohtml-1ppt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introdutiontohtml-1ppt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introdutiontohtml-1pp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introdutiontohtml-1ppt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introdutiontohtml-1ppt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introdutiontohtml-1ppt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introdutiontohtml-1ppt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introdutiontohtml-1ppt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introdutiontohtml-1ppt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introdutiontohtml-1ppt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introdutiontohtml-1ppt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introdutiontohtml-1ppt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-introdutiontohtml-1ppt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introdutiontohtml-1pp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-introdutiontohtml-1ppt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2-introdutiontohtml-1ppt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-introdutiontohtml-1ppt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4-introdutiontohtml-1ppt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5-introdutiontohtml-1ppt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introdutiontohtml-1pp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introdutiontohtml-1pp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introdutiontohtml-1pp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introdutiontohtml-1pp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introdutiontohtml-1pp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On-screen Show (4:3)</PresentationFormat>
  <Paragraphs>0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Ojha</cp:lastModifiedBy>
  <cp:revision>7</cp:revision>
  <dcterms:created xsi:type="dcterms:W3CDTF">2013-01-27T09:14:16Z</dcterms:created>
  <dcterms:modified xsi:type="dcterms:W3CDTF">2025-03-01T06:30:17Z</dcterms:modified>
  <cp:category/>
</cp:coreProperties>
</file>