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tiontohtml-1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tiontohtml-1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tiontohtml-1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tiontohtml-1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tiontohtml-1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tiontohtml-1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tiontohtml-1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tiontohtml-1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tiontohtml-1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tiontohtml-1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tiontohtml-1p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tiontohtml-1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tiontohtml-1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tiontohtml-1p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ntrodutiontohtml-1p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tiontohtml-1pp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ntrodutiontohtml-1pp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introdutiontohtml-1pp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introdutiontohtml-1pp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ntrodutiontohtml-1pp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ntrodutiontohtml-1pp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introdutiontohtml-1pp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tiontohtml-1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introdutiontohtml-1pp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introdutiontohtml-1pp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introdutiontohtml-1pp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introdutiontohtml-1pp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introdutiontohtml-1pp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introdutiontohtml-1pp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introdutiontohtml-1pp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introdutiontohtml-1pp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introdutiontohtml-1pp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introdutiontohtml-1ppt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tiontohtml-1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introdutiontohtml-1ppt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introdutiontohtml-1ppt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introdutiontohtml-1ppt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introdutiontohtml-1ppt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introdutiontohtml-1ppt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tiontohtml-1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tiontohtml-1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tiontohtml-1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tiontohtml-1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tiontohtml-1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MY</cp:lastModifiedBy>
  <cp:revision>2</cp:revision>
  <dcterms:created xsi:type="dcterms:W3CDTF">2013-01-27T09:14:16Z</dcterms:created>
  <dcterms:modified xsi:type="dcterms:W3CDTF">2023-12-05T06:58:16Z</dcterms:modified>
  <cp:category/>
</cp:coreProperties>
</file>