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1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notesSlides/notesSlide2.xml" ContentType="application/vnd.openxmlformats-officedocument.presentationml.notesSlide+xml"/>
  <Override PartName="/ppt/ink/ink240.xml" ContentType="application/inkml+xml"/>
  <Override PartName="/ppt/notesSlides/notesSlide3.xml" ContentType="application/vnd.openxmlformats-officedocument.presentationml.notesSlide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8" r:id="rId2"/>
    <p:sldId id="341" r:id="rId3"/>
    <p:sldId id="256" r:id="rId4"/>
    <p:sldId id="258" r:id="rId5"/>
    <p:sldId id="262" r:id="rId6"/>
    <p:sldId id="261" r:id="rId7"/>
    <p:sldId id="288" r:id="rId8"/>
    <p:sldId id="289" r:id="rId9"/>
    <p:sldId id="290" r:id="rId10"/>
    <p:sldId id="291" r:id="rId11"/>
    <p:sldId id="292" r:id="rId12"/>
    <p:sldId id="316" r:id="rId13"/>
    <p:sldId id="314" r:id="rId14"/>
    <p:sldId id="294" r:id="rId15"/>
    <p:sldId id="295" r:id="rId16"/>
    <p:sldId id="296" r:id="rId17"/>
    <p:sldId id="297" r:id="rId18"/>
    <p:sldId id="310" r:id="rId19"/>
    <p:sldId id="311" r:id="rId20"/>
    <p:sldId id="293" r:id="rId21"/>
    <p:sldId id="300" r:id="rId22"/>
    <p:sldId id="301" r:id="rId23"/>
    <p:sldId id="305" r:id="rId24"/>
    <p:sldId id="319" r:id="rId25"/>
    <p:sldId id="320" r:id="rId26"/>
    <p:sldId id="323" r:id="rId27"/>
    <p:sldId id="324" r:id="rId28"/>
    <p:sldId id="327" r:id="rId29"/>
    <p:sldId id="328" r:id="rId30"/>
    <p:sldId id="329" r:id="rId31"/>
    <p:sldId id="330" r:id="rId32"/>
    <p:sldId id="325" r:id="rId33"/>
    <p:sldId id="331" r:id="rId34"/>
    <p:sldId id="332" r:id="rId35"/>
    <p:sldId id="333" r:id="rId36"/>
    <p:sldId id="335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25A72-543F-4DA0-BF1C-27286F918176}" v="360" dt="2022-03-03T17:01:21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71" autoAdjust="0"/>
  </p:normalViewPr>
  <p:slideViewPr>
    <p:cSldViewPr snapToGrid="0">
      <p:cViewPr varScale="1">
        <p:scale>
          <a:sx n="72" d="100"/>
          <a:sy n="72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Ojha" userId="a96fe8dc-4843-4960-8733-3bf127117c79" providerId="ADAL" clId="{CB125A72-543F-4DA0-BF1C-27286F918176}"/>
    <pc:docChg chg="undo redo custSel addSld delSld modSld sldOrd">
      <pc:chgData name="Varun Ojha" userId="a96fe8dc-4843-4960-8733-3bf127117c79" providerId="ADAL" clId="{CB125A72-543F-4DA0-BF1C-27286F918176}" dt="2022-03-03T17:01:21.211" v="1765" actId="555"/>
      <pc:docMkLst>
        <pc:docMk/>
      </pc:docMkLst>
      <pc:sldChg chg="modSp mod">
        <pc:chgData name="Varun Ojha" userId="a96fe8dc-4843-4960-8733-3bf127117c79" providerId="ADAL" clId="{CB125A72-543F-4DA0-BF1C-27286F918176}" dt="2022-03-03T10:01:11.625" v="1700" actId="20577"/>
        <pc:sldMkLst>
          <pc:docMk/>
          <pc:sldMk cId="2781913573" sldId="256"/>
        </pc:sldMkLst>
        <pc:spChg chg="mod">
          <ac:chgData name="Varun Ojha" userId="a96fe8dc-4843-4960-8733-3bf127117c79" providerId="ADAL" clId="{CB125A72-543F-4DA0-BF1C-27286F918176}" dt="2022-03-03T08:30:22.199" v="4" actId="6549"/>
          <ac:spMkLst>
            <pc:docMk/>
            <pc:sldMk cId="2781913573" sldId="256"/>
            <ac:spMk id="4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10:01:11.625" v="1700" actId="20577"/>
          <ac:spMkLst>
            <pc:docMk/>
            <pc:sldMk cId="2781913573" sldId="256"/>
            <ac:spMk id="6" creationId="{00000000-0000-0000-0000-000000000000}"/>
          </ac:spMkLst>
        </pc:spChg>
      </pc:sldChg>
      <pc:sldChg chg="modSp mod">
        <pc:chgData name="Varun Ojha" userId="a96fe8dc-4843-4960-8733-3bf127117c79" providerId="ADAL" clId="{CB125A72-543F-4DA0-BF1C-27286F918176}" dt="2022-03-03T09:59:46.725" v="1697" actId="1076"/>
        <pc:sldMkLst>
          <pc:docMk/>
          <pc:sldMk cId="2883735215" sldId="258"/>
        </pc:sldMkLst>
        <pc:spChg chg="mod">
          <ac:chgData name="Varun Ojha" userId="a96fe8dc-4843-4960-8733-3bf127117c79" providerId="ADAL" clId="{CB125A72-543F-4DA0-BF1C-27286F918176}" dt="2022-03-03T09:59:46.725" v="1697" actId="1076"/>
          <ac:spMkLst>
            <pc:docMk/>
            <pc:sldMk cId="2883735215" sldId="258"/>
            <ac:spMk id="3" creationId="{00000000-0000-0000-0000-000000000000}"/>
          </ac:spMkLst>
        </pc:spChg>
      </pc:sldChg>
      <pc:sldChg chg="modSp add del mod">
        <pc:chgData name="Varun Ojha" userId="a96fe8dc-4843-4960-8733-3bf127117c79" providerId="ADAL" clId="{CB125A72-543F-4DA0-BF1C-27286F918176}" dt="2022-03-03T08:47:23.661" v="346" actId="47"/>
        <pc:sldMkLst>
          <pc:docMk/>
          <pc:sldMk cId="1579774900" sldId="259"/>
        </pc:sldMkLst>
        <pc:spChg chg="mod">
          <ac:chgData name="Varun Ojha" userId="a96fe8dc-4843-4960-8733-3bf127117c79" providerId="ADAL" clId="{CB125A72-543F-4DA0-BF1C-27286F918176}" dt="2022-03-03T08:32:27.880" v="31" actId="21"/>
          <ac:spMkLst>
            <pc:docMk/>
            <pc:sldMk cId="1579774900" sldId="259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CB125A72-543F-4DA0-BF1C-27286F918176}" dt="2022-03-03T08:34:49.801" v="138" actId="20577"/>
        <pc:sldMkLst>
          <pc:docMk/>
          <pc:sldMk cId="1812793221" sldId="261"/>
        </pc:sldMkLst>
        <pc:spChg chg="mod">
          <ac:chgData name="Varun Ojha" userId="a96fe8dc-4843-4960-8733-3bf127117c79" providerId="ADAL" clId="{CB125A72-543F-4DA0-BF1C-27286F918176}" dt="2022-03-03T08:34:49.801" v="138" actId="20577"/>
          <ac:spMkLst>
            <pc:docMk/>
            <pc:sldMk cId="1812793221" sldId="261"/>
            <ac:spMk id="2" creationId="{00000000-0000-0000-0000-000000000000}"/>
          </ac:spMkLst>
        </pc:spChg>
      </pc:sldChg>
      <pc:sldChg chg="modSp add del mod">
        <pc:chgData name="Varun Ojha" userId="a96fe8dc-4843-4960-8733-3bf127117c79" providerId="ADAL" clId="{CB125A72-543F-4DA0-BF1C-27286F918176}" dt="2022-03-03T08:47:23.661" v="346" actId="47"/>
        <pc:sldMkLst>
          <pc:docMk/>
          <pc:sldMk cId="1603615233" sldId="286"/>
        </pc:sldMkLst>
        <pc:spChg chg="mod">
          <ac:chgData name="Varun Ojha" userId="a96fe8dc-4843-4960-8733-3bf127117c79" providerId="ADAL" clId="{CB125A72-543F-4DA0-BF1C-27286F918176}" dt="2022-03-03T08:47:10.419" v="345" actId="21"/>
          <ac:spMkLst>
            <pc:docMk/>
            <pc:sldMk cId="1603615233" sldId="286"/>
            <ac:spMk id="3" creationId="{00000000-0000-0000-0000-000000000000}"/>
          </ac:spMkLst>
        </pc:spChg>
      </pc:sldChg>
      <pc:sldChg chg="add del">
        <pc:chgData name="Varun Ojha" userId="a96fe8dc-4843-4960-8733-3bf127117c79" providerId="ADAL" clId="{CB125A72-543F-4DA0-BF1C-27286F918176}" dt="2022-03-03T08:47:23.661" v="346" actId="47"/>
        <pc:sldMkLst>
          <pc:docMk/>
          <pc:sldMk cId="1382621064" sldId="287"/>
        </pc:sldMkLst>
      </pc:sldChg>
      <pc:sldChg chg="modSp mod">
        <pc:chgData name="Varun Ojha" userId="a96fe8dc-4843-4960-8733-3bf127117c79" providerId="ADAL" clId="{CB125A72-543F-4DA0-BF1C-27286F918176}" dt="2022-03-03T08:34:38.667" v="126" actId="20577"/>
        <pc:sldMkLst>
          <pc:docMk/>
          <pc:sldMk cId="3116377475" sldId="288"/>
        </pc:sldMkLst>
        <pc:spChg chg="mod">
          <ac:chgData name="Varun Ojha" userId="a96fe8dc-4843-4960-8733-3bf127117c79" providerId="ADAL" clId="{CB125A72-543F-4DA0-BF1C-27286F918176}" dt="2022-03-03T08:34:38.667" v="126" actId="20577"/>
          <ac:spMkLst>
            <pc:docMk/>
            <pc:sldMk cId="3116377475" sldId="288"/>
            <ac:spMk id="3" creationId="{00000000-0000-0000-0000-000000000000}"/>
          </ac:spMkLst>
        </pc:spChg>
        <pc:picChg chg="mod">
          <ac:chgData name="Varun Ojha" userId="a96fe8dc-4843-4960-8733-3bf127117c79" providerId="ADAL" clId="{CB125A72-543F-4DA0-BF1C-27286F918176}" dt="2022-03-03T08:34:02.077" v="106" actId="1076"/>
          <ac:picMkLst>
            <pc:docMk/>
            <pc:sldMk cId="3116377475" sldId="288"/>
            <ac:picMk id="4" creationId="{00000000-0000-0000-0000-000000000000}"/>
          </ac:picMkLst>
        </pc:picChg>
        <pc:picChg chg="mod">
          <ac:chgData name="Varun Ojha" userId="a96fe8dc-4843-4960-8733-3bf127117c79" providerId="ADAL" clId="{CB125A72-543F-4DA0-BF1C-27286F918176}" dt="2022-03-03T08:34:02.077" v="106" actId="1076"/>
          <ac:picMkLst>
            <pc:docMk/>
            <pc:sldMk cId="3116377475" sldId="288"/>
            <ac:picMk id="5" creationId="{00000000-0000-0000-0000-000000000000}"/>
          </ac:picMkLst>
        </pc:picChg>
        <pc:picChg chg="mod">
          <ac:chgData name="Varun Ojha" userId="a96fe8dc-4843-4960-8733-3bf127117c79" providerId="ADAL" clId="{CB125A72-543F-4DA0-BF1C-27286F918176}" dt="2022-03-03T08:34:02.077" v="106" actId="1076"/>
          <ac:picMkLst>
            <pc:docMk/>
            <pc:sldMk cId="3116377475" sldId="288"/>
            <ac:picMk id="6" creationId="{00000000-0000-0000-0000-000000000000}"/>
          </ac:picMkLst>
        </pc:picChg>
      </pc:sldChg>
      <pc:sldChg chg="addSp modSp mod">
        <pc:chgData name="Varun Ojha" userId="a96fe8dc-4843-4960-8733-3bf127117c79" providerId="ADAL" clId="{CB125A72-543F-4DA0-BF1C-27286F918176}" dt="2022-03-03T08:41:30.689" v="228" actId="1076"/>
        <pc:sldMkLst>
          <pc:docMk/>
          <pc:sldMk cId="1488447223" sldId="289"/>
        </pc:sldMkLst>
        <pc:spChg chg="mod">
          <ac:chgData name="Varun Ojha" userId="a96fe8dc-4843-4960-8733-3bf127117c79" providerId="ADAL" clId="{CB125A72-543F-4DA0-BF1C-27286F918176}" dt="2022-03-03T08:35:09.999" v="141" actId="14100"/>
          <ac:spMkLst>
            <pc:docMk/>
            <pc:sldMk cId="1488447223" sldId="289"/>
            <ac:spMk id="3" creationId="{00000000-0000-0000-0000-000000000000}"/>
          </ac:spMkLst>
        </pc:spChg>
        <pc:picChg chg="mod">
          <ac:chgData name="Varun Ojha" userId="a96fe8dc-4843-4960-8733-3bf127117c79" providerId="ADAL" clId="{CB125A72-543F-4DA0-BF1C-27286F918176}" dt="2022-03-03T08:41:28.510" v="226" actId="1076"/>
          <ac:picMkLst>
            <pc:docMk/>
            <pc:sldMk cId="1488447223" sldId="289"/>
            <ac:picMk id="4" creationId="{00000000-0000-0000-0000-000000000000}"/>
          </ac:picMkLst>
        </pc:picChg>
        <pc:picChg chg="add mod">
          <ac:chgData name="Varun Ojha" userId="a96fe8dc-4843-4960-8733-3bf127117c79" providerId="ADAL" clId="{CB125A72-543F-4DA0-BF1C-27286F918176}" dt="2022-03-03T08:41:30.689" v="228" actId="1076"/>
          <ac:picMkLst>
            <pc:docMk/>
            <pc:sldMk cId="1488447223" sldId="289"/>
            <ac:picMk id="5" creationId="{644A6FCC-510D-4970-B735-751DC5F04AD2}"/>
          </ac:picMkLst>
        </pc:picChg>
      </pc:sldChg>
      <pc:sldChg chg="addSp delSp modSp mod">
        <pc:chgData name="Varun Ojha" userId="a96fe8dc-4843-4960-8733-3bf127117c79" providerId="ADAL" clId="{CB125A72-543F-4DA0-BF1C-27286F918176}" dt="2022-03-03T10:03:40.993" v="1711"/>
        <pc:sldMkLst>
          <pc:docMk/>
          <pc:sldMk cId="2969443" sldId="290"/>
        </pc:sldMkLst>
        <pc:spChg chg="mod">
          <ac:chgData name="Varun Ojha" userId="a96fe8dc-4843-4960-8733-3bf127117c79" providerId="ADAL" clId="{CB125A72-543F-4DA0-BF1C-27286F918176}" dt="2022-03-03T08:41:48.739" v="234" actId="20577"/>
          <ac:spMkLst>
            <pc:docMk/>
            <pc:sldMk cId="2969443" sldId="290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8:45:24.469" v="320" actId="20577"/>
          <ac:spMkLst>
            <pc:docMk/>
            <pc:sldMk cId="2969443" sldId="290"/>
            <ac:spMk id="3" creationId="{00000000-0000-0000-0000-000000000000}"/>
          </ac:spMkLst>
        </pc:spChg>
        <pc:spChg chg="add del mod">
          <ac:chgData name="Varun Ojha" userId="a96fe8dc-4843-4960-8733-3bf127117c79" providerId="ADAL" clId="{CB125A72-543F-4DA0-BF1C-27286F918176}" dt="2022-03-03T08:42:56.868" v="269" actId="478"/>
          <ac:spMkLst>
            <pc:docMk/>
            <pc:sldMk cId="2969443" sldId="290"/>
            <ac:spMk id="17" creationId="{2F183E26-085E-4FC9-A2BB-97A98ADC9192}"/>
          </ac:spMkLst>
        </pc:spChg>
        <pc:spChg chg="add mod">
          <ac:chgData name="Varun Ojha" userId="a96fe8dc-4843-4960-8733-3bf127117c79" providerId="ADAL" clId="{CB125A72-543F-4DA0-BF1C-27286F918176}" dt="2022-03-03T08:43:17.716" v="281" actId="1076"/>
          <ac:spMkLst>
            <pc:docMk/>
            <pc:sldMk cId="2969443" sldId="290"/>
            <ac:spMk id="18" creationId="{C18B9F33-C5BF-499A-ABD8-02D030C8EAEA}"/>
          </ac:spMkLst>
        </pc:spChg>
        <pc:grpChg chg="mod">
          <ac:chgData name="Varun Ojha" userId="a96fe8dc-4843-4960-8733-3bf127117c79" providerId="ADAL" clId="{CB125A72-543F-4DA0-BF1C-27286F918176}" dt="2022-03-03T08:42:23.251" v="244" actId="1076"/>
          <ac:grpSpMkLst>
            <pc:docMk/>
            <pc:sldMk cId="2969443" sldId="290"/>
            <ac:grpSpMk id="11" creationId="{DF6448B7-1635-4143-8B68-C09D163A77BD}"/>
          </ac:grpSpMkLst>
        </pc:grpChg>
        <pc:grpChg chg="mod">
          <ac:chgData name="Varun Ojha" userId="a96fe8dc-4843-4960-8733-3bf127117c79" providerId="ADAL" clId="{CB125A72-543F-4DA0-BF1C-27286F918176}" dt="2022-03-03T10:03:40.993" v="1711"/>
          <ac:grpSpMkLst>
            <pc:docMk/>
            <pc:sldMk cId="2969443" sldId="290"/>
            <ac:grpSpMk id="33" creationId="{83D36D52-2F55-4E05-8FAD-20AD3D34D333}"/>
          </ac:grpSpMkLst>
        </pc:grpChg>
        <pc:grpChg chg="mod">
          <ac:chgData name="Varun Ojha" userId="a96fe8dc-4843-4960-8733-3bf127117c79" providerId="ADAL" clId="{CB125A72-543F-4DA0-BF1C-27286F918176}" dt="2022-03-03T10:03:40.993" v="1711"/>
          <ac:grpSpMkLst>
            <pc:docMk/>
            <pc:sldMk cId="2969443" sldId="290"/>
            <ac:grpSpMk id="34" creationId="{818D77B5-B35B-49C9-B21B-628C39A4386C}"/>
          </ac:grpSpMkLst>
        </pc:grpChg>
        <pc:picChg chg="del">
          <ac:chgData name="Varun Ojha" userId="a96fe8dc-4843-4960-8733-3bf127117c79" providerId="ADAL" clId="{CB125A72-543F-4DA0-BF1C-27286F918176}" dt="2022-03-03T08:41:51.227" v="235" actId="478"/>
          <ac:picMkLst>
            <pc:docMk/>
            <pc:sldMk cId="2969443" sldId="290"/>
            <ac:picMk id="4" creationId="{00000000-0000-0000-0000-000000000000}"/>
          </ac:picMkLst>
        </pc:picChg>
        <pc:picChg chg="mod">
          <ac:chgData name="Varun Ojha" userId="a96fe8dc-4843-4960-8733-3bf127117c79" providerId="ADAL" clId="{CB125A72-543F-4DA0-BF1C-27286F918176}" dt="2022-03-03T08:42:12.259" v="243" actId="1076"/>
          <ac:picMkLst>
            <pc:docMk/>
            <pc:sldMk cId="2969443" sldId="290"/>
            <ac:picMk id="5" creationId="{00000000-0000-0000-0000-000000000000}"/>
          </ac:picMkLst>
        </pc:picChg>
        <pc:picChg chg="del mod">
          <ac:chgData name="Varun Ojha" userId="a96fe8dc-4843-4960-8733-3bf127117c79" providerId="ADAL" clId="{CB125A72-543F-4DA0-BF1C-27286F918176}" dt="2022-03-03T08:41:36.219" v="229" actId="478"/>
          <ac:picMkLst>
            <pc:docMk/>
            <pc:sldMk cId="2969443" sldId="290"/>
            <ac:picMk id="7" creationId="{7C0B0FA4-1394-452A-9CE9-93BA1397B6AE}"/>
          </ac:picMkLst>
        </pc:picChg>
        <pc:picChg chg="add mod">
          <ac:chgData name="Varun Ojha" userId="a96fe8dc-4843-4960-8733-3bf127117c79" providerId="ADAL" clId="{CB125A72-543F-4DA0-BF1C-27286F918176}" dt="2022-03-03T09:48:30.204" v="1589" actId="1076"/>
          <ac:picMkLst>
            <pc:docMk/>
            <pc:sldMk cId="2969443" sldId="290"/>
            <ac:picMk id="14" creationId="{AC90CAC5-E2E3-463F-A929-B6330C03670E}"/>
          </ac:picMkLst>
        </pc:picChg>
        <pc:picChg chg="add mod">
          <ac:chgData name="Varun Ojha" userId="a96fe8dc-4843-4960-8733-3bf127117c79" providerId="ADAL" clId="{CB125A72-543F-4DA0-BF1C-27286F918176}" dt="2022-03-03T08:42:30.010" v="245" actId="14100"/>
          <ac:picMkLst>
            <pc:docMk/>
            <pc:sldMk cId="2969443" sldId="290"/>
            <ac:picMk id="15" creationId="{E271144D-00E0-485A-B996-C25E9F962A19}"/>
          </ac:picMkLst>
        </pc:picChg>
        <pc:inkChg chg="add">
          <ac:chgData name="Varun Ojha" userId="a96fe8dc-4843-4960-8733-3bf127117c79" providerId="ADAL" clId="{CB125A72-543F-4DA0-BF1C-27286F918176}" dt="2022-03-03T08:39:22.871" v="206" actId="9405"/>
          <ac:inkMkLst>
            <pc:docMk/>
            <pc:sldMk cId="2969443" sldId="290"/>
            <ac:inkMk id="6" creationId="{E959A0AA-B860-49A5-BB24-43EAC08F8651}"/>
          </ac:inkMkLst>
        </pc:inkChg>
        <pc:inkChg chg="add del">
          <ac:chgData name="Varun Ojha" userId="a96fe8dc-4843-4960-8733-3bf127117c79" providerId="ADAL" clId="{CB125A72-543F-4DA0-BF1C-27286F918176}" dt="2022-03-03T08:39:29.231" v="208" actId="9405"/>
          <ac:inkMkLst>
            <pc:docMk/>
            <pc:sldMk cId="2969443" sldId="290"/>
            <ac:inkMk id="8" creationId="{0924CA92-D2CD-4B74-8A78-7F6649AC7776}"/>
          </ac:inkMkLst>
        </pc:inkChg>
        <pc:inkChg chg="add mod">
          <ac:chgData name="Varun Ojha" userId="a96fe8dc-4843-4960-8733-3bf127117c79" providerId="ADAL" clId="{CB125A72-543F-4DA0-BF1C-27286F918176}" dt="2022-03-03T08:39:39.204" v="211"/>
          <ac:inkMkLst>
            <pc:docMk/>
            <pc:sldMk cId="2969443" sldId="290"/>
            <ac:inkMk id="9" creationId="{2EABD401-4643-40C6-BA37-810552C9B887}"/>
          </ac:inkMkLst>
        </pc:inkChg>
        <pc:inkChg chg="add mod">
          <ac:chgData name="Varun Ojha" userId="a96fe8dc-4843-4960-8733-3bf127117c79" providerId="ADAL" clId="{CB125A72-543F-4DA0-BF1C-27286F918176}" dt="2022-03-03T08:39:39.204" v="211"/>
          <ac:inkMkLst>
            <pc:docMk/>
            <pc:sldMk cId="2969443" sldId="290"/>
            <ac:inkMk id="10" creationId="{328C73BB-97FB-4FE4-9C2F-ECC4313386E4}"/>
          </ac:inkMkLst>
        </pc:inkChg>
        <pc:inkChg chg="add mod">
          <ac:chgData name="Varun Ojha" userId="a96fe8dc-4843-4960-8733-3bf127117c79" providerId="ADAL" clId="{CB125A72-543F-4DA0-BF1C-27286F918176}" dt="2022-03-03T08:42:23.251" v="244" actId="1076"/>
          <ac:inkMkLst>
            <pc:docMk/>
            <pc:sldMk cId="2969443" sldId="290"/>
            <ac:inkMk id="12" creationId="{EE00111F-305D-436E-A24F-0B66C5ACB602}"/>
          </ac:inkMkLst>
        </pc:inkChg>
        <pc:inkChg chg="add mod">
          <ac:chgData name="Varun Ojha" userId="a96fe8dc-4843-4960-8733-3bf127117c79" providerId="ADAL" clId="{CB125A72-543F-4DA0-BF1C-27286F918176}" dt="2022-03-03T08:42:23.251" v="244" actId="1076"/>
          <ac:inkMkLst>
            <pc:docMk/>
            <pc:sldMk cId="2969443" sldId="290"/>
            <ac:inkMk id="13" creationId="{B527F283-D8CC-4C53-8048-BA6490BE7C65}"/>
          </ac:inkMkLst>
        </pc:inkChg>
        <pc:inkChg chg="add">
          <ac:chgData name="Varun Ojha" userId="a96fe8dc-4843-4960-8733-3bf127117c79" providerId="ADAL" clId="{CB125A72-543F-4DA0-BF1C-27286F918176}" dt="2022-03-03T08:48:23.870" v="358" actId="9405"/>
          <ac:inkMkLst>
            <pc:docMk/>
            <pc:sldMk cId="2969443" sldId="290"/>
            <ac:inkMk id="19" creationId="{A6F9B0BA-A4C9-4DDA-A20F-14623E8F39C8}"/>
          </ac:inkMkLst>
        </pc:inkChg>
        <pc:inkChg chg="add">
          <ac:chgData name="Varun Ojha" userId="a96fe8dc-4843-4960-8733-3bf127117c79" providerId="ADAL" clId="{CB125A72-543F-4DA0-BF1C-27286F918176}" dt="2022-03-03T08:48:54.357" v="359" actId="9405"/>
          <ac:inkMkLst>
            <pc:docMk/>
            <pc:sldMk cId="2969443" sldId="290"/>
            <ac:inkMk id="20" creationId="{79B509F8-E0FC-4D39-868C-794426BCA8D1}"/>
          </ac:inkMkLst>
        </pc:inkChg>
        <pc:inkChg chg="add">
          <ac:chgData name="Varun Ojha" userId="a96fe8dc-4843-4960-8733-3bf127117c79" providerId="ADAL" clId="{CB125A72-543F-4DA0-BF1C-27286F918176}" dt="2022-03-03T08:48:57.425" v="360" actId="9405"/>
          <ac:inkMkLst>
            <pc:docMk/>
            <pc:sldMk cId="2969443" sldId="290"/>
            <ac:inkMk id="21" creationId="{9663FA48-8970-464E-8DA8-CEC253210AC8}"/>
          </ac:inkMkLst>
        </pc:inkChg>
        <pc:inkChg chg="add">
          <ac:chgData name="Varun Ojha" userId="a96fe8dc-4843-4960-8733-3bf127117c79" providerId="ADAL" clId="{CB125A72-543F-4DA0-BF1C-27286F918176}" dt="2022-03-03T08:49:00.129" v="361" actId="9405"/>
          <ac:inkMkLst>
            <pc:docMk/>
            <pc:sldMk cId="2969443" sldId="290"/>
            <ac:inkMk id="22" creationId="{54907492-C538-4460-8F57-B231822E3E6F}"/>
          </ac:inkMkLst>
        </pc:inkChg>
        <pc:inkChg chg="add">
          <ac:chgData name="Varun Ojha" userId="a96fe8dc-4843-4960-8733-3bf127117c79" providerId="ADAL" clId="{CB125A72-543F-4DA0-BF1C-27286F918176}" dt="2022-03-03T10:03:30.778" v="1701" actId="9405"/>
          <ac:inkMkLst>
            <pc:docMk/>
            <pc:sldMk cId="2969443" sldId="290"/>
            <ac:inkMk id="23" creationId="{B84FEA91-F110-4320-AF28-EDE9F8DE9F09}"/>
          </ac:inkMkLst>
        </pc:inkChg>
        <pc:inkChg chg="add">
          <ac:chgData name="Varun Ojha" userId="a96fe8dc-4843-4960-8733-3bf127117c79" providerId="ADAL" clId="{CB125A72-543F-4DA0-BF1C-27286F918176}" dt="2022-03-03T10:03:32.247" v="1702" actId="9405"/>
          <ac:inkMkLst>
            <pc:docMk/>
            <pc:sldMk cId="2969443" sldId="290"/>
            <ac:inkMk id="24" creationId="{9E0981DE-43C2-44BE-B060-1BB1FC528638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25" creationId="{867916B5-12F4-49D9-897A-1F8768FC141C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26" creationId="{41D0348E-AA9A-4D9D-86E2-7A6DA4B0A7E8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27" creationId="{EF392841-0B5F-4677-9DA9-5C32AD0DD385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28" creationId="{F18BBC7A-55F7-4DEA-88F9-F239E9D50135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29" creationId="{266B5A9A-F023-4D3D-BAD0-18A993BA0D09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30" creationId="{69B32ED3-5648-45F4-BC87-E47C062C1030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31" creationId="{B8917C79-F2F9-443C-A065-285C0BF274FA}"/>
          </ac:inkMkLst>
        </pc:inkChg>
        <pc:inkChg chg="add mod">
          <ac:chgData name="Varun Ojha" userId="a96fe8dc-4843-4960-8733-3bf127117c79" providerId="ADAL" clId="{CB125A72-543F-4DA0-BF1C-27286F918176}" dt="2022-03-03T10:03:40.993" v="1711"/>
          <ac:inkMkLst>
            <pc:docMk/>
            <pc:sldMk cId="2969443" sldId="290"/>
            <ac:inkMk id="32" creationId="{CADB95EE-B62B-4534-A39B-DCEDB860C6FB}"/>
          </ac:inkMkLst>
        </pc:inkChg>
      </pc:sldChg>
      <pc:sldChg chg="addSp delSp modSp mod">
        <pc:chgData name="Varun Ojha" userId="a96fe8dc-4843-4960-8733-3bf127117c79" providerId="ADAL" clId="{CB125A72-543F-4DA0-BF1C-27286F918176}" dt="2022-03-03T10:04:12.954" v="1720"/>
        <pc:sldMkLst>
          <pc:docMk/>
          <pc:sldMk cId="1013727384" sldId="291"/>
        </pc:sldMkLst>
        <pc:spChg chg="mod">
          <ac:chgData name="Varun Ojha" userId="a96fe8dc-4843-4960-8733-3bf127117c79" providerId="ADAL" clId="{CB125A72-543F-4DA0-BF1C-27286F918176}" dt="2022-03-03T08:37:25.619" v="178" actId="20577"/>
          <ac:spMkLst>
            <pc:docMk/>
            <pc:sldMk cId="1013727384" sldId="291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8:45:42.275" v="327" actId="14100"/>
          <ac:spMkLst>
            <pc:docMk/>
            <pc:sldMk cId="1013727384" sldId="291"/>
            <ac:spMk id="4" creationId="{00000000-0000-0000-0000-000000000000}"/>
          </ac:spMkLst>
        </pc:spChg>
        <pc:spChg chg="add del mod">
          <ac:chgData name="Varun Ojha" userId="a96fe8dc-4843-4960-8733-3bf127117c79" providerId="ADAL" clId="{CB125A72-543F-4DA0-BF1C-27286F918176}" dt="2022-03-03T08:44:39.229" v="299" actId="478"/>
          <ac:spMkLst>
            <pc:docMk/>
            <pc:sldMk cId="1013727384" sldId="291"/>
            <ac:spMk id="14" creationId="{8B3D65DF-155E-49C8-8852-6687A1692CE0}"/>
          </ac:spMkLst>
        </pc:spChg>
        <pc:spChg chg="add del mod">
          <ac:chgData name="Varun Ojha" userId="a96fe8dc-4843-4960-8733-3bf127117c79" providerId="ADAL" clId="{CB125A72-543F-4DA0-BF1C-27286F918176}" dt="2022-03-03T08:44:35.909" v="298" actId="478"/>
          <ac:spMkLst>
            <pc:docMk/>
            <pc:sldMk cId="1013727384" sldId="291"/>
            <ac:spMk id="15" creationId="{78B04F04-2E3C-40E0-8F0D-B389CD40BF08}"/>
          </ac:spMkLst>
        </pc:spChg>
        <pc:spChg chg="add del mod">
          <ac:chgData name="Varun Ojha" userId="a96fe8dc-4843-4960-8733-3bf127117c79" providerId="ADAL" clId="{CB125A72-543F-4DA0-BF1C-27286F918176}" dt="2022-03-03T08:44:33.387" v="297"/>
          <ac:spMkLst>
            <pc:docMk/>
            <pc:sldMk cId="1013727384" sldId="291"/>
            <ac:spMk id="18" creationId="{9A45280F-BBEF-4382-B957-C92984C577EE}"/>
          </ac:spMkLst>
        </pc:spChg>
        <pc:spChg chg="add del mod">
          <ac:chgData name="Varun Ojha" userId="a96fe8dc-4843-4960-8733-3bf127117c79" providerId="ADAL" clId="{CB125A72-543F-4DA0-BF1C-27286F918176}" dt="2022-03-03T08:44:43.380" v="301" actId="478"/>
          <ac:spMkLst>
            <pc:docMk/>
            <pc:sldMk cId="1013727384" sldId="291"/>
            <ac:spMk id="20" creationId="{68F726B8-C5DC-43BE-87AC-D1778B567C58}"/>
          </ac:spMkLst>
        </pc:spChg>
        <pc:spChg chg="add mod">
          <ac:chgData name="Varun Ojha" userId="a96fe8dc-4843-4960-8733-3bf127117c79" providerId="ADAL" clId="{CB125A72-543F-4DA0-BF1C-27286F918176}" dt="2022-03-03T08:44:48.567" v="303"/>
          <ac:spMkLst>
            <pc:docMk/>
            <pc:sldMk cId="1013727384" sldId="291"/>
            <ac:spMk id="23" creationId="{93DADA74-0397-4F8A-88E0-7B42E92C7B35}"/>
          </ac:spMkLst>
        </pc:spChg>
        <pc:spChg chg="add mod">
          <ac:chgData name="Varun Ojha" userId="a96fe8dc-4843-4960-8733-3bf127117c79" providerId="ADAL" clId="{CB125A72-543F-4DA0-BF1C-27286F918176}" dt="2022-03-03T09:48:45.996" v="1593" actId="1076"/>
          <ac:spMkLst>
            <pc:docMk/>
            <pc:sldMk cId="1013727384" sldId="291"/>
            <ac:spMk id="25" creationId="{567AB3A8-CD97-40AB-83E5-28091298D4C3}"/>
          </ac:spMkLst>
        </pc:spChg>
        <pc:grpChg chg="mod">
          <ac:chgData name="Varun Ojha" userId="a96fe8dc-4843-4960-8733-3bf127117c79" providerId="ADAL" clId="{CB125A72-543F-4DA0-BF1C-27286F918176}" dt="2022-03-03T10:03:55.938" v="1717"/>
          <ac:grpSpMkLst>
            <pc:docMk/>
            <pc:sldMk cId="1013727384" sldId="291"/>
            <ac:grpSpMk id="36" creationId="{523BD0E5-B122-4AC1-AD10-5774FE85B3AD}"/>
          </ac:grpSpMkLst>
        </pc:grpChg>
        <pc:picChg chg="del mod">
          <ac:chgData name="Varun Ojha" userId="a96fe8dc-4843-4960-8733-3bf127117c79" providerId="ADAL" clId="{CB125A72-543F-4DA0-BF1C-27286F918176}" dt="2022-03-03T08:44:26.612" v="295" actId="478"/>
          <ac:picMkLst>
            <pc:docMk/>
            <pc:sldMk cId="1013727384" sldId="291"/>
            <ac:picMk id="5" creationId="{00000000-0000-0000-0000-000000000000}"/>
          </ac:picMkLst>
        </pc:picChg>
        <pc:picChg chg="del mod">
          <ac:chgData name="Varun Ojha" userId="a96fe8dc-4843-4960-8733-3bf127117c79" providerId="ADAL" clId="{CB125A72-543F-4DA0-BF1C-27286F918176}" dt="2022-03-03T08:44:21.724" v="293" actId="478"/>
          <ac:picMkLst>
            <pc:docMk/>
            <pc:sldMk cId="1013727384" sldId="291"/>
            <ac:picMk id="6" creationId="{3E42C682-C620-4AB4-9647-1A778A9C47C5}"/>
          </ac:picMkLst>
        </pc:picChg>
        <pc:picChg chg="mod">
          <ac:chgData name="Varun Ojha" userId="a96fe8dc-4843-4960-8733-3bf127117c79" providerId="ADAL" clId="{CB125A72-543F-4DA0-BF1C-27286F918176}" dt="2022-03-03T08:36:11.527" v="149" actId="1076"/>
          <ac:picMkLst>
            <pc:docMk/>
            <pc:sldMk cId="1013727384" sldId="291"/>
            <ac:picMk id="7" creationId="{00000000-0000-0000-0000-000000000000}"/>
          </ac:picMkLst>
        </pc:picChg>
        <pc:picChg chg="add del mod">
          <ac:chgData name="Varun Ojha" userId="a96fe8dc-4843-4960-8733-3bf127117c79" providerId="ADAL" clId="{CB125A72-543F-4DA0-BF1C-27286F918176}" dt="2022-03-03T08:44:33.387" v="297"/>
          <ac:picMkLst>
            <pc:docMk/>
            <pc:sldMk cId="1013727384" sldId="291"/>
            <ac:picMk id="16" creationId="{0CE5353E-1ED4-43F0-B89B-6A06C569EB66}"/>
          </ac:picMkLst>
        </pc:picChg>
        <pc:picChg chg="add del mod">
          <ac:chgData name="Varun Ojha" userId="a96fe8dc-4843-4960-8733-3bf127117c79" providerId="ADAL" clId="{CB125A72-543F-4DA0-BF1C-27286F918176}" dt="2022-03-03T08:44:33.387" v="297"/>
          <ac:picMkLst>
            <pc:docMk/>
            <pc:sldMk cId="1013727384" sldId="291"/>
            <ac:picMk id="17" creationId="{74BBC1BA-BED4-4339-8D1B-58579592E70A}"/>
          </ac:picMkLst>
        </pc:picChg>
        <pc:picChg chg="add del mod">
          <ac:chgData name="Varun Ojha" userId="a96fe8dc-4843-4960-8733-3bf127117c79" providerId="ADAL" clId="{CB125A72-543F-4DA0-BF1C-27286F918176}" dt="2022-03-03T09:48:34.887" v="1591" actId="478"/>
          <ac:picMkLst>
            <pc:docMk/>
            <pc:sldMk cId="1013727384" sldId="291"/>
            <ac:picMk id="21" creationId="{1B6AB2CE-6017-4291-8BD4-D1AE7EF271F4}"/>
          </ac:picMkLst>
        </pc:picChg>
        <pc:picChg chg="add mod">
          <ac:chgData name="Varun Ojha" userId="a96fe8dc-4843-4960-8733-3bf127117c79" providerId="ADAL" clId="{CB125A72-543F-4DA0-BF1C-27286F918176}" dt="2022-03-03T08:44:48.567" v="303"/>
          <ac:picMkLst>
            <pc:docMk/>
            <pc:sldMk cId="1013727384" sldId="291"/>
            <ac:picMk id="22" creationId="{46447667-AEAC-4CA5-9CEA-8853FD95A675}"/>
          </ac:picMkLst>
        </pc:picChg>
        <pc:picChg chg="add mod">
          <ac:chgData name="Varun Ojha" userId="a96fe8dc-4843-4960-8733-3bf127117c79" providerId="ADAL" clId="{CB125A72-543F-4DA0-BF1C-27286F918176}" dt="2022-03-03T09:48:37.949" v="1592"/>
          <ac:picMkLst>
            <pc:docMk/>
            <pc:sldMk cId="1013727384" sldId="291"/>
            <ac:picMk id="30" creationId="{55D4D834-A010-4892-B5C3-F00A1FC2BAE7}"/>
          </ac:picMkLst>
        </pc:picChg>
        <pc:inkChg chg="add del">
          <ac:chgData name="Varun Ojha" userId="a96fe8dc-4843-4960-8733-3bf127117c79" providerId="ADAL" clId="{CB125A72-543F-4DA0-BF1C-27286F918176}" dt="2022-03-03T08:40:21.686" v="223"/>
          <ac:inkMkLst>
            <pc:docMk/>
            <pc:sldMk cId="1013727384" sldId="291"/>
            <ac:inkMk id="3" creationId="{B3D6106B-3826-4BC1-A66D-FBFFF8C365F0}"/>
          </ac:inkMkLst>
        </pc:inkChg>
        <pc:inkChg chg="add del">
          <ac:chgData name="Varun Ojha" userId="a96fe8dc-4843-4960-8733-3bf127117c79" providerId="ADAL" clId="{CB125A72-543F-4DA0-BF1C-27286F918176}" dt="2022-03-03T08:40:04.601" v="216" actId="9405"/>
          <ac:inkMkLst>
            <pc:docMk/>
            <pc:sldMk cId="1013727384" sldId="291"/>
            <ac:inkMk id="8" creationId="{1D2C3119-9545-4310-8D24-B538CE7EF1F2}"/>
          </ac:inkMkLst>
        </pc:inkChg>
        <pc:inkChg chg="add del">
          <ac:chgData name="Varun Ojha" userId="a96fe8dc-4843-4960-8733-3bf127117c79" providerId="ADAL" clId="{CB125A72-543F-4DA0-BF1C-27286F918176}" dt="2022-03-03T08:40:06.349" v="218" actId="9405"/>
          <ac:inkMkLst>
            <pc:docMk/>
            <pc:sldMk cId="1013727384" sldId="291"/>
            <ac:inkMk id="9" creationId="{90F522F7-0CB8-4E36-8D45-BF2C2B1722DD}"/>
          </ac:inkMkLst>
        </pc:inkChg>
        <pc:inkChg chg="add del">
          <ac:chgData name="Varun Ojha" userId="a96fe8dc-4843-4960-8733-3bf127117c79" providerId="ADAL" clId="{CB125A72-543F-4DA0-BF1C-27286F918176}" dt="2022-03-03T08:40:09.837" v="220" actId="9405"/>
          <ac:inkMkLst>
            <pc:docMk/>
            <pc:sldMk cId="1013727384" sldId="291"/>
            <ac:inkMk id="10" creationId="{0415B185-95C6-4601-93B6-CDF061C8DFF4}"/>
          </ac:inkMkLst>
        </pc:inkChg>
        <pc:inkChg chg="add">
          <ac:chgData name="Varun Ojha" userId="a96fe8dc-4843-4960-8733-3bf127117c79" providerId="ADAL" clId="{CB125A72-543F-4DA0-BF1C-27286F918176}" dt="2022-03-03T08:40:12.701" v="221" actId="9405"/>
          <ac:inkMkLst>
            <pc:docMk/>
            <pc:sldMk cId="1013727384" sldId="291"/>
            <ac:inkMk id="11" creationId="{9A072020-1D68-4292-8E1F-F5075D79104B}"/>
          </ac:inkMkLst>
        </pc:inkChg>
        <pc:inkChg chg="add">
          <ac:chgData name="Varun Ojha" userId="a96fe8dc-4843-4960-8733-3bf127117c79" providerId="ADAL" clId="{CB125A72-543F-4DA0-BF1C-27286F918176}" dt="2022-03-03T08:40:14.797" v="222" actId="9405"/>
          <ac:inkMkLst>
            <pc:docMk/>
            <pc:sldMk cId="1013727384" sldId="291"/>
            <ac:inkMk id="12" creationId="{E1F72F32-3B0B-446D-8912-C1D33C0F510C}"/>
          </ac:inkMkLst>
        </pc:inkChg>
        <pc:inkChg chg="add">
          <ac:chgData name="Varun Ojha" userId="a96fe8dc-4843-4960-8733-3bf127117c79" providerId="ADAL" clId="{CB125A72-543F-4DA0-BF1C-27286F918176}" dt="2022-03-03T08:40:27.651" v="224" actId="9405"/>
          <ac:inkMkLst>
            <pc:docMk/>
            <pc:sldMk cId="1013727384" sldId="291"/>
            <ac:inkMk id="13" creationId="{400BE705-055D-4FD3-95BE-A53F2FC6002B}"/>
          </ac:inkMkLst>
        </pc:inkChg>
        <pc:inkChg chg="add">
          <ac:chgData name="Varun Ojha" userId="a96fe8dc-4843-4960-8733-3bf127117c79" providerId="ADAL" clId="{CB125A72-543F-4DA0-BF1C-27286F918176}" dt="2022-03-03T08:49:08.305" v="362" actId="9405"/>
          <ac:inkMkLst>
            <pc:docMk/>
            <pc:sldMk cId="1013727384" sldId="291"/>
            <ac:inkMk id="26" creationId="{6AB6BDEE-C047-4862-B87A-3A7202D73F42}"/>
          </ac:inkMkLst>
        </pc:inkChg>
        <pc:inkChg chg="add">
          <ac:chgData name="Varun Ojha" userId="a96fe8dc-4843-4960-8733-3bf127117c79" providerId="ADAL" clId="{CB125A72-543F-4DA0-BF1C-27286F918176}" dt="2022-03-03T08:49:11.166" v="363" actId="9405"/>
          <ac:inkMkLst>
            <pc:docMk/>
            <pc:sldMk cId="1013727384" sldId="291"/>
            <ac:inkMk id="27" creationId="{C06BB1A9-3767-4B81-BCCD-2C8E90854357}"/>
          </ac:inkMkLst>
        </pc:inkChg>
        <pc:inkChg chg="add del">
          <ac:chgData name="Varun Ojha" userId="a96fe8dc-4843-4960-8733-3bf127117c79" providerId="ADAL" clId="{CB125A72-543F-4DA0-BF1C-27286F918176}" dt="2022-03-03T08:49:15.230" v="365" actId="9405"/>
          <ac:inkMkLst>
            <pc:docMk/>
            <pc:sldMk cId="1013727384" sldId="291"/>
            <ac:inkMk id="28" creationId="{2BA42BA9-C13B-4553-BAE1-0DADDF29A9CA}"/>
          </ac:inkMkLst>
        </pc:inkChg>
        <pc:inkChg chg="add">
          <ac:chgData name="Varun Ojha" userId="a96fe8dc-4843-4960-8733-3bf127117c79" providerId="ADAL" clId="{CB125A72-543F-4DA0-BF1C-27286F918176}" dt="2022-03-03T08:49:17.683" v="366" actId="9405"/>
          <ac:inkMkLst>
            <pc:docMk/>
            <pc:sldMk cId="1013727384" sldId="291"/>
            <ac:inkMk id="29" creationId="{FCD3136A-CF61-4617-957E-8139BB1EAD1E}"/>
          </ac:inkMkLst>
        </pc:inkChg>
        <pc:inkChg chg="add del">
          <ac:chgData name="Varun Ojha" userId="a96fe8dc-4843-4960-8733-3bf127117c79" providerId="ADAL" clId="{CB125A72-543F-4DA0-BF1C-27286F918176}" dt="2022-03-03T10:04:11.831" v="1719" actId="478"/>
          <ac:inkMkLst>
            <pc:docMk/>
            <pc:sldMk cId="1013727384" sldId="291"/>
            <ac:inkMk id="31" creationId="{17F27A75-1B30-4922-8FD0-81FB798E9DC6}"/>
          </ac:inkMkLst>
        </pc:inkChg>
        <pc:inkChg chg="add mod">
          <ac:chgData name="Varun Ojha" userId="a96fe8dc-4843-4960-8733-3bf127117c79" providerId="ADAL" clId="{CB125A72-543F-4DA0-BF1C-27286F918176}" dt="2022-03-03T10:03:55.938" v="1717"/>
          <ac:inkMkLst>
            <pc:docMk/>
            <pc:sldMk cId="1013727384" sldId="291"/>
            <ac:inkMk id="32" creationId="{EB93AB32-A37E-4A17-8AE7-FCBAFFEBD322}"/>
          </ac:inkMkLst>
        </pc:inkChg>
        <pc:inkChg chg="add mod">
          <ac:chgData name="Varun Ojha" userId="a96fe8dc-4843-4960-8733-3bf127117c79" providerId="ADAL" clId="{CB125A72-543F-4DA0-BF1C-27286F918176}" dt="2022-03-03T10:03:55.938" v="1717"/>
          <ac:inkMkLst>
            <pc:docMk/>
            <pc:sldMk cId="1013727384" sldId="291"/>
            <ac:inkMk id="33" creationId="{2E2A404E-648D-4BAC-9D35-AC31EB40421D}"/>
          </ac:inkMkLst>
        </pc:inkChg>
        <pc:inkChg chg="add mod">
          <ac:chgData name="Varun Ojha" userId="a96fe8dc-4843-4960-8733-3bf127117c79" providerId="ADAL" clId="{CB125A72-543F-4DA0-BF1C-27286F918176}" dt="2022-03-03T10:03:55.938" v="1717"/>
          <ac:inkMkLst>
            <pc:docMk/>
            <pc:sldMk cId="1013727384" sldId="291"/>
            <ac:inkMk id="34" creationId="{FD59B8B3-BFC8-4417-9A24-ED730BC04EA1}"/>
          </ac:inkMkLst>
        </pc:inkChg>
        <pc:inkChg chg="add mod">
          <ac:chgData name="Varun Ojha" userId="a96fe8dc-4843-4960-8733-3bf127117c79" providerId="ADAL" clId="{CB125A72-543F-4DA0-BF1C-27286F918176}" dt="2022-03-03T10:03:55.938" v="1717"/>
          <ac:inkMkLst>
            <pc:docMk/>
            <pc:sldMk cId="1013727384" sldId="291"/>
            <ac:inkMk id="35" creationId="{7E09A097-DE31-4342-A161-28F207C4B44F}"/>
          </ac:inkMkLst>
        </pc:inkChg>
        <pc:inkChg chg="add del">
          <ac:chgData name="Varun Ojha" userId="a96fe8dc-4843-4960-8733-3bf127117c79" providerId="ADAL" clId="{CB125A72-543F-4DA0-BF1C-27286F918176}" dt="2022-03-03T10:04:11.831" v="1719" actId="478"/>
          <ac:inkMkLst>
            <pc:docMk/>
            <pc:sldMk cId="1013727384" sldId="291"/>
            <ac:inkMk id="37" creationId="{B74DA3A3-0F48-4595-8B1E-C34C06E88EC1}"/>
          </ac:inkMkLst>
        </pc:inkChg>
        <pc:inkChg chg="add mod">
          <ac:chgData name="Varun Ojha" userId="a96fe8dc-4843-4960-8733-3bf127117c79" providerId="ADAL" clId="{CB125A72-543F-4DA0-BF1C-27286F918176}" dt="2022-03-03T10:04:12.954" v="1720"/>
          <ac:inkMkLst>
            <pc:docMk/>
            <pc:sldMk cId="1013727384" sldId="291"/>
            <ac:inkMk id="38" creationId="{10742A1B-3659-4657-A736-35FFD77CE40D}"/>
          </ac:inkMkLst>
        </pc:inkChg>
        <pc:inkChg chg="add mod">
          <ac:chgData name="Varun Ojha" userId="a96fe8dc-4843-4960-8733-3bf127117c79" providerId="ADAL" clId="{CB125A72-543F-4DA0-BF1C-27286F918176}" dt="2022-03-03T10:04:12.954" v="1720"/>
          <ac:inkMkLst>
            <pc:docMk/>
            <pc:sldMk cId="1013727384" sldId="291"/>
            <ac:inkMk id="39" creationId="{086495DD-FE75-4384-9DF2-A9BAF4418FC3}"/>
          </ac:inkMkLst>
        </pc:inkChg>
      </pc:sldChg>
      <pc:sldChg chg="addSp delSp modSp mod modAnim">
        <pc:chgData name="Varun Ojha" userId="a96fe8dc-4843-4960-8733-3bf127117c79" providerId="ADAL" clId="{CB125A72-543F-4DA0-BF1C-27286F918176}" dt="2022-03-03T11:05:29.506" v="1749" actId="14100"/>
        <pc:sldMkLst>
          <pc:docMk/>
          <pc:sldMk cId="1755431273" sldId="292"/>
        </pc:sldMkLst>
        <pc:spChg chg="mod">
          <ac:chgData name="Varun Ojha" userId="a96fe8dc-4843-4960-8733-3bf127117c79" providerId="ADAL" clId="{CB125A72-543F-4DA0-BF1C-27286F918176}" dt="2022-03-03T08:46:02.431" v="330" actId="1076"/>
          <ac:spMkLst>
            <pc:docMk/>
            <pc:sldMk cId="1755431273" sldId="292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8:46:46.413" v="342" actId="1076"/>
          <ac:spMkLst>
            <pc:docMk/>
            <pc:sldMk cId="1755431273" sldId="292"/>
            <ac:spMk id="4" creationId="{00000000-0000-0000-0000-000000000000}"/>
          </ac:spMkLst>
        </pc:spChg>
        <pc:spChg chg="add mod">
          <ac:chgData name="Varun Ojha" userId="a96fe8dc-4843-4960-8733-3bf127117c79" providerId="ADAL" clId="{CB125A72-543F-4DA0-BF1C-27286F918176}" dt="2022-03-03T11:05:29.506" v="1749" actId="14100"/>
          <ac:spMkLst>
            <pc:docMk/>
            <pc:sldMk cId="1755431273" sldId="292"/>
            <ac:spMk id="10" creationId="{C41025E7-00FA-4990-9AEB-E2FF13E1BA9E}"/>
          </ac:spMkLst>
        </pc:spChg>
        <pc:grpChg chg="mod">
          <ac:chgData name="Varun Ojha" userId="a96fe8dc-4843-4960-8733-3bf127117c79" providerId="ADAL" clId="{CB125A72-543F-4DA0-BF1C-27286F918176}" dt="2022-03-03T08:49:29.129" v="369"/>
          <ac:grpSpMkLst>
            <pc:docMk/>
            <pc:sldMk cId="1755431273" sldId="292"/>
            <ac:grpSpMk id="15" creationId="{BAB2B89E-4A20-4B9A-BB5D-B04E54759BCF}"/>
          </ac:grpSpMkLst>
        </pc:grpChg>
        <pc:grpChg chg="mod">
          <ac:chgData name="Varun Ojha" userId="a96fe8dc-4843-4960-8733-3bf127117c79" providerId="ADAL" clId="{CB125A72-543F-4DA0-BF1C-27286F918176}" dt="2022-03-03T09:49:32.776" v="1604"/>
          <ac:grpSpMkLst>
            <pc:docMk/>
            <pc:sldMk cId="1755431273" sldId="292"/>
            <ac:grpSpMk id="21" creationId="{429CCE1D-E0E1-4C14-B380-C71525B19DA3}"/>
          </ac:grpSpMkLst>
        </pc:grpChg>
        <pc:grpChg chg="add del mod topLvl">
          <ac:chgData name="Varun Ojha" userId="a96fe8dc-4843-4960-8733-3bf127117c79" providerId="ADAL" clId="{CB125A72-543F-4DA0-BF1C-27286F918176}" dt="2022-03-03T11:04:36.303" v="1741" actId="478"/>
          <ac:grpSpMkLst>
            <pc:docMk/>
            <pc:sldMk cId="1755431273" sldId="292"/>
            <ac:grpSpMk id="23" creationId="{070DA52E-B75A-49CE-9AA6-FC6BC8B042F6}"/>
          </ac:grpSpMkLst>
        </pc:grpChg>
        <pc:grpChg chg="del mod">
          <ac:chgData name="Varun Ojha" userId="a96fe8dc-4843-4960-8733-3bf127117c79" providerId="ADAL" clId="{CB125A72-543F-4DA0-BF1C-27286F918176}" dt="2022-03-03T10:05:34.351" v="1726"/>
          <ac:grpSpMkLst>
            <pc:docMk/>
            <pc:sldMk cId="1755431273" sldId="292"/>
            <ac:grpSpMk id="28" creationId="{31033EF7-CA2A-4041-909D-DF38B56D0EAB}"/>
          </ac:grpSpMkLst>
        </pc:grpChg>
        <pc:grpChg chg="del mod">
          <ac:chgData name="Varun Ojha" userId="a96fe8dc-4843-4960-8733-3bf127117c79" providerId="ADAL" clId="{CB125A72-543F-4DA0-BF1C-27286F918176}" dt="2022-03-03T11:03:57.663" v="1735" actId="478"/>
          <ac:grpSpMkLst>
            <pc:docMk/>
            <pc:sldMk cId="1755431273" sldId="292"/>
            <ac:grpSpMk id="30" creationId="{16ED7CC9-6E51-49F4-841C-2E7DBE331D92}"/>
          </ac:grpSpMkLst>
        </pc:grpChg>
        <pc:grpChg chg="add del mod">
          <ac:chgData name="Varun Ojha" userId="a96fe8dc-4843-4960-8733-3bf127117c79" providerId="ADAL" clId="{CB125A72-543F-4DA0-BF1C-27286F918176}" dt="2022-03-03T11:04:17.725" v="1737" actId="165"/>
          <ac:grpSpMkLst>
            <pc:docMk/>
            <pc:sldMk cId="1755431273" sldId="292"/>
            <ac:grpSpMk id="31" creationId="{225C91FA-8250-4945-90EF-4D912258A952}"/>
          </ac:grpSpMkLst>
        </pc:grpChg>
        <pc:picChg chg="del">
          <ac:chgData name="Varun Ojha" userId="a96fe8dc-4843-4960-8733-3bf127117c79" providerId="ADAL" clId="{CB125A72-543F-4DA0-BF1C-27286F918176}" dt="2022-03-03T08:45:55.092" v="328" actId="478"/>
          <ac:picMkLst>
            <pc:docMk/>
            <pc:sldMk cId="1755431273" sldId="292"/>
            <ac:picMk id="5" creationId="{00000000-0000-0000-0000-000000000000}"/>
          </ac:picMkLst>
        </pc:picChg>
        <pc:picChg chg="del mod">
          <ac:chgData name="Varun Ojha" userId="a96fe8dc-4843-4960-8733-3bf127117c79" providerId="ADAL" clId="{CB125A72-543F-4DA0-BF1C-27286F918176}" dt="2022-03-03T11:00:11.925" v="1727" actId="478"/>
          <ac:picMkLst>
            <pc:docMk/>
            <pc:sldMk cId="1755431273" sldId="292"/>
            <ac:picMk id="6" creationId="{3DECCA1B-C9F6-4C6D-89B2-2E00B2C1C87C}"/>
          </ac:picMkLst>
        </pc:picChg>
        <pc:picChg chg="mod">
          <ac:chgData name="Varun Ojha" userId="a96fe8dc-4843-4960-8733-3bf127117c79" providerId="ADAL" clId="{CB125A72-543F-4DA0-BF1C-27286F918176}" dt="2022-03-03T08:46:20.657" v="334" actId="14100"/>
          <ac:picMkLst>
            <pc:docMk/>
            <pc:sldMk cId="1755431273" sldId="292"/>
            <ac:picMk id="7" creationId="{00000000-0000-0000-0000-000000000000}"/>
          </ac:picMkLst>
        </pc:picChg>
        <pc:picChg chg="add del mod">
          <ac:chgData name="Varun Ojha" userId="a96fe8dc-4843-4960-8733-3bf127117c79" providerId="ADAL" clId="{CB125A72-543F-4DA0-BF1C-27286F918176}" dt="2022-03-03T09:48:55.744" v="1595" actId="478"/>
          <ac:picMkLst>
            <pc:docMk/>
            <pc:sldMk cId="1755431273" sldId="292"/>
            <ac:picMk id="8" creationId="{1150BCF8-6FA4-4BE3-8B69-17EB128EEE23}"/>
          </ac:picMkLst>
        </pc:picChg>
        <pc:picChg chg="add mod">
          <ac:chgData name="Varun Ojha" userId="a96fe8dc-4843-4960-8733-3bf127117c79" providerId="ADAL" clId="{CB125A72-543F-4DA0-BF1C-27286F918176}" dt="2022-03-03T08:45:56.192" v="329"/>
          <ac:picMkLst>
            <pc:docMk/>
            <pc:sldMk cId="1755431273" sldId="292"/>
            <ac:picMk id="9" creationId="{B1006723-5E70-4BC1-B281-28BD6E7E21A1}"/>
          </ac:picMkLst>
        </pc:picChg>
        <pc:picChg chg="add mod">
          <ac:chgData name="Varun Ojha" userId="a96fe8dc-4843-4960-8733-3bf127117c79" providerId="ADAL" clId="{CB125A72-543F-4DA0-BF1C-27286F918176}" dt="2022-03-03T09:48:58.432" v="1596" actId="1076"/>
          <ac:picMkLst>
            <pc:docMk/>
            <pc:sldMk cId="1755431273" sldId="292"/>
            <ac:picMk id="18" creationId="{A9C35B70-6121-49AD-B349-736BC247EDDC}"/>
          </ac:picMkLst>
        </pc:picChg>
        <pc:picChg chg="add mod topLvl">
          <ac:chgData name="Varun Ojha" userId="a96fe8dc-4843-4960-8733-3bf127117c79" providerId="ADAL" clId="{CB125A72-543F-4DA0-BF1C-27286F918176}" dt="2022-03-03T11:05:23.418" v="1747" actId="1076"/>
          <ac:picMkLst>
            <pc:docMk/>
            <pc:sldMk cId="1755431273" sldId="292"/>
            <ac:picMk id="2050" creationId="{757C886F-E6D6-4A9E-B1FA-AC1585CAAF54}"/>
          </ac:picMkLst>
        </pc:picChg>
        <pc:inkChg chg="add">
          <ac:chgData name="Varun Ojha" userId="a96fe8dc-4843-4960-8733-3bf127117c79" providerId="ADAL" clId="{CB125A72-543F-4DA0-BF1C-27286F918176}" dt="2022-03-03T08:40:53.455" v="225" actId="9405"/>
          <ac:inkMkLst>
            <pc:docMk/>
            <pc:sldMk cId="1755431273" sldId="292"/>
            <ac:inkMk id="3" creationId="{939B26C7-0853-4433-B1AA-A9E9DA971560}"/>
          </ac:inkMkLst>
        </pc:inkChg>
        <pc:inkChg chg="add">
          <ac:chgData name="Varun Ojha" userId="a96fe8dc-4843-4960-8733-3bf127117c79" providerId="ADAL" clId="{CB125A72-543F-4DA0-BF1C-27286F918176}" dt="2022-03-03T08:48:12.934" v="356" actId="9405"/>
          <ac:inkMkLst>
            <pc:docMk/>
            <pc:sldMk cId="1755431273" sldId="292"/>
            <ac:inkMk id="11" creationId="{00DDD203-4C00-41CF-B91B-400BA9563C98}"/>
          </ac:inkMkLst>
        </pc:inkChg>
        <pc:inkChg chg="add">
          <ac:chgData name="Varun Ojha" userId="a96fe8dc-4843-4960-8733-3bf127117c79" providerId="ADAL" clId="{CB125A72-543F-4DA0-BF1C-27286F918176}" dt="2022-03-03T08:48:16.425" v="357" actId="9405"/>
          <ac:inkMkLst>
            <pc:docMk/>
            <pc:sldMk cId="1755431273" sldId="292"/>
            <ac:inkMk id="12" creationId="{3268854B-4F2D-42A5-BB24-34ADC5529CCE}"/>
          </ac:inkMkLst>
        </pc:inkChg>
        <pc:inkChg chg="add mod">
          <ac:chgData name="Varun Ojha" userId="a96fe8dc-4843-4960-8733-3bf127117c79" providerId="ADAL" clId="{CB125A72-543F-4DA0-BF1C-27286F918176}" dt="2022-03-03T08:49:29.129" v="369"/>
          <ac:inkMkLst>
            <pc:docMk/>
            <pc:sldMk cId="1755431273" sldId="292"/>
            <ac:inkMk id="13" creationId="{0EE61148-5F9B-464A-990B-9D7714BBCD9F}"/>
          </ac:inkMkLst>
        </pc:inkChg>
        <pc:inkChg chg="add mod">
          <ac:chgData name="Varun Ojha" userId="a96fe8dc-4843-4960-8733-3bf127117c79" providerId="ADAL" clId="{CB125A72-543F-4DA0-BF1C-27286F918176}" dt="2022-03-03T08:49:29.129" v="369"/>
          <ac:inkMkLst>
            <pc:docMk/>
            <pc:sldMk cId="1755431273" sldId="292"/>
            <ac:inkMk id="14" creationId="{777F4D3B-8C84-4D9D-9C65-DAEE668563F1}"/>
          </ac:inkMkLst>
        </pc:inkChg>
        <pc:inkChg chg="add">
          <ac:chgData name="Varun Ojha" userId="a96fe8dc-4843-4960-8733-3bf127117c79" providerId="ADAL" clId="{CB125A72-543F-4DA0-BF1C-27286F918176}" dt="2022-03-03T08:49:32.393" v="370" actId="9405"/>
          <ac:inkMkLst>
            <pc:docMk/>
            <pc:sldMk cId="1755431273" sldId="292"/>
            <ac:inkMk id="16" creationId="{7D9EE6CE-0AAF-41B9-BBBD-4BE511798C73}"/>
          </ac:inkMkLst>
        </pc:inkChg>
        <pc:inkChg chg="add">
          <ac:chgData name="Varun Ojha" userId="a96fe8dc-4843-4960-8733-3bf127117c79" providerId="ADAL" clId="{CB125A72-543F-4DA0-BF1C-27286F918176}" dt="2022-03-03T08:49:35.292" v="371" actId="9405"/>
          <ac:inkMkLst>
            <pc:docMk/>
            <pc:sldMk cId="1755431273" sldId="292"/>
            <ac:inkMk id="17" creationId="{2801CE69-76EE-47A3-B885-931E2A61D6B5}"/>
          </ac:inkMkLst>
        </pc:inkChg>
        <pc:inkChg chg="add mod topLvl">
          <ac:chgData name="Varun Ojha" userId="a96fe8dc-4843-4960-8733-3bf127117c79" providerId="ADAL" clId="{CB125A72-543F-4DA0-BF1C-27286F918176}" dt="2022-03-03T11:04:36.303" v="1741" actId="478"/>
          <ac:inkMkLst>
            <pc:docMk/>
            <pc:sldMk cId="1755431273" sldId="292"/>
            <ac:inkMk id="19" creationId="{D7DD8596-2A57-4687-B407-555FC67A22AD}"/>
          </ac:inkMkLst>
        </pc:inkChg>
        <pc:inkChg chg="add del mod">
          <ac:chgData name="Varun Ojha" userId="a96fe8dc-4843-4960-8733-3bf127117c79" providerId="ADAL" clId="{CB125A72-543F-4DA0-BF1C-27286F918176}" dt="2022-03-03T09:49:32.776" v="1604"/>
          <ac:inkMkLst>
            <pc:docMk/>
            <pc:sldMk cId="1755431273" sldId="292"/>
            <ac:inkMk id="20" creationId="{99E17065-1DFF-4251-B499-9C8881643A6A}"/>
          </ac:inkMkLst>
        </pc:inkChg>
        <pc:inkChg chg="add del mod topLvl">
          <ac:chgData name="Varun Ojha" userId="a96fe8dc-4843-4960-8733-3bf127117c79" providerId="ADAL" clId="{CB125A72-543F-4DA0-BF1C-27286F918176}" dt="2022-03-03T11:04:36.303" v="1741" actId="478"/>
          <ac:inkMkLst>
            <pc:docMk/>
            <pc:sldMk cId="1755431273" sldId="292"/>
            <ac:inkMk id="22" creationId="{9A7BB3C3-37F8-41E9-8545-39B65ED68114}"/>
          </ac:inkMkLst>
        </pc:inkChg>
        <pc:inkChg chg="add mod">
          <ac:chgData name="Varun Ojha" userId="a96fe8dc-4843-4960-8733-3bf127117c79" providerId="ADAL" clId="{CB125A72-543F-4DA0-BF1C-27286F918176}" dt="2022-03-03T10:04:15.876" v="1721"/>
          <ac:inkMkLst>
            <pc:docMk/>
            <pc:sldMk cId="1755431273" sldId="292"/>
            <ac:inkMk id="24" creationId="{7726CDF7-AE45-4D60-BCB6-CFC3FDD7B328}"/>
          </ac:inkMkLst>
        </pc:inkChg>
        <pc:inkChg chg="add mod">
          <ac:chgData name="Varun Ojha" userId="a96fe8dc-4843-4960-8733-3bf127117c79" providerId="ADAL" clId="{CB125A72-543F-4DA0-BF1C-27286F918176}" dt="2022-03-03T10:04:15.876" v="1721"/>
          <ac:inkMkLst>
            <pc:docMk/>
            <pc:sldMk cId="1755431273" sldId="292"/>
            <ac:inkMk id="25" creationId="{5D4B3A9E-7F51-4F17-9003-481E20810C4B}"/>
          </ac:inkMkLst>
        </pc:inkChg>
        <pc:inkChg chg="add mod">
          <ac:chgData name="Varun Ojha" userId="a96fe8dc-4843-4960-8733-3bf127117c79" providerId="ADAL" clId="{CB125A72-543F-4DA0-BF1C-27286F918176}" dt="2022-03-03T10:05:34.351" v="1726"/>
          <ac:inkMkLst>
            <pc:docMk/>
            <pc:sldMk cId="1755431273" sldId="292"/>
            <ac:inkMk id="26" creationId="{527DF6F8-1DE1-4558-9BC3-2B38D5EE22DC}"/>
          </ac:inkMkLst>
        </pc:inkChg>
        <pc:inkChg chg="add mod">
          <ac:chgData name="Varun Ojha" userId="a96fe8dc-4843-4960-8733-3bf127117c79" providerId="ADAL" clId="{CB125A72-543F-4DA0-BF1C-27286F918176}" dt="2022-03-03T10:05:34.351" v="1726"/>
          <ac:inkMkLst>
            <pc:docMk/>
            <pc:sldMk cId="1755431273" sldId="292"/>
            <ac:inkMk id="27" creationId="{057EEFB0-2FD9-473F-BBE8-7F93E53AE7E2}"/>
          </ac:inkMkLst>
        </pc:inkChg>
        <pc:inkChg chg="add mod">
          <ac:chgData name="Varun Ojha" userId="a96fe8dc-4843-4960-8733-3bf127117c79" providerId="ADAL" clId="{CB125A72-543F-4DA0-BF1C-27286F918176}" dt="2022-03-03T10:05:34.351" v="1726"/>
          <ac:inkMkLst>
            <pc:docMk/>
            <pc:sldMk cId="1755431273" sldId="292"/>
            <ac:inkMk id="29" creationId="{3D96A243-E29A-4FE6-8737-360C63475928}"/>
          </ac:inkMkLst>
        </pc:inkChg>
        <pc:inkChg chg="add del">
          <ac:chgData name="Varun Ojha" userId="a96fe8dc-4843-4960-8733-3bf127117c79" providerId="ADAL" clId="{CB125A72-543F-4DA0-BF1C-27286F918176}" dt="2022-03-03T11:04:46.703" v="1743" actId="9405"/>
          <ac:inkMkLst>
            <pc:docMk/>
            <pc:sldMk cId="1755431273" sldId="292"/>
            <ac:inkMk id="32" creationId="{5708BB5D-1BB8-4AFA-BE78-601C57F44706}"/>
          </ac:inkMkLst>
        </pc:inkChg>
        <pc:inkChg chg="add">
          <ac:chgData name="Varun Ojha" userId="a96fe8dc-4843-4960-8733-3bf127117c79" providerId="ADAL" clId="{CB125A72-543F-4DA0-BF1C-27286F918176}" dt="2022-03-03T11:04:47.245" v="1744" actId="9405"/>
          <ac:inkMkLst>
            <pc:docMk/>
            <pc:sldMk cId="1755431273" sldId="292"/>
            <ac:inkMk id="33" creationId="{CAF9884F-5E47-4E27-A10F-5E1943967F23}"/>
          </ac:inkMkLst>
        </pc:inkChg>
        <pc:inkChg chg="add">
          <ac:chgData name="Varun Ojha" userId="a96fe8dc-4843-4960-8733-3bf127117c79" providerId="ADAL" clId="{CB125A72-543F-4DA0-BF1C-27286F918176}" dt="2022-03-03T11:04:52.687" v="1745" actId="9405"/>
          <ac:inkMkLst>
            <pc:docMk/>
            <pc:sldMk cId="1755431273" sldId="292"/>
            <ac:inkMk id="34" creationId="{257A19C6-BA1E-44C9-981A-D9A28EF59745}"/>
          </ac:inkMkLst>
        </pc:inkChg>
      </pc:sldChg>
      <pc:sldChg chg="modSp mod ord">
        <pc:chgData name="Varun Ojha" userId="a96fe8dc-4843-4960-8733-3bf127117c79" providerId="ADAL" clId="{CB125A72-543F-4DA0-BF1C-27286F918176}" dt="2022-03-03T09:09:35.582" v="737" actId="113"/>
        <pc:sldMkLst>
          <pc:docMk/>
          <pc:sldMk cId="687902315" sldId="293"/>
        </pc:sldMkLst>
        <pc:spChg chg="mod">
          <ac:chgData name="Varun Ojha" userId="a96fe8dc-4843-4960-8733-3bf127117c79" providerId="ADAL" clId="{CB125A72-543F-4DA0-BF1C-27286F918176}" dt="2022-03-03T09:09:35.582" v="737" actId="113"/>
          <ac:spMkLst>
            <pc:docMk/>
            <pc:sldMk cId="687902315" sldId="293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CB125A72-543F-4DA0-BF1C-27286F918176}" dt="2022-03-03T08:51:38.534" v="424" actId="113"/>
        <pc:sldMkLst>
          <pc:docMk/>
          <pc:sldMk cId="1008014539" sldId="294"/>
        </pc:sldMkLst>
        <pc:spChg chg="mod">
          <ac:chgData name="Varun Ojha" userId="a96fe8dc-4843-4960-8733-3bf127117c79" providerId="ADAL" clId="{CB125A72-543F-4DA0-BF1C-27286F918176}" dt="2022-03-03T08:51:38.534" v="424" actId="113"/>
          <ac:spMkLst>
            <pc:docMk/>
            <pc:sldMk cId="1008014539" sldId="294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CB125A72-543F-4DA0-BF1C-27286F918176}" dt="2022-03-03T08:56:39.903" v="491" actId="1076"/>
        <pc:sldMkLst>
          <pc:docMk/>
          <pc:sldMk cId="3731287235" sldId="295"/>
        </pc:sldMkLst>
        <pc:spChg chg="mod">
          <ac:chgData name="Varun Ojha" userId="a96fe8dc-4843-4960-8733-3bf127117c79" providerId="ADAL" clId="{CB125A72-543F-4DA0-BF1C-27286F918176}" dt="2022-03-03T08:54:14.315" v="472" actId="20577"/>
          <ac:spMkLst>
            <pc:docMk/>
            <pc:sldMk cId="3731287235" sldId="295"/>
            <ac:spMk id="3" creationId="{00000000-0000-0000-0000-000000000000}"/>
          </ac:spMkLst>
        </pc:spChg>
        <pc:picChg chg="mod">
          <ac:chgData name="Varun Ojha" userId="a96fe8dc-4843-4960-8733-3bf127117c79" providerId="ADAL" clId="{CB125A72-543F-4DA0-BF1C-27286F918176}" dt="2022-03-03T08:56:39.903" v="491" actId="1076"/>
          <ac:picMkLst>
            <pc:docMk/>
            <pc:sldMk cId="3731287235" sldId="295"/>
            <ac:picMk id="7172" creationId="{D68C2804-3AB0-425F-B4E6-09413F4EF28A}"/>
          </ac:picMkLst>
        </pc:picChg>
      </pc:sldChg>
      <pc:sldChg chg="modSp">
        <pc:chgData name="Varun Ojha" userId="a96fe8dc-4843-4960-8733-3bf127117c79" providerId="ADAL" clId="{CB125A72-543F-4DA0-BF1C-27286F918176}" dt="2022-03-03T08:54:49.145" v="473" actId="1076"/>
        <pc:sldMkLst>
          <pc:docMk/>
          <pc:sldMk cId="4205044591" sldId="296"/>
        </pc:sldMkLst>
        <pc:spChg chg="mod">
          <ac:chgData name="Varun Ojha" userId="a96fe8dc-4843-4960-8733-3bf127117c79" providerId="ADAL" clId="{CB125A72-543F-4DA0-BF1C-27286F918176}" dt="2022-03-03T08:54:49.145" v="473" actId="1076"/>
          <ac:spMkLst>
            <pc:docMk/>
            <pc:sldMk cId="4205044591" sldId="296"/>
            <ac:spMk id="10" creationId="{187D6616-66A1-4A23-BC51-8FC72A66771F}"/>
          </ac:spMkLst>
        </pc:spChg>
        <pc:grpChg chg="mod">
          <ac:chgData name="Varun Ojha" userId="a96fe8dc-4843-4960-8733-3bf127117c79" providerId="ADAL" clId="{CB125A72-543F-4DA0-BF1C-27286F918176}" dt="2022-03-03T08:54:49.145" v="473" actId="1076"/>
          <ac:grpSpMkLst>
            <pc:docMk/>
            <pc:sldMk cId="4205044591" sldId="296"/>
            <ac:grpSpMk id="6" creationId="{E58D0ED2-2DA7-4105-B785-40DFE07B5772}"/>
          </ac:grpSpMkLst>
        </pc:grpChg>
        <pc:picChg chg="mod">
          <ac:chgData name="Varun Ojha" userId="a96fe8dc-4843-4960-8733-3bf127117c79" providerId="ADAL" clId="{CB125A72-543F-4DA0-BF1C-27286F918176}" dt="2022-03-03T08:54:49.145" v="473" actId="1076"/>
          <ac:picMkLst>
            <pc:docMk/>
            <pc:sldMk cId="4205044591" sldId="296"/>
            <ac:picMk id="5" creationId="{70C40742-B935-4351-8A2C-9E03CB347F76}"/>
          </ac:picMkLst>
        </pc:picChg>
      </pc:sldChg>
      <pc:sldChg chg="modSp mod">
        <pc:chgData name="Varun Ojha" userId="a96fe8dc-4843-4960-8733-3bf127117c79" providerId="ADAL" clId="{CB125A72-543F-4DA0-BF1C-27286F918176}" dt="2022-03-03T08:55:21.556" v="488" actId="20577"/>
        <pc:sldMkLst>
          <pc:docMk/>
          <pc:sldMk cId="534365143" sldId="297"/>
        </pc:sldMkLst>
        <pc:spChg chg="mod">
          <ac:chgData name="Varun Ojha" userId="a96fe8dc-4843-4960-8733-3bf127117c79" providerId="ADAL" clId="{CB125A72-543F-4DA0-BF1C-27286F918176}" dt="2022-03-03T08:55:21.556" v="488" actId="20577"/>
          <ac:spMkLst>
            <pc:docMk/>
            <pc:sldMk cId="534365143" sldId="297"/>
            <ac:spMk id="2" creationId="{00000000-0000-0000-0000-000000000000}"/>
          </ac:spMkLst>
        </pc:spChg>
        <pc:picChg chg="mod">
          <ac:chgData name="Varun Ojha" userId="a96fe8dc-4843-4960-8733-3bf127117c79" providerId="ADAL" clId="{CB125A72-543F-4DA0-BF1C-27286F918176}" dt="2022-03-03T08:54:57.276" v="474" actId="1076"/>
          <ac:picMkLst>
            <pc:docMk/>
            <pc:sldMk cId="534365143" sldId="297"/>
            <ac:picMk id="4" creationId="{00000000-0000-0000-0000-000000000000}"/>
          </ac:picMkLst>
        </pc:picChg>
      </pc:sldChg>
      <pc:sldChg chg="modSp mod">
        <pc:chgData name="Varun Ojha" userId="a96fe8dc-4843-4960-8733-3bf127117c79" providerId="ADAL" clId="{CB125A72-543F-4DA0-BF1C-27286F918176}" dt="2022-03-03T09:11:04.401" v="744" actId="14100"/>
        <pc:sldMkLst>
          <pc:docMk/>
          <pc:sldMk cId="3472364092" sldId="300"/>
        </pc:sldMkLst>
        <pc:spChg chg="mod">
          <ac:chgData name="Varun Ojha" userId="a96fe8dc-4843-4960-8733-3bf127117c79" providerId="ADAL" clId="{CB125A72-543F-4DA0-BF1C-27286F918176}" dt="2022-03-03T09:11:04.401" v="744" actId="14100"/>
          <ac:spMkLst>
            <pc:docMk/>
            <pc:sldMk cId="3472364092" sldId="300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CB125A72-543F-4DA0-BF1C-27286F918176}" dt="2022-03-03T09:52:54.233" v="1620" actId="20577"/>
        <pc:sldMkLst>
          <pc:docMk/>
          <pc:sldMk cId="1018451591" sldId="301"/>
        </pc:sldMkLst>
        <pc:spChg chg="mod">
          <ac:chgData name="Varun Ojha" userId="a96fe8dc-4843-4960-8733-3bf127117c79" providerId="ADAL" clId="{CB125A72-543F-4DA0-BF1C-27286F918176}" dt="2022-03-03T09:52:54.233" v="1620" actId="20577"/>
          <ac:spMkLst>
            <pc:docMk/>
            <pc:sldMk cId="1018451591" sldId="301"/>
            <ac:spMk id="3" creationId="{00000000-0000-0000-0000-000000000000}"/>
          </ac:spMkLst>
        </pc:spChg>
      </pc:sldChg>
      <pc:sldChg chg="delSp modSp mod">
        <pc:chgData name="Varun Ojha" userId="a96fe8dc-4843-4960-8733-3bf127117c79" providerId="ADAL" clId="{CB125A72-543F-4DA0-BF1C-27286F918176}" dt="2022-03-03T15:02:49.401" v="1756" actId="1076"/>
        <pc:sldMkLst>
          <pc:docMk/>
          <pc:sldMk cId="2505359056" sldId="305"/>
        </pc:sldMkLst>
        <pc:spChg chg="del mod">
          <ac:chgData name="Varun Ojha" userId="a96fe8dc-4843-4960-8733-3bf127117c79" providerId="ADAL" clId="{CB125A72-543F-4DA0-BF1C-27286F918176}" dt="2022-03-03T15:02:47.089" v="1755" actId="478"/>
          <ac:spMkLst>
            <pc:docMk/>
            <pc:sldMk cId="2505359056" sldId="305"/>
            <ac:spMk id="3" creationId="{00000000-0000-0000-0000-000000000000}"/>
          </ac:spMkLst>
        </pc:spChg>
        <pc:picChg chg="mod">
          <ac:chgData name="Varun Ojha" userId="a96fe8dc-4843-4960-8733-3bf127117c79" providerId="ADAL" clId="{CB125A72-543F-4DA0-BF1C-27286F918176}" dt="2022-03-03T15:02:49.401" v="1756" actId="1076"/>
          <ac:picMkLst>
            <pc:docMk/>
            <pc:sldMk cId="2505359056" sldId="305"/>
            <ac:picMk id="4" creationId="{00000000-0000-0000-0000-000000000000}"/>
          </ac:picMkLst>
        </pc:picChg>
      </pc:sldChg>
      <pc:sldChg chg="modSp mod">
        <pc:chgData name="Varun Ojha" userId="a96fe8dc-4843-4960-8733-3bf127117c79" providerId="ADAL" clId="{CB125A72-543F-4DA0-BF1C-27286F918176}" dt="2022-03-03T10:00:54.057" v="1698" actId="20577"/>
        <pc:sldMkLst>
          <pc:docMk/>
          <pc:sldMk cId="845740880" sldId="308"/>
        </pc:sldMkLst>
        <pc:spChg chg="mod">
          <ac:chgData name="Varun Ojha" userId="a96fe8dc-4843-4960-8733-3bf127117c79" providerId="ADAL" clId="{CB125A72-543F-4DA0-BF1C-27286F918176}" dt="2022-03-03T10:00:54.057" v="1698" actId="20577"/>
          <ac:spMkLst>
            <pc:docMk/>
            <pc:sldMk cId="845740880" sldId="308"/>
            <ac:spMk id="3" creationId="{A0C4289A-83EF-454E-9D81-FA8707026B8C}"/>
          </ac:spMkLst>
        </pc:spChg>
      </pc:sldChg>
      <pc:sldChg chg="modSp mod">
        <pc:chgData name="Varun Ojha" userId="a96fe8dc-4843-4960-8733-3bf127117c79" providerId="ADAL" clId="{CB125A72-543F-4DA0-BF1C-27286F918176}" dt="2022-03-03T08:57:57.646" v="495" actId="113"/>
        <pc:sldMkLst>
          <pc:docMk/>
          <pc:sldMk cId="1781600839" sldId="310"/>
        </pc:sldMkLst>
        <pc:spChg chg="mod">
          <ac:chgData name="Varun Ojha" userId="a96fe8dc-4843-4960-8733-3bf127117c79" providerId="ADAL" clId="{CB125A72-543F-4DA0-BF1C-27286F918176}" dt="2022-03-03T08:57:57.646" v="495" actId="113"/>
          <ac:spMkLst>
            <pc:docMk/>
            <pc:sldMk cId="1781600839" sldId="310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8:57:28.879" v="492" actId="113"/>
          <ac:spMkLst>
            <pc:docMk/>
            <pc:sldMk cId="1781600839" sldId="310"/>
            <ac:spMk id="3" creationId="{00000000-0000-0000-0000-000000000000}"/>
          </ac:spMkLst>
        </pc:spChg>
      </pc:sldChg>
      <pc:sldChg chg="addSp delSp modSp mod modAnim">
        <pc:chgData name="Varun Ojha" userId="a96fe8dc-4843-4960-8733-3bf127117c79" providerId="ADAL" clId="{CB125A72-543F-4DA0-BF1C-27286F918176}" dt="2022-03-03T09:57:29.516" v="1687"/>
        <pc:sldMkLst>
          <pc:docMk/>
          <pc:sldMk cId="596603784" sldId="311"/>
        </pc:sldMkLst>
        <pc:spChg chg="mod">
          <ac:chgData name="Varun Ojha" userId="a96fe8dc-4843-4960-8733-3bf127117c79" providerId="ADAL" clId="{CB125A72-543F-4DA0-BF1C-27286F918176}" dt="2022-03-03T08:57:54.400" v="494" actId="113"/>
          <ac:spMkLst>
            <pc:docMk/>
            <pc:sldMk cId="596603784" sldId="311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9:09:06.413" v="724" actId="20577"/>
          <ac:spMkLst>
            <pc:docMk/>
            <pc:sldMk cId="596603784" sldId="311"/>
            <ac:spMk id="3" creationId="{00000000-0000-0000-0000-000000000000}"/>
          </ac:spMkLst>
        </pc:s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6" creationId="{A347B979-DC8E-4942-9D34-EE0708FD2203}"/>
          </ac:grpSpMkLst>
        </pc:grpChg>
        <pc:grpChg chg="del mod">
          <ac:chgData name="Varun Ojha" userId="a96fe8dc-4843-4960-8733-3bf127117c79" providerId="ADAL" clId="{CB125A72-543F-4DA0-BF1C-27286F918176}" dt="2022-03-03T09:04:25.191" v="511"/>
          <ac:grpSpMkLst>
            <pc:docMk/>
            <pc:sldMk cId="596603784" sldId="311"/>
            <ac:grpSpMk id="14" creationId="{F086BEEC-559C-4727-8EB5-3EB9A00A59B0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18" creationId="{3494E3C7-0EB1-4C64-99C1-73193B8A765D}"/>
          </ac:grpSpMkLst>
        </pc:grpChg>
        <pc:grpChg chg="add del mod">
          <ac:chgData name="Varun Ojha" userId="a96fe8dc-4843-4960-8733-3bf127117c79" providerId="ADAL" clId="{CB125A72-543F-4DA0-BF1C-27286F918176}" dt="2022-03-03T09:05:38.532" v="555"/>
          <ac:grpSpMkLst>
            <pc:docMk/>
            <pc:sldMk cId="596603784" sldId="311"/>
            <ac:grpSpMk id="23" creationId="{C11606D9-A12B-403D-8C9A-4199B1D6D1F2}"/>
          </ac:grpSpMkLst>
        </pc:grpChg>
        <pc:grpChg chg="mod">
          <ac:chgData name="Varun Ojha" userId="a96fe8dc-4843-4960-8733-3bf127117c79" providerId="ADAL" clId="{CB125A72-543F-4DA0-BF1C-27286F918176}" dt="2022-03-03T09:04:51.968" v="520"/>
          <ac:grpSpMkLst>
            <pc:docMk/>
            <pc:sldMk cId="596603784" sldId="311"/>
            <ac:grpSpMk id="25" creationId="{C714DDFD-4420-4163-9F06-F0C450F5DFD5}"/>
          </ac:grpSpMkLst>
        </pc:grpChg>
        <pc:grpChg chg="add del mod">
          <ac:chgData name="Varun Ojha" userId="a96fe8dc-4843-4960-8733-3bf127117c79" providerId="ADAL" clId="{CB125A72-543F-4DA0-BF1C-27286F918176}" dt="2022-03-03T09:05:30.984" v="547"/>
          <ac:grpSpMkLst>
            <pc:docMk/>
            <pc:sldMk cId="596603784" sldId="311"/>
            <ac:grpSpMk id="30" creationId="{C997E431-6B90-4668-B430-A23DDE1871CE}"/>
          </ac:grpSpMkLst>
        </pc:grpChg>
        <pc:grpChg chg="del mod">
          <ac:chgData name="Varun Ojha" userId="a96fe8dc-4843-4960-8733-3bf127117c79" providerId="ADAL" clId="{CB125A72-543F-4DA0-BF1C-27286F918176}" dt="2022-03-03T09:05:38.532" v="556"/>
          <ac:grpSpMkLst>
            <pc:docMk/>
            <pc:sldMk cId="596603784" sldId="311"/>
            <ac:grpSpMk id="34" creationId="{E3FCD89D-2E95-4DF8-84B3-D78EE297B963}"/>
          </ac:grpSpMkLst>
        </pc:grpChg>
        <pc:grpChg chg="del mod">
          <ac:chgData name="Varun Ojha" userId="a96fe8dc-4843-4960-8733-3bf127117c79" providerId="ADAL" clId="{CB125A72-543F-4DA0-BF1C-27286F918176}" dt="2022-03-03T09:05:46.637" v="568"/>
          <ac:grpSpMkLst>
            <pc:docMk/>
            <pc:sldMk cId="596603784" sldId="311"/>
            <ac:grpSpMk id="37" creationId="{6BF61996-E840-43D3-A1B8-B7A845B4256F}"/>
          </ac:grpSpMkLst>
        </pc:grpChg>
        <pc:grpChg chg="del mod">
          <ac:chgData name="Varun Ojha" userId="a96fe8dc-4843-4960-8733-3bf127117c79" providerId="ADAL" clId="{CB125A72-543F-4DA0-BF1C-27286F918176}" dt="2022-03-03T09:05:47.626" v="571"/>
          <ac:grpSpMkLst>
            <pc:docMk/>
            <pc:sldMk cId="596603784" sldId="311"/>
            <ac:grpSpMk id="42" creationId="{B9F35547-FA0A-475D-A5CC-57BF50CACDF7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43" creationId="{E9203C0E-5B56-4181-AA56-ECF7E357F752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46" creationId="{59F2B096-1AB6-4BFF-9BD2-9E5BF0C123E5}"/>
          </ac:grpSpMkLst>
        </pc:grpChg>
        <pc:grpChg chg="del mod">
          <ac:chgData name="Varun Ojha" userId="a96fe8dc-4843-4960-8733-3bf127117c79" providerId="ADAL" clId="{CB125A72-543F-4DA0-BF1C-27286F918176}" dt="2022-03-03T09:05:53.809" v="581"/>
          <ac:grpSpMkLst>
            <pc:docMk/>
            <pc:sldMk cId="596603784" sldId="311"/>
            <ac:grpSpMk id="49" creationId="{02EA1A1E-96C1-48A6-9648-58C3960FB4F0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56" creationId="{D04F5EBF-F2AD-48B2-99D2-DDCCEF2EE0EB}"/>
          </ac:grpSpMkLst>
        </pc:grpChg>
        <pc:grpChg chg="del mod">
          <ac:chgData name="Varun Ojha" userId="a96fe8dc-4843-4960-8733-3bf127117c79" providerId="ADAL" clId="{CB125A72-543F-4DA0-BF1C-27286F918176}" dt="2022-03-03T09:07:41.707" v="663"/>
          <ac:grpSpMkLst>
            <pc:docMk/>
            <pc:sldMk cId="596603784" sldId="311"/>
            <ac:grpSpMk id="59" creationId="{D827CD51-B33C-480B-A688-F0D77EA756C5}"/>
          </ac:grpSpMkLst>
        </pc:grpChg>
        <pc:grpChg chg="del mod">
          <ac:chgData name="Varun Ojha" userId="a96fe8dc-4843-4960-8733-3bf127117c79" providerId="ADAL" clId="{CB125A72-543F-4DA0-BF1C-27286F918176}" dt="2022-03-03T09:06:03.936" v="590"/>
          <ac:grpSpMkLst>
            <pc:docMk/>
            <pc:sldMk cId="596603784" sldId="311"/>
            <ac:grpSpMk id="62" creationId="{D3B31D44-7ED4-4D3E-83BE-A8565397749F}"/>
          </ac:grpSpMkLst>
        </pc:grpChg>
        <pc:grpChg chg="del mod">
          <ac:chgData name="Varun Ojha" userId="a96fe8dc-4843-4960-8733-3bf127117c79" providerId="ADAL" clId="{CB125A72-543F-4DA0-BF1C-27286F918176}" dt="2022-03-03T09:07:41.714" v="675"/>
          <ac:grpSpMkLst>
            <pc:docMk/>
            <pc:sldMk cId="596603784" sldId="311"/>
            <ac:grpSpMk id="65" creationId="{FCF89474-6939-4337-A9FD-4CEB01007C17}"/>
          </ac:grpSpMkLst>
        </pc:grpChg>
        <pc:grpChg chg="del mod">
          <ac:chgData name="Varun Ojha" userId="a96fe8dc-4843-4960-8733-3bf127117c79" providerId="ADAL" clId="{CB125A72-543F-4DA0-BF1C-27286F918176}" dt="2022-03-03T09:06:23.680" v="608"/>
          <ac:grpSpMkLst>
            <pc:docMk/>
            <pc:sldMk cId="596603784" sldId="311"/>
            <ac:grpSpMk id="75" creationId="{6D93E4E2-701B-4226-B3D6-D5A0B2DA80E0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76" creationId="{96F98C57-5745-4B2D-A49A-03B47BAC8164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82" creationId="{9E174732-C382-42C1-91A5-7AEF03D4DDDC}"/>
          </ac:grpSpMkLst>
        </pc:grpChg>
        <pc:grpChg chg="del mod">
          <ac:chgData name="Varun Ojha" userId="a96fe8dc-4843-4960-8733-3bf127117c79" providerId="ADAL" clId="{CB125A72-543F-4DA0-BF1C-27286F918176}" dt="2022-03-03T09:07:41.713" v="674"/>
          <ac:grpSpMkLst>
            <pc:docMk/>
            <pc:sldMk cId="596603784" sldId="311"/>
            <ac:grpSpMk id="84" creationId="{D2F29146-0717-4563-B148-2F3CEB810735}"/>
          </ac:grpSpMkLst>
        </pc:grpChg>
        <pc:grpChg chg="del mod">
          <ac:chgData name="Varun Ojha" userId="a96fe8dc-4843-4960-8733-3bf127117c79" providerId="ADAL" clId="{CB125A72-543F-4DA0-BF1C-27286F918176}" dt="2022-03-03T09:07:41.710" v="669"/>
          <ac:grpSpMkLst>
            <pc:docMk/>
            <pc:sldMk cId="596603784" sldId="311"/>
            <ac:grpSpMk id="89" creationId="{C7C895E8-2CC8-4287-868A-D8203906B1A3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97" creationId="{B5176F14-8C17-48B5-888F-0C67229559FE}"/>
          </ac:grpSpMkLst>
        </pc:grpChg>
        <pc:grpChg chg="mod">
          <ac:chgData name="Varun Ojha" userId="a96fe8dc-4843-4960-8733-3bf127117c79" providerId="ADAL" clId="{CB125A72-543F-4DA0-BF1C-27286F918176}" dt="2022-03-03T09:07:02.448" v="628"/>
          <ac:grpSpMkLst>
            <pc:docMk/>
            <pc:sldMk cId="596603784" sldId="311"/>
            <ac:grpSpMk id="101" creationId="{4DDEA01F-53D6-431D-A868-8846937FB572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104" creationId="{7F1D31EA-4224-4CC0-A775-2C42A89A2C0E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111" creationId="{0D7921DD-AA9F-4036-ADFE-586E60C9D0DA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112" creationId="{0ECBA3E0-B2E5-4432-A3DB-14AF0238C19F}"/>
          </ac:grpSpMkLst>
        </pc:grpChg>
        <pc:grpChg chg="mod">
          <ac:chgData name="Varun Ojha" userId="a96fe8dc-4843-4960-8733-3bf127117c79" providerId="ADAL" clId="{CB125A72-543F-4DA0-BF1C-27286F918176}" dt="2022-03-03T09:07:23.648" v="650"/>
          <ac:grpSpMkLst>
            <pc:docMk/>
            <pc:sldMk cId="596603784" sldId="311"/>
            <ac:grpSpMk id="115" creationId="{F437779F-9AFB-44BB-B721-4BBC055CDD15}"/>
          </ac:grpSpMkLst>
        </pc:grpChg>
        <pc:grpChg chg="mod topLvl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121" creationId="{5FD5F605-5E1B-4474-8EC4-F49C0A98BD12}"/>
          </ac:grpSpMkLst>
        </pc:grpChg>
        <pc:grpChg chg="del mod">
          <ac:chgData name="Varun Ojha" userId="a96fe8dc-4843-4960-8733-3bf127117c79" providerId="ADAL" clId="{CB125A72-543F-4DA0-BF1C-27286F918176}" dt="2022-03-03T09:07:41.710" v="668"/>
          <ac:grpSpMkLst>
            <pc:docMk/>
            <pc:sldMk cId="596603784" sldId="311"/>
            <ac:grpSpMk id="128" creationId="{BD5441DB-6943-4F38-9144-576B90975A59}"/>
          </ac:grpSpMkLst>
        </pc:grpChg>
        <pc:grpChg chg="del mod topLvl">
          <ac:chgData name="Varun Ojha" userId="a96fe8dc-4843-4960-8733-3bf127117c79" providerId="ADAL" clId="{CB125A72-543F-4DA0-BF1C-27286F918176}" dt="2022-03-03T09:25:30.496" v="1051" actId="478"/>
          <ac:grpSpMkLst>
            <pc:docMk/>
            <pc:sldMk cId="596603784" sldId="311"/>
            <ac:grpSpMk id="153" creationId="{CB26B539-5AF0-448B-94DC-34F4AAA118A1}"/>
          </ac:grpSpMkLst>
        </pc:grpChg>
        <pc:grpChg chg="del mod topLvl">
          <ac:chgData name="Varun Ojha" userId="a96fe8dc-4843-4960-8733-3bf127117c79" providerId="ADAL" clId="{CB125A72-543F-4DA0-BF1C-27286F918176}" dt="2022-03-03T09:25:30.496" v="1051" actId="478"/>
          <ac:grpSpMkLst>
            <pc:docMk/>
            <pc:sldMk cId="596603784" sldId="311"/>
            <ac:grpSpMk id="154" creationId="{1CA9CC09-96B7-488B-A1FA-55876AA5C8CD}"/>
          </ac:grpSpMkLst>
        </pc:grpChg>
        <pc:grpChg chg="del mod topLvl">
          <ac:chgData name="Varun Ojha" userId="a96fe8dc-4843-4960-8733-3bf127117c79" providerId="ADAL" clId="{CB125A72-543F-4DA0-BF1C-27286F918176}" dt="2022-03-03T09:25:30.496" v="1051" actId="478"/>
          <ac:grpSpMkLst>
            <pc:docMk/>
            <pc:sldMk cId="596603784" sldId="311"/>
            <ac:grpSpMk id="155" creationId="{639C4E8E-7258-4D81-820A-878B32ECEFA1}"/>
          </ac:grpSpMkLst>
        </pc:grpChg>
        <pc:grpChg chg="del mod topLvl">
          <ac:chgData name="Varun Ojha" userId="a96fe8dc-4843-4960-8733-3bf127117c79" providerId="ADAL" clId="{CB125A72-543F-4DA0-BF1C-27286F918176}" dt="2022-03-03T09:25:30.496" v="1051" actId="478"/>
          <ac:grpSpMkLst>
            <pc:docMk/>
            <pc:sldMk cId="596603784" sldId="311"/>
            <ac:grpSpMk id="161" creationId="{AA74F0F8-983E-4ED1-89E4-E2B59AA479A7}"/>
          </ac:grpSpMkLst>
        </pc:grpChg>
        <pc:grpChg chg="add del mod">
          <ac:chgData name="Varun Ojha" userId="a96fe8dc-4843-4960-8733-3bf127117c79" providerId="ADAL" clId="{CB125A72-543F-4DA0-BF1C-27286F918176}" dt="2022-03-03T09:24:56.853" v="1044" actId="165"/>
          <ac:grpSpMkLst>
            <pc:docMk/>
            <pc:sldMk cId="596603784" sldId="311"/>
            <ac:grpSpMk id="162" creationId="{2AE486A6-D3AB-4F40-B047-BD6BE2BCCD26}"/>
          </ac:grpSpMkLst>
        </pc:grpChg>
        <pc:grpChg chg="mod">
          <ac:chgData name="Varun Ojha" userId="a96fe8dc-4843-4960-8733-3bf127117c79" providerId="ADAL" clId="{CB125A72-543F-4DA0-BF1C-27286F918176}" dt="2022-03-03T09:26:00.161" v="1089"/>
          <ac:grpSpMkLst>
            <pc:docMk/>
            <pc:sldMk cId="596603784" sldId="311"/>
            <ac:grpSpMk id="171" creationId="{8A1BAE30-3096-4229-8CF7-8F29D43421ED}"/>
          </ac:grpSpMkLst>
        </pc:grpChg>
        <pc:grpChg chg="add del mod">
          <ac:chgData name="Varun Ojha" userId="a96fe8dc-4843-4960-8733-3bf127117c79" providerId="ADAL" clId="{CB125A72-543F-4DA0-BF1C-27286F918176}" dt="2022-03-03T09:25:57.927" v="1081"/>
          <ac:grpSpMkLst>
            <pc:docMk/>
            <pc:sldMk cId="596603784" sldId="311"/>
            <ac:grpSpMk id="179" creationId="{1416944E-11C3-4AEF-922C-11A1FD79FD8B}"/>
          </ac:grpSpMkLst>
        </pc:grpChg>
        <pc:grpChg chg="mod">
          <ac:chgData name="Varun Ojha" userId="a96fe8dc-4843-4960-8733-3bf127117c79" providerId="ADAL" clId="{CB125A72-543F-4DA0-BF1C-27286F918176}" dt="2022-03-03T09:25:57.927" v="1081"/>
          <ac:grpSpMkLst>
            <pc:docMk/>
            <pc:sldMk cId="596603784" sldId="311"/>
            <ac:grpSpMk id="180" creationId="{9518ED2B-8431-4CAD-B081-DCB040FE1C62}"/>
          </ac:grpSpMkLst>
        </pc:grpChg>
        <pc:grpChg chg="mod">
          <ac:chgData name="Varun Ojha" userId="a96fe8dc-4843-4960-8733-3bf127117c79" providerId="ADAL" clId="{CB125A72-543F-4DA0-BF1C-27286F918176}" dt="2022-03-03T09:25:57.471" v="1078"/>
          <ac:grpSpMkLst>
            <pc:docMk/>
            <pc:sldMk cId="596603784" sldId="311"/>
            <ac:grpSpMk id="183" creationId="{3C8946E3-B3FC-42E5-855B-DD8DCC2FF510}"/>
          </ac:grpSpMkLst>
        </pc:grpChg>
        <pc:grpChg chg="mod">
          <ac:chgData name="Varun Ojha" userId="a96fe8dc-4843-4960-8733-3bf127117c79" providerId="ADAL" clId="{CB125A72-543F-4DA0-BF1C-27286F918176}" dt="2022-03-03T09:25:56.857" v="1074"/>
          <ac:grpSpMkLst>
            <pc:docMk/>
            <pc:sldMk cId="596603784" sldId="311"/>
            <ac:grpSpMk id="187" creationId="{ACBC27A7-E402-4490-BA1A-88E42C2ED02E}"/>
          </ac:grpSpMkLst>
        </pc:grpChg>
        <pc:grpChg chg="mod">
          <ac:chgData name="Varun Ojha" userId="a96fe8dc-4843-4960-8733-3bf127117c79" providerId="ADAL" clId="{CB125A72-543F-4DA0-BF1C-27286F918176}" dt="2022-03-03T09:26:12.118" v="1115"/>
          <ac:grpSpMkLst>
            <pc:docMk/>
            <pc:sldMk cId="596603784" sldId="311"/>
            <ac:grpSpMk id="193" creationId="{CDD55B22-2667-4057-862C-55DFE042545F}"/>
          </ac:grpSpMkLst>
        </pc:grpChg>
        <pc:grpChg chg="mod">
          <ac:chgData name="Varun Ojha" userId="a96fe8dc-4843-4960-8733-3bf127117c79" providerId="ADAL" clId="{CB125A72-543F-4DA0-BF1C-27286F918176}" dt="2022-03-03T09:26:10.996" v="1108"/>
          <ac:grpSpMkLst>
            <pc:docMk/>
            <pc:sldMk cId="596603784" sldId="311"/>
            <ac:grpSpMk id="200" creationId="{73CE6069-A5B4-4CCA-B3AD-8AE3D06ADFB7}"/>
          </ac:grpSpMkLst>
        </pc:grpChg>
        <pc:grpChg chg="del mod">
          <ac:chgData name="Varun Ojha" userId="a96fe8dc-4843-4960-8733-3bf127117c79" providerId="ADAL" clId="{CB125A72-543F-4DA0-BF1C-27286F918176}" dt="2022-03-03T09:26:20.191" v="1131"/>
          <ac:grpSpMkLst>
            <pc:docMk/>
            <pc:sldMk cId="596603784" sldId="311"/>
            <ac:grpSpMk id="206" creationId="{B1CF67D3-707E-45E0-87E2-9DB329707BA8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12" creationId="{27B42080-8C2B-402E-A28D-7EFE4CDBEDF9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18" creationId="{DB82DF66-89CA-4A04-97C9-7CAD2CAD83EA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29" creationId="{3C109D9F-6068-4B7C-88E0-AC3B46A80053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30" creationId="{41B88B96-837C-4A23-A688-D4C2E11E71BC}"/>
          </ac:grpSpMkLst>
        </pc:grpChg>
        <pc:grpChg chg="mod">
          <ac:chgData name="Varun Ojha" userId="a96fe8dc-4843-4960-8733-3bf127117c79" providerId="ADAL" clId="{CB125A72-543F-4DA0-BF1C-27286F918176}" dt="2022-03-03T09:26:38.453" v="1155"/>
          <ac:grpSpMkLst>
            <pc:docMk/>
            <pc:sldMk cId="596603784" sldId="311"/>
            <ac:grpSpMk id="235" creationId="{F4C1911D-4DB3-477B-AF40-32994AEEC44A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39" creationId="{947F7474-A847-42D8-9EC3-BFFF71E40039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42" creationId="{E4152D6E-5BF4-49B2-9010-F36214EB9BB9}"/>
          </ac:grpSpMkLst>
        </pc:grpChg>
        <pc:grpChg chg="mod">
          <ac:chgData name="Varun Ojha" userId="a96fe8dc-4843-4960-8733-3bf127117c79" providerId="ADAL" clId="{CB125A72-543F-4DA0-BF1C-27286F918176}" dt="2022-03-03T09:27:03.724" v="1171"/>
          <ac:grpSpMkLst>
            <pc:docMk/>
            <pc:sldMk cId="596603784" sldId="311"/>
            <ac:grpSpMk id="247" creationId="{B774C539-ADC9-4F39-9238-888C4974C290}"/>
          </ac:grpSpMkLst>
        </pc:grpChg>
        <pc:grpChg chg="del mod">
          <ac:chgData name="Varun Ojha" userId="a96fe8dc-4843-4960-8733-3bf127117c79" providerId="ADAL" clId="{CB125A72-543F-4DA0-BF1C-27286F918176}" dt="2022-03-03T09:27:15.314" v="1185"/>
          <ac:grpSpMkLst>
            <pc:docMk/>
            <pc:sldMk cId="596603784" sldId="311"/>
            <ac:grpSpMk id="251" creationId="{46F8155A-2DFE-499B-BB31-8F9E79E5BC09}"/>
          </ac:grpSpMkLst>
        </pc:grpChg>
        <pc:grpChg chg="del mod">
          <ac:chgData name="Varun Ojha" userId="a96fe8dc-4843-4960-8733-3bf127117c79" providerId="ADAL" clId="{CB125A72-543F-4DA0-BF1C-27286F918176}" dt="2022-03-03T09:27:15.314" v="1185"/>
          <ac:grpSpMkLst>
            <pc:docMk/>
            <pc:sldMk cId="596603784" sldId="311"/>
            <ac:grpSpMk id="257" creationId="{A09238AB-AA2E-4656-91C2-E7A45DA97FF0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59" creationId="{157ECDB8-52F9-4814-8988-A201BB1EFCD0}"/>
          </ac:grpSpMkLst>
        </pc:grpChg>
        <pc:grpChg chg="mod">
          <ac:chgData name="Varun Ojha" userId="a96fe8dc-4843-4960-8733-3bf127117c79" providerId="ADAL" clId="{CB125A72-543F-4DA0-BF1C-27286F918176}" dt="2022-03-03T09:27:29.634" v="1193" actId="164"/>
          <ac:grpSpMkLst>
            <pc:docMk/>
            <pc:sldMk cId="596603784" sldId="311"/>
            <ac:grpSpMk id="266" creationId="{239F5036-7F33-4E3D-A817-7C5ACC08E032}"/>
          </ac:grpSpMkLst>
        </pc:grpChg>
        <pc:grpChg chg="add mod">
          <ac:chgData name="Varun Ojha" userId="a96fe8dc-4843-4960-8733-3bf127117c79" providerId="ADAL" clId="{CB125A72-543F-4DA0-BF1C-27286F918176}" dt="2022-03-03T09:27:37.872" v="1194" actId="1076"/>
          <ac:grpSpMkLst>
            <pc:docMk/>
            <pc:sldMk cId="596603784" sldId="311"/>
            <ac:grpSpMk id="267" creationId="{AF342FC8-1687-4CF6-AF91-BEE40F676753}"/>
          </ac:grpSpMkLst>
        </pc:grp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" creationId="{AEB455AD-C331-4278-A345-30B7E5C33BB6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" creationId="{CB1CC1DA-4CF5-48A9-BBEA-5DAD991CB533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7" creationId="{DCF8011B-CEE3-4D56-8CCE-3184D282860F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8" creationId="{83D67AA0-FB27-42F0-BD19-9B7CBE2D892D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9" creationId="{0C88B026-61E3-4D49-9CD7-31E976A95482}"/>
          </ac:inkMkLst>
        </pc:inkChg>
        <pc:inkChg chg="add del mod">
          <ac:chgData name="Varun Ojha" userId="a96fe8dc-4843-4960-8733-3bf127117c79" providerId="ADAL" clId="{CB125A72-543F-4DA0-BF1C-27286F918176}" dt="2022-03-03T09:05:30.520" v="545"/>
          <ac:inkMkLst>
            <pc:docMk/>
            <pc:sldMk cId="596603784" sldId="311"/>
            <ac:inkMk id="10" creationId="{FD258ED5-DE51-484C-89D8-D40D4DBBDFC9}"/>
          </ac:inkMkLst>
        </pc:inkChg>
        <pc:inkChg chg="add del mod">
          <ac:chgData name="Varun Ojha" userId="a96fe8dc-4843-4960-8733-3bf127117c79" providerId="ADAL" clId="{CB125A72-543F-4DA0-BF1C-27286F918176}" dt="2022-03-03T09:05:30.520" v="545"/>
          <ac:inkMkLst>
            <pc:docMk/>
            <pc:sldMk cId="596603784" sldId="311"/>
            <ac:inkMk id="11" creationId="{81D5E9D4-7DE3-4B89-89D4-85E22B625C53}"/>
          </ac:inkMkLst>
        </pc:inkChg>
        <pc:inkChg chg="add del mod">
          <ac:chgData name="Varun Ojha" userId="a96fe8dc-4843-4960-8733-3bf127117c79" providerId="ADAL" clId="{CB125A72-543F-4DA0-BF1C-27286F918176}" dt="2022-03-03T09:05:30.671" v="546"/>
          <ac:inkMkLst>
            <pc:docMk/>
            <pc:sldMk cId="596603784" sldId="311"/>
            <ac:inkMk id="12" creationId="{CB15BFB6-5CB8-4E99-8461-754026B86D20}"/>
          </ac:inkMkLst>
        </pc:inkChg>
        <pc:inkChg chg="add del mod">
          <ac:chgData name="Varun Ojha" userId="a96fe8dc-4843-4960-8733-3bf127117c79" providerId="ADAL" clId="{CB125A72-543F-4DA0-BF1C-27286F918176}" dt="2022-03-03T09:05:30.671" v="546"/>
          <ac:inkMkLst>
            <pc:docMk/>
            <pc:sldMk cId="596603784" sldId="311"/>
            <ac:inkMk id="13" creationId="{C62AD19C-C876-451E-8BA4-0F1ABFD907F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" creationId="{540AB668-C002-4B0C-8DFE-1617675E42A9}"/>
          </ac:inkMkLst>
        </pc:inkChg>
        <pc:inkChg chg="add del mod">
          <ac:chgData name="Varun Ojha" userId="a96fe8dc-4843-4960-8733-3bf127117c79" providerId="ADAL" clId="{CB125A72-543F-4DA0-BF1C-27286F918176}" dt="2022-03-03T09:05:13.454" v="527"/>
          <ac:inkMkLst>
            <pc:docMk/>
            <pc:sldMk cId="596603784" sldId="311"/>
            <ac:inkMk id="16" creationId="{723EB6BB-636F-46EC-9B09-D6880A16D106}"/>
          </ac:inkMkLst>
        </pc:inkChg>
        <pc:inkChg chg="add del mod">
          <ac:chgData name="Varun Ojha" userId="a96fe8dc-4843-4960-8733-3bf127117c79" providerId="ADAL" clId="{CB125A72-543F-4DA0-BF1C-27286F918176}" dt="2022-03-03T09:05:13.453" v="526"/>
          <ac:inkMkLst>
            <pc:docMk/>
            <pc:sldMk cId="596603784" sldId="311"/>
            <ac:inkMk id="17" creationId="{1675637A-0257-4AB4-9A0C-9FD2E04C26E2}"/>
          </ac:inkMkLst>
        </pc:inkChg>
        <pc:inkChg chg="add del mod">
          <ac:chgData name="Varun Ojha" userId="a96fe8dc-4843-4960-8733-3bf127117c79" providerId="ADAL" clId="{CB125A72-543F-4DA0-BF1C-27286F918176}" dt="2022-03-03T09:05:38.532" v="557"/>
          <ac:inkMkLst>
            <pc:docMk/>
            <pc:sldMk cId="596603784" sldId="311"/>
            <ac:inkMk id="19" creationId="{B931DC77-BA2D-4B8D-9BCE-7DA685DD89B4}"/>
          </ac:inkMkLst>
        </pc:inkChg>
        <pc:inkChg chg="add del mod">
          <ac:chgData name="Varun Ojha" userId="a96fe8dc-4843-4960-8733-3bf127117c79" providerId="ADAL" clId="{CB125A72-543F-4DA0-BF1C-27286F918176}" dt="2022-03-03T09:05:38.532" v="555"/>
          <ac:inkMkLst>
            <pc:docMk/>
            <pc:sldMk cId="596603784" sldId="311"/>
            <ac:inkMk id="20" creationId="{AEDF4078-ABE1-41AE-8E41-1B082A257B51}"/>
          </ac:inkMkLst>
        </pc:inkChg>
        <pc:inkChg chg="add del mod">
          <ac:chgData name="Varun Ojha" userId="a96fe8dc-4843-4960-8733-3bf127117c79" providerId="ADAL" clId="{CB125A72-543F-4DA0-BF1C-27286F918176}" dt="2022-03-03T09:05:38.531" v="553"/>
          <ac:inkMkLst>
            <pc:docMk/>
            <pc:sldMk cId="596603784" sldId="311"/>
            <ac:inkMk id="21" creationId="{ED41FC0B-3C74-45A4-A29D-66EB92973C71}"/>
          </ac:inkMkLst>
        </pc:inkChg>
        <pc:inkChg chg="add del mod">
          <ac:chgData name="Varun Ojha" userId="a96fe8dc-4843-4960-8733-3bf127117c79" providerId="ADAL" clId="{CB125A72-543F-4DA0-BF1C-27286F918176}" dt="2022-03-03T09:05:38.533" v="558"/>
          <ac:inkMkLst>
            <pc:docMk/>
            <pc:sldMk cId="596603784" sldId="311"/>
            <ac:inkMk id="22" creationId="{A9C8AA8C-3921-4A9B-AF1D-8D2A65C8F86F}"/>
          </ac:inkMkLst>
        </pc:inkChg>
        <pc:inkChg chg="add del mod">
          <ac:chgData name="Varun Ojha" userId="a96fe8dc-4843-4960-8733-3bf127117c79" providerId="ADAL" clId="{CB125A72-543F-4DA0-BF1C-27286F918176}" dt="2022-03-03T09:04:51.968" v="520"/>
          <ac:inkMkLst>
            <pc:docMk/>
            <pc:sldMk cId="596603784" sldId="311"/>
            <ac:inkMk id="24" creationId="{2E324486-F02F-4C6F-A148-565AAFA95D13}"/>
          </ac:inkMkLst>
        </pc:inkChg>
        <pc:inkChg chg="add del mod">
          <ac:chgData name="Varun Ojha" userId="a96fe8dc-4843-4960-8733-3bf127117c79" providerId="ADAL" clId="{CB125A72-543F-4DA0-BF1C-27286F918176}" dt="2022-03-03T09:05:30.984" v="547"/>
          <ac:inkMkLst>
            <pc:docMk/>
            <pc:sldMk cId="596603784" sldId="311"/>
            <ac:inkMk id="26" creationId="{15F56E13-0B0F-477B-948A-32E56D024307}"/>
          </ac:inkMkLst>
        </pc:inkChg>
        <pc:inkChg chg="add del mod">
          <ac:chgData name="Varun Ojha" userId="a96fe8dc-4843-4960-8733-3bf127117c79" providerId="ADAL" clId="{CB125A72-543F-4DA0-BF1C-27286F918176}" dt="2022-03-03T09:05:30.984" v="547"/>
          <ac:inkMkLst>
            <pc:docMk/>
            <pc:sldMk cId="596603784" sldId="311"/>
            <ac:inkMk id="27" creationId="{E0C510D3-F135-4DEC-AC71-B9C67F5A15AC}"/>
          </ac:inkMkLst>
        </pc:inkChg>
        <pc:inkChg chg="add del mod">
          <ac:chgData name="Varun Ojha" userId="a96fe8dc-4843-4960-8733-3bf127117c79" providerId="ADAL" clId="{CB125A72-543F-4DA0-BF1C-27286F918176}" dt="2022-03-03T09:05:38.531" v="552"/>
          <ac:inkMkLst>
            <pc:docMk/>
            <pc:sldMk cId="596603784" sldId="311"/>
            <ac:inkMk id="28" creationId="{B67D3040-4CD8-419F-A592-AC955E11DE9C}"/>
          </ac:inkMkLst>
        </pc:inkChg>
        <pc:inkChg chg="add del">
          <ac:chgData name="Varun Ojha" userId="a96fe8dc-4843-4960-8733-3bf127117c79" providerId="ADAL" clId="{CB125A72-543F-4DA0-BF1C-27286F918176}" dt="2022-03-03T09:05:38.532" v="554"/>
          <ac:inkMkLst>
            <pc:docMk/>
            <pc:sldMk cId="596603784" sldId="311"/>
            <ac:inkMk id="29" creationId="{C103B725-EAA2-4A62-A7CF-81EE8E31C44D}"/>
          </ac:inkMkLst>
        </pc:inkChg>
        <pc:inkChg chg="add del mod">
          <ac:chgData name="Varun Ojha" userId="a96fe8dc-4843-4960-8733-3bf127117c79" providerId="ADAL" clId="{CB125A72-543F-4DA0-BF1C-27286F918176}" dt="2022-03-03T09:05:38.533" v="559"/>
          <ac:inkMkLst>
            <pc:docMk/>
            <pc:sldMk cId="596603784" sldId="311"/>
            <ac:inkMk id="31" creationId="{468EC14C-76EE-41EC-8E15-B9B232840C1D}"/>
          </ac:inkMkLst>
        </pc:inkChg>
        <pc:inkChg chg="add del mod">
          <ac:chgData name="Varun Ojha" userId="a96fe8dc-4843-4960-8733-3bf127117c79" providerId="ADAL" clId="{CB125A72-543F-4DA0-BF1C-27286F918176}" dt="2022-03-03T09:05:38.532" v="556"/>
          <ac:inkMkLst>
            <pc:docMk/>
            <pc:sldMk cId="596603784" sldId="311"/>
            <ac:inkMk id="32" creationId="{A51F2C0A-91F9-4DE1-87B1-9C5E1374725E}"/>
          </ac:inkMkLst>
        </pc:inkChg>
        <pc:inkChg chg="add del">
          <ac:chgData name="Varun Ojha" userId="a96fe8dc-4843-4960-8733-3bf127117c79" providerId="ADAL" clId="{CB125A72-543F-4DA0-BF1C-27286F918176}" dt="2022-03-03T09:05:39.686" v="560"/>
          <ac:inkMkLst>
            <pc:docMk/>
            <pc:sldMk cId="596603784" sldId="311"/>
            <ac:inkMk id="33" creationId="{7F654C3A-FCC6-4AF3-81C5-4653A75837B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35" creationId="{367BBAB9-42CD-44B6-ACF5-E0DEE741B2D1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36" creationId="{8E445788-0937-419C-B8C6-2411DF3C5353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38" creationId="{6ED22402-8764-4618-92F0-7270098D4594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39" creationId="{B8DA189A-2F14-4E0A-8F40-3265250DD2EE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0" creationId="{06B209FC-371F-442D-B58A-3656A90A6164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1" creationId="{B6950728-F58D-4D49-BD39-43A9B2B97F9C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4" creationId="{4BE844E3-F8AD-4D1E-8C80-218645F1A30A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5" creationId="{7AC09ED0-059F-42E1-B45E-731435A93142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7" creationId="{10AF9A0B-239D-45A8-B4F6-FF91026FE134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48" creationId="{D9A8402C-6D24-42E9-B89D-F5CB25093E68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0" creationId="{A149A7F3-5918-4D46-81B7-810DD4019607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1" creationId="{A5333199-AF8D-4C37-BCDD-14E0C97E9E34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2" creationId="{8F4048BB-E00D-494E-BF24-FF70F50A464C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3" creationId="{7E5F8A6E-9F16-4114-B8FE-94B6B16C703C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4" creationId="{33333BF3-D695-4636-ABB9-99952488D87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55" creationId="{31DF70A5-8E15-4CC6-A480-EBB1F501B4CA}"/>
          </ac:inkMkLst>
        </pc:inkChg>
        <pc:inkChg chg="add del mod">
          <ac:chgData name="Varun Ojha" userId="a96fe8dc-4843-4960-8733-3bf127117c79" providerId="ADAL" clId="{CB125A72-543F-4DA0-BF1C-27286F918176}" dt="2022-03-03T09:07:41.707" v="663"/>
          <ac:inkMkLst>
            <pc:docMk/>
            <pc:sldMk cId="596603784" sldId="311"/>
            <ac:inkMk id="57" creationId="{06A32A2D-3D54-469D-BF32-36584B653E9B}"/>
          </ac:inkMkLst>
        </pc:inkChg>
        <pc:inkChg chg="add del mod">
          <ac:chgData name="Varun Ojha" userId="a96fe8dc-4843-4960-8733-3bf127117c79" providerId="ADAL" clId="{CB125A72-543F-4DA0-BF1C-27286F918176}" dt="2022-03-03T09:07:41.714" v="676"/>
          <ac:inkMkLst>
            <pc:docMk/>
            <pc:sldMk cId="596603784" sldId="311"/>
            <ac:inkMk id="58" creationId="{D39E3E54-6712-4728-BEB8-BB0A512E8F98}"/>
          </ac:inkMkLst>
        </pc:inkChg>
        <pc:inkChg chg="add del mod">
          <ac:chgData name="Varun Ojha" userId="a96fe8dc-4843-4960-8733-3bf127117c79" providerId="ADAL" clId="{CB125A72-543F-4DA0-BF1C-27286F918176}" dt="2022-03-03T09:07:41.715" v="678"/>
          <ac:inkMkLst>
            <pc:docMk/>
            <pc:sldMk cId="596603784" sldId="311"/>
            <ac:inkMk id="60" creationId="{18AB98ED-EADD-4FBA-92D6-F3C82B5C04CF}"/>
          </ac:inkMkLst>
        </pc:inkChg>
        <pc:inkChg chg="add del mod">
          <ac:chgData name="Varun Ojha" userId="a96fe8dc-4843-4960-8733-3bf127117c79" providerId="ADAL" clId="{CB125A72-543F-4DA0-BF1C-27286F918176}" dt="2022-03-03T09:07:41.709" v="667"/>
          <ac:inkMkLst>
            <pc:docMk/>
            <pc:sldMk cId="596603784" sldId="311"/>
            <ac:inkMk id="61" creationId="{93E8CAA4-45E1-4FD0-A970-DEE474886B23}"/>
          </ac:inkMkLst>
        </pc:inkChg>
        <pc:inkChg chg="add del mod">
          <ac:chgData name="Varun Ojha" userId="a96fe8dc-4843-4960-8733-3bf127117c79" providerId="ADAL" clId="{CB125A72-543F-4DA0-BF1C-27286F918176}" dt="2022-03-03T09:07:41.706" v="662"/>
          <ac:inkMkLst>
            <pc:docMk/>
            <pc:sldMk cId="596603784" sldId="311"/>
            <ac:inkMk id="63" creationId="{A507D203-F00D-46D1-8442-42F80C51618E}"/>
          </ac:inkMkLst>
        </pc:inkChg>
        <pc:inkChg chg="add del mod">
          <ac:chgData name="Varun Ojha" userId="a96fe8dc-4843-4960-8733-3bf127117c79" providerId="ADAL" clId="{CB125A72-543F-4DA0-BF1C-27286F918176}" dt="2022-03-03T09:07:41.714" v="675"/>
          <ac:inkMkLst>
            <pc:docMk/>
            <pc:sldMk cId="596603784" sldId="311"/>
            <ac:inkMk id="64" creationId="{484D07CE-08AD-4C14-BF4B-6903141AAE4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66" creationId="{6C83F696-7C8A-48E1-81D7-4BAD8CEA1856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67" creationId="{B8C31B85-AFDD-4F9A-9C39-56BB31D689C1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68" creationId="{8F9616EC-87B9-46CF-B400-53F29C4A44E4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69" creationId="{7B172373-0425-4B65-BF52-81BEE400CEEC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70" creationId="{7F1091F2-48E0-47C5-97A7-0C8B41557515}"/>
          </ac:inkMkLst>
        </pc:inkChg>
        <pc:inkChg chg="add del mod">
          <ac:chgData name="Varun Ojha" userId="a96fe8dc-4843-4960-8733-3bf127117c79" providerId="ADAL" clId="{CB125A72-543F-4DA0-BF1C-27286F918176}" dt="2022-03-03T09:07:41.713" v="674"/>
          <ac:inkMkLst>
            <pc:docMk/>
            <pc:sldMk cId="596603784" sldId="311"/>
            <ac:inkMk id="71" creationId="{AC3C6327-DC54-473A-812D-426FBC81B913}"/>
          </ac:inkMkLst>
        </pc:inkChg>
        <pc:inkChg chg="add del mod">
          <ac:chgData name="Varun Ojha" userId="a96fe8dc-4843-4960-8733-3bf127117c79" providerId="ADAL" clId="{CB125A72-543F-4DA0-BF1C-27286F918176}" dt="2022-03-03T09:07:41.711" v="672"/>
          <ac:inkMkLst>
            <pc:docMk/>
            <pc:sldMk cId="596603784" sldId="311"/>
            <ac:inkMk id="72" creationId="{1653AC56-F610-4859-BE88-082DB28AAD78}"/>
          </ac:inkMkLst>
        </pc:inkChg>
        <pc:inkChg chg="add del mod">
          <ac:chgData name="Varun Ojha" userId="a96fe8dc-4843-4960-8733-3bf127117c79" providerId="ADAL" clId="{CB125A72-543F-4DA0-BF1C-27286F918176}" dt="2022-03-03T09:07:41.712" v="673"/>
          <ac:inkMkLst>
            <pc:docMk/>
            <pc:sldMk cId="596603784" sldId="311"/>
            <ac:inkMk id="73" creationId="{928825B1-93AB-4ED9-A420-B8FCDBF60F13}"/>
          </ac:inkMkLst>
        </pc:inkChg>
        <pc:inkChg chg="add del mod">
          <ac:chgData name="Varun Ojha" userId="a96fe8dc-4843-4960-8733-3bf127117c79" providerId="ADAL" clId="{CB125A72-543F-4DA0-BF1C-27286F918176}" dt="2022-03-03T09:07:41.711" v="670"/>
          <ac:inkMkLst>
            <pc:docMk/>
            <pc:sldMk cId="596603784" sldId="311"/>
            <ac:inkMk id="74" creationId="{34EF9D28-AF04-4060-9BD4-0503B8BAF6CF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77" creationId="{F4569117-9BC1-427E-A7E8-AD9A17EBFEDC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78" creationId="{035438E1-DDDE-468F-806C-238991577A85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79" creationId="{F7D04CD7-49F3-455D-B50C-9CEB2C96976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80" creationId="{5298F6E6-0938-45DC-8266-2EC9999FC21F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81" creationId="{85780ECB-995C-4A7B-B2B5-D285A93F9241}"/>
          </ac:inkMkLst>
        </pc:inkChg>
        <pc:inkChg chg="add del mod">
          <ac:chgData name="Varun Ojha" userId="a96fe8dc-4843-4960-8733-3bf127117c79" providerId="ADAL" clId="{CB125A72-543F-4DA0-BF1C-27286F918176}" dt="2022-03-03T09:07:41.715" v="677"/>
          <ac:inkMkLst>
            <pc:docMk/>
            <pc:sldMk cId="596603784" sldId="311"/>
            <ac:inkMk id="83" creationId="{C65CFE6C-E854-400F-A969-6D847B4F4D64}"/>
          </ac:inkMkLst>
        </pc:inkChg>
        <pc:inkChg chg="add del mod">
          <ac:chgData name="Varun Ojha" userId="a96fe8dc-4843-4960-8733-3bf127117c79" providerId="ADAL" clId="{CB125A72-543F-4DA0-BF1C-27286F918176}" dt="2022-03-03T09:07:41.708" v="665"/>
          <ac:inkMkLst>
            <pc:docMk/>
            <pc:sldMk cId="596603784" sldId="311"/>
            <ac:inkMk id="85" creationId="{BA08B81D-879B-4D1B-B77C-6E4B3F9FF573}"/>
          </ac:inkMkLst>
        </pc:inkChg>
        <pc:inkChg chg="add del mod">
          <ac:chgData name="Varun Ojha" userId="a96fe8dc-4843-4960-8733-3bf127117c79" providerId="ADAL" clId="{CB125A72-543F-4DA0-BF1C-27286F918176}" dt="2022-03-03T09:07:41.708" v="664"/>
          <ac:inkMkLst>
            <pc:docMk/>
            <pc:sldMk cId="596603784" sldId="311"/>
            <ac:inkMk id="86" creationId="{359AE026-0D60-4738-9198-F4F910BE5D30}"/>
          </ac:inkMkLst>
        </pc:inkChg>
        <pc:inkChg chg="add del mod">
          <ac:chgData name="Varun Ojha" userId="a96fe8dc-4843-4960-8733-3bf127117c79" providerId="ADAL" clId="{CB125A72-543F-4DA0-BF1C-27286F918176}" dt="2022-03-03T09:07:41.711" v="671"/>
          <ac:inkMkLst>
            <pc:docMk/>
            <pc:sldMk cId="596603784" sldId="311"/>
            <ac:inkMk id="87" creationId="{E86E4EE2-02F7-41B7-861E-AA4F3740DF01}"/>
          </ac:inkMkLst>
        </pc:inkChg>
        <pc:inkChg chg="add del mod">
          <ac:chgData name="Varun Ojha" userId="a96fe8dc-4843-4960-8733-3bf127117c79" providerId="ADAL" clId="{CB125A72-543F-4DA0-BF1C-27286F918176}" dt="2022-03-03T09:07:41.710" v="669"/>
          <ac:inkMkLst>
            <pc:docMk/>
            <pc:sldMk cId="596603784" sldId="311"/>
            <ac:inkMk id="88" creationId="{5CC30ABA-F0A8-490E-B031-4D621432CD4A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90" creationId="{4FEECCCA-C64B-46CD-B155-79FD917ADE56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91" creationId="{2414C302-4DCC-4EFB-A07B-D7D514B936CF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92" creationId="{2C941C49-549A-42B8-BA1B-DDE21F8054AE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93" creationId="{7D8F9F4A-2DC5-40B5-B57E-E1EBD893430A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94" creationId="{A7855D6B-D993-4A8D-B154-DF911248C1AD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95" creationId="{DF01CA18-12F2-4B6F-96F5-F207C8304489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96" creationId="{C6BFB30C-A7D4-4792-A1CB-9995DFDCB528}"/>
          </ac:inkMkLst>
        </pc:inkChg>
        <pc:inkChg chg="add del">
          <ac:chgData name="Varun Ojha" userId="a96fe8dc-4843-4960-8733-3bf127117c79" providerId="ADAL" clId="{CB125A72-543F-4DA0-BF1C-27286F918176}" dt="2022-03-03T09:06:52.821" v="623" actId="9405"/>
          <ac:inkMkLst>
            <pc:docMk/>
            <pc:sldMk cId="596603784" sldId="311"/>
            <ac:inkMk id="98" creationId="{FA011C27-B3AB-44EF-9054-1AFADC123B77}"/>
          </ac:inkMkLst>
        </pc:inkChg>
        <pc:inkChg chg="add del mod">
          <ac:chgData name="Varun Ojha" userId="a96fe8dc-4843-4960-8733-3bf127117c79" providerId="ADAL" clId="{CB125A72-543F-4DA0-BF1C-27286F918176}" dt="2022-03-03T09:07:03.023" v="629" actId="9405"/>
          <ac:inkMkLst>
            <pc:docMk/>
            <pc:sldMk cId="596603784" sldId="311"/>
            <ac:inkMk id="99" creationId="{4FF508F2-1A26-4E47-9B35-4A0FDDDA219E}"/>
          </ac:inkMkLst>
        </pc:inkChg>
        <pc:inkChg chg="add del mod">
          <ac:chgData name="Varun Ojha" userId="a96fe8dc-4843-4960-8733-3bf127117c79" providerId="ADAL" clId="{CB125A72-543F-4DA0-BF1C-27286F918176}" dt="2022-03-03T09:07:02.448" v="628"/>
          <ac:inkMkLst>
            <pc:docMk/>
            <pc:sldMk cId="596603784" sldId="311"/>
            <ac:inkMk id="100" creationId="{91423717-C513-4B79-B10B-AD5B37C0531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2" creationId="{6349A785-3C76-466A-98AE-92C290EFB087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3" creationId="{80FF0C3B-1A07-4399-AF3D-F3A82B6F4716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5" creationId="{9BEA9D37-9635-4311-A76D-38FF6C09D33A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6" creationId="{E6E719EC-2BDC-40B6-BE94-B3A95700CBB9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7" creationId="{46005BF1-93A4-4009-8A73-DE728847664E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8" creationId="{8A84B931-CFCE-4087-AC71-AD15A26A38D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09" creationId="{01106606-AFE8-415D-BEDA-4B760FB3C746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10" creationId="{039AA869-E70E-4674-B9AD-E3C050F70151}"/>
          </ac:inkMkLst>
        </pc:inkChg>
        <pc:inkChg chg="add del mod">
          <ac:chgData name="Varun Ojha" userId="a96fe8dc-4843-4960-8733-3bf127117c79" providerId="ADAL" clId="{CB125A72-543F-4DA0-BF1C-27286F918176}" dt="2022-03-03T09:07:24.124" v="651" actId="9405"/>
          <ac:inkMkLst>
            <pc:docMk/>
            <pc:sldMk cId="596603784" sldId="311"/>
            <ac:inkMk id="113" creationId="{80B23F5F-ADD2-47F7-8E64-9BA9DEE164BD}"/>
          </ac:inkMkLst>
        </pc:inkChg>
        <pc:inkChg chg="add del mod">
          <ac:chgData name="Varun Ojha" userId="a96fe8dc-4843-4960-8733-3bf127117c79" providerId="ADAL" clId="{CB125A72-543F-4DA0-BF1C-27286F918176}" dt="2022-03-03T09:07:23.648" v="650"/>
          <ac:inkMkLst>
            <pc:docMk/>
            <pc:sldMk cId="596603784" sldId="311"/>
            <ac:inkMk id="114" creationId="{E4D25259-93C0-4CFF-9885-55EED2EDE288}"/>
          </ac:inkMkLst>
        </pc:inkChg>
        <pc:inkChg chg="add del">
          <ac:chgData name="Varun Ojha" userId="a96fe8dc-4843-4960-8733-3bf127117c79" providerId="ADAL" clId="{CB125A72-543F-4DA0-BF1C-27286F918176}" dt="2022-03-03T09:07:23.422" v="648" actId="9405"/>
          <ac:inkMkLst>
            <pc:docMk/>
            <pc:sldMk cId="596603784" sldId="311"/>
            <ac:inkMk id="116" creationId="{44DB471E-D944-43C9-968B-FB9025EFB5BE}"/>
          </ac:inkMkLst>
        </pc:inkChg>
        <pc:inkChg chg="add del">
          <ac:chgData name="Varun Ojha" userId="a96fe8dc-4843-4960-8733-3bf127117c79" providerId="ADAL" clId="{CB125A72-543F-4DA0-BF1C-27286F918176}" dt="2022-03-03T09:07:23.217" v="647" actId="9405"/>
          <ac:inkMkLst>
            <pc:docMk/>
            <pc:sldMk cId="596603784" sldId="311"/>
            <ac:inkMk id="117" creationId="{F4237851-0D2B-4068-A14E-E3791D1A9212}"/>
          </ac:inkMkLst>
        </pc:inkChg>
        <pc:inkChg chg="add del">
          <ac:chgData name="Varun Ojha" userId="a96fe8dc-4843-4960-8733-3bf127117c79" providerId="ADAL" clId="{CB125A72-543F-4DA0-BF1C-27286F918176}" dt="2022-03-03T09:07:22.706" v="646" actId="9405"/>
          <ac:inkMkLst>
            <pc:docMk/>
            <pc:sldMk cId="596603784" sldId="311"/>
            <ac:inkMk id="118" creationId="{980EB046-E8F3-489A-B6DC-B5AD0A4F5142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19" creationId="{4604ED54-FBEB-4F6C-946B-4A3CE97AD601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20" creationId="{5BDA1E3D-8A6A-4FB1-B744-71C44220AD59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122" creationId="{1E3D7084-1C79-4F88-8B11-8062F897DBDB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123" creationId="{DB053E9C-75D2-41A5-970C-9AC15B0841CC}"/>
          </ac:inkMkLst>
        </pc:inkChg>
        <pc:inkChg chg="add mod topLvl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124" creationId="{A2F65923-9E20-438F-996A-0DDCEC3EF81A}"/>
          </ac:inkMkLst>
        </pc:inkChg>
        <pc:inkChg chg="add del mod">
          <ac:chgData name="Varun Ojha" userId="a96fe8dc-4843-4960-8733-3bf127117c79" providerId="ADAL" clId="{CB125A72-543F-4DA0-BF1C-27286F918176}" dt="2022-03-03T09:07:41.710" v="668"/>
          <ac:inkMkLst>
            <pc:docMk/>
            <pc:sldMk cId="596603784" sldId="311"/>
            <ac:inkMk id="125" creationId="{9F33B469-7FC9-46C9-8A7B-67248616A27D}"/>
          </ac:inkMkLst>
        </pc:inkChg>
        <pc:inkChg chg="add del mod">
          <ac:chgData name="Varun Ojha" userId="a96fe8dc-4843-4960-8733-3bf127117c79" providerId="ADAL" clId="{CB125A72-543F-4DA0-BF1C-27286F918176}" dt="2022-03-03T09:07:41.715" v="679"/>
          <ac:inkMkLst>
            <pc:docMk/>
            <pc:sldMk cId="596603784" sldId="311"/>
            <ac:inkMk id="126" creationId="{CC4910D5-E233-482D-B14A-AACB6F89E4BE}"/>
          </ac:inkMkLst>
        </pc:inkChg>
        <pc:inkChg chg="add del mod">
          <ac:chgData name="Varun Ojha" userId="a96fe8dc-4843-4960-8733-3bf127117c79" providerId="ADAL" clId="{CB125A72-543F-4DA0-BF1C-27286F918176}" dt="2022-03-03T09:07:41.709" v="666"/>
          <ac:inkMkLst>
            <pc:docMk/>
            <pc:sldMk cId="596603784" sldId="311"/>
            <ac:inkMk id="127" creationId="{DFC66E64-C570-4716-B917-59C2E6DD95A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29" creationId="{43575897-A219-426D-BFED-6C54ADF8C0DF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0" creationId="{BA89437C-74AD-4808-880A-24290DC7ACB1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1" creationId="{82BFF69D-9C2F-4CCC-9489-518DF35B713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2" creationId="{E1EB5CB0-439A-4327-AD3E-B71D3E0E6B95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3" creationId="{95DA2C00-C73D-4D7D-BF3B-A4285DA278F1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4" creationId="{F664DF3E-F81F-4B16-BAEA-688107428E27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5" creationId="{C5E392C1-FF76-4FA9-91C6-ED1B27460969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6" creationId="{59997791-4A62-4ABC-8F3D-6D65C5A646A8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7" creationId="{86593BAA-4C76-4458-AB1C-567E4FFC7D5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8" creationId="{8DC1F420-6F63-4C71-A921-7481F35BBF7A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39" creationId="{3BF8B2EF-FD25-45C1-A14E-E775433B205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0" creationId="{61D1FEDE-F6D4-44FF-B9B0-F6297F03325F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1" creationId="{F3D784F4-052F-43D7-8FD9-A0B557B985D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2" creationId="{558A2696-2050-4469-861B-A9DA7DB463E2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3" creationId="{DFD9434B-DD0C-49D4-8450-928A7C3AF83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4" creationId="{8FF0CE53-B12E-4BDE-B012-94B3C9F3B535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5" creationId="{08A74B26-F2E7-4EA8-ADAD-37C896C3517D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6" creationId="{021D046B-84CC-47D2-9417-B2BAA3B9091E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7" creationId="{C6A5A8B2-49DB-4E97-A5B7-690BBCAA6433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8" creationId="{94C9E433-4457-4C2F-9EEB-49D122D03D18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49" creationId="{F8B0D569-4F02-4757-9BDD-0D4C95CEE52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0" creationId="{F8936D8A-4DD6-4826-BC54-B360D2E8CF99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1" creationId="{1F69F9D6-68DA-4BE5-A424-1FBBF149B2C6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2" creationId="{1352DDF9-8D47-4EF8-BCCC-3C398CA2D50B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6" creationId="{762EEBFE-B3D6-46D0-928F-20F82D9AE420}"/>
          </ac:inkMkLst>
        </pc:inkChg>
        <pc:inkChg chg="add mod">
          <ac:chgData name="Varun Ojha" userId="a96fe8dc-4843-4960-8733-3bf127117c79" providerId="ADAL" clId="{CB125A72-543F-4DA0-BF1C-27286F918176}" dt="2022-03-03T09:24:56.853" v="1044" actId="165"/>
          <ac:inkMkLst>
            <pc:docMk/>
            <pc:sldMk cId="596603784" sldId="311"/>
            <ac:inkMk id="157" creationId="{35A54C3D-4127-4463-9DFB-1A276BE788C3}"/>
          </ac:inkMkLst>
        </pc:inkChg>
        <pc:inkChg chg="add del mod topLvl">
          <ac:chgData name="Varun Ojha" userId="a96fe8dc-4843-4960-8733-3bf127117c79" providerId="ADAL" clId="{CB125A72-543F-4DA0-BF1C-27286F918176}" dt="2022-03-03T09:25:30.496" v="1051" actId="478"/>
          <ac:inkMkLst>
            <pc:docMk/>
            <pc:sldMk cId="596603784" sldId="311"/>
            <ac:inkMk id="158" creationId="{ACB3B4DE-CCB1-4E10-BA51-22F6717CE541}"/>
          </ac:inkMkLst>
        </pc:inkChg>
        <pc:inkChg chg="add del mod topLvl">
          <ac:chgData name="Varun Ojha" userId="a96fe8dc-4843-4960-8733-3bf127117c79" providerId="ADAL" clId="{CB125A72-543F-4DA0-BF1C-27286F918176}" dt="2022-03-03T09:25:30.496" v="1051" actId="478"/>
          <ac:inkMkLst>
            <pc:docMk/>
            <pc:sldMk cId="596603784" sldId="311"/>
            <ac:inkMk id="159" creationId="{242372C4-6E7F-44A6-BA6F-8F9335EB65AE}"/>
          </ac:inkMkLst>
        </pc:inkChg>
        <pc:inkChg chg="add del mod topLvl">
          <ac:chgData name="Varun Ojha" userId="a96fe8dc-4843-4960-8733-3bf127117c79" providerId="ADAL" clId="{CB125A72-543F-4DA0-BF1C-27286F918176}" dt="2022-03-03T09:25:30.496" v="1051" actId="478"/>
          <ac:inkMkLst>
            <pc:docMk/>
            <pc:sldMk cId="596603784" sldId="311"/>
            <ac:inkMk id="160" creationId="{29B7F24B-57C9-460A-BAC1-9EC450AF8B7B}"/>
          </ac:inkMkLst>
        </pc:inkChg>
        <pc:inkChg chg="add">
          <ac:chgData name="Varun Ojha" userId="a96fe8dc-4843-4960-8733-3bf127117c79" providerId="ADAL" clId="{CB125A72-543F-4DA0-BF1C-27286F918176}" dt="2022-03-03T09:25:19.887" v="1046" actId="9405"/>
          <ac:inkMkLst>
            <pc:docMk/>
            <pc:sldMk cId="596603784" sldId="311"/>
            <ac:inkMk id="163" creationId="{54DD2369-FA84-47F5-8D7B-1EB079D545A1}"/>
          </ac:inkMkLst>
        </pc:inkChg>
        <pc:inkChg chg="add del">
          <ac:chgData name="Varun Ojha" userId="a96fe8dc-4843-4960-8733-3bf127117c79" providerId="ADAL" clId="{CB125A72-543F-4DA0-BF1C-27286F918176}" dt="2022-03-03T09:25:23.985" v="1048" actId="9405"/>
          <ac:inkMkLst>
            <pc:docMk/>
            <pc:sldMk cId="596603784" sldId="311"/>
            <ac:inkMk id="164" creationId="{DC2FA516-C497-4AB3-B08C-9F9674410B28}"/>
          </ac:inkMkLst>
        </pc:inkChg>
        <pc:inkChg chg="add del">
          <ac:chgData name="Varun Ojha" userId="a96fe8dc-4843-4960-8733-3bf127117c79" providerId="ADAL" clId="{CB125A72-543F-4DA0-BF1C-27286F918176}" dt="2022-03-03T09:25:26.006" v="1050" actId="9405"/>
          <ac:inkMkLst>
            <pc:docMk/>
            <pc:sldMk cId="596603784" sldId="311"/>
            <ac:inkMk id="165" creationId="{E070400B-845F-448D-9B48-ECCF1648448C}"/>
          </ac:inkMkLst>
        </pc:inkChg>
        <pc:inkChg chg="add del mod">
          <ac:chgData name="Varun Ojha" userId="a96fe8dc-4843-4960-8733-3bf127117c79" providerId="ADAL" clId="{CB125A72-543F-4DA0-BF1C-27286F918176}" dt="2022-03-03T09:26:01.010" v="1093" actId="9405"/>
          <ac:inkMkLst>
            <pc:docMk/>
            <pc:sldMk cId="596603784" sldId="311"/>
            <ac:inkMk id="166" creationId="{38F26D59-A821-41AA-8F74-D87188876E90}"/>
          </ac:inkMkLst>
        </pc:inkChg>
        <pc:inkChg chg="add del mod">
          <ac:chgData name="Varun Ojha" userId="a96fe8dc-4843-4960-8733-3bf127117c79" providerId="ADAL" clId="{CB125A72-543F-4DA0-BF1C-27286F918176}" dt="2022-03-03T09:26:00.759" v="1092" actId="9405"/>
          <ac:inkMkLst>
            <pc:docMk/>
            <pc:sldMk cId="596603784" sldId="311"/>
            <ac:inkMk id="167" creationId="{0345367F-E637-49DD-A402-6FF91113DA07}"/>
          </ac:inkMkLst>
        </pc:inkChg>
        <pc:inkChg chg="add del mod">
          <ac:chgData name="Varun Ojha" userId="a96fe8dc-4843-4960-8733-3bf127117c79" providerId="ADAL" clId="{CB125A72-543F-4DA0-BF1C-27286F918176}" dt="2022-03-03T09:26:00.586" v="1091" actId="9405"/>
          <ac:inkMkLst>
            <pc:docMk/>
            <pc:sldMk cId="596603784" sldId="311"/>
            <ac:inkMk id="168" creationId="{71E18172-35AC-4DE9-91D4-4A79DDBF3514}"/>
          </ac:inkMkLst>
        </pc:inkChg>
        <pc:inkChg chg="add del mod">
          <ac:chgData name="Varun Ojha" userId="a96fe8dc-4843-4960-8733-3bf127117c79" providerId="ADAL" clId="{CB125A72-543F-4DA0-BF1C-27286F918176}" dt="2022-03-03T09:26:00.400" v="1090" actId="9405"/>
          <ac:inkMkLst>
            <pc:docMk/>
            <pc:sldMk cId="596603784" sldId="311"/>
            <ac:inkMk id="169" creationId="{F7719B1F-CEF1-4CDC-95DC-3F20B62C319E}"/>
          </ac:inkMkLst>
        </pc:inkChg>
        <pc:inkChg chg="add del mod">
          <ac:chgData name="Varun Ojha" userId="a96fe8dc-4843-4960-8733-3bf127117c79" providerId="ADAL" clId="{CB125A72-543F-4DA0-BF1C-27286F918176}" dt="2022-03-03T09:26:00.161" v="1089"/>
          <ac:inkMkLst>
            <pc:docMk/>
            <pc:sldMk cId="596603784" sldId="311"/>
            <ac:inkMk id="170" creationId="{92C4F5BC-BD72-426E-92FE-6992BF7280C9}"/>
          </ac:inkMkLst>
        </pc:inkChg>
        <pc:inkChg chg="add del mod">
          <ac:chgData name="Varun Ojha" userId="a96fe8dc-4843-4960-8733-3bf127117c79" providerId="ADAL" clId="{CB125A72-543F-4DA0-BF1C-27286F918176}" dt="2022-03-03T09:25:59.355" v="1087" actId="9405"/>
          <ac:inkMkLst>
            <pc:docMk/>
            <pc:sldMk cId="596603784" sldId="311"/>
            <ac:inkMk id="172" creationId="{E79260BF-2C5C-4F86-B991-E8B65E595697}"/>
          </ac:inkMkLst>
        </pc:inkChg>
        <pc:inkChg chg="add del mod">
          <ac:chgData name="Varun Ojha" userId="a96fe8dc-4843-4960-8733-3bf127117c79" providerId="ADAL" clId="{CB125A72-543F-4DA0-BF1C-27286F918176}" dt="2022-03-03T09:25:59.017" v="1086" actId="9405"/>
          <ac:inkMkLst>
            <pc:docMk/>
            <pc:sldMk cId="596603784" sldId="311"/>
            <ac:inkMk id="173" creationId="{C52FA371-C49F-42A8-A4B4-558E83E77D68}"/>
          </ac:inkMkLst>
        </pc:inkChg>
        <pc:inkChg chg="add del mod">
          <ac:chgData name="Varun Ojha" userId="a96fe8dc-4843-4960-8733-3bf127117c79" providerId="ADAL" clId="{CB125A72-543F-4DA0-BF1C-27286F918176}" dt="2022-03-03T09:25:58.822" v="1085" actId="9405"/>
          <ac:inkMkLst>
            <pc:docMk/>
            <pc:sldMk cId="596603784" sldId="311"/>
            <ac:inkMk id="174" creationId="{8C57E526-FFE1-4560-ABF3-CF0A1DEDC431}"/>
          </ac:inkMkLst>
        </pc:inkChg>
        <pc:inkChg chg="add del mod">
          <ac:chgData name="Varun Ojha" userId="a96fe8dc-4843-4960-8733-3bf127117c79" providerId="ADAL" clId="{CB125A72-543F-4DA0-BF1C-27286F918176}" dt="2022-03-03T09:25:58.616" v="1084" actId="9405"/>
          <ac:inkMkLst>
            <pc:docMk/>
            <pc:sldMk cId="596603784" sldId="311"/>
            <ac:inkMk id="175" creationId="{0EF5F76D-EABC-4B75-8EBE-0C8BEDDF1FFC}"/>
          </ac:inkMkLst>
        </pc:inkChg>
        <pc:inkChg chg="add del mod">
          <ac:chgData name="Varun Ojha" userId="a96fe8dc-4843-4960-8733-3bf127117c79" providerId="ADAL" clId="{CB125A72-543F-4DA0-BF1C-27286F918176}" dt="2022-03-03T09:25:58.408" v="1083" actId="9405"/>
          <ac:inkMkLst>
            <pc:docMk/>
            <pc:sldMk cId="596603784" sldId="311"/>
            <ac:inkMk id="176" creationId="{2FD0BC6B-9FC3-4265-A2B8-F8747F422A3D}"/>
          </ac:inkMkLst>
        </pc:inkChg>
        <pc:inkChg chg="add del mod">
          <ac:chgData name="Varun Ojha" userId="a96fe8dc-4843-4960-8733-3bf127117c79" providerId="ADAL" clId="{CB125A72-543F-4DA0-BF1C-27286F918176}" dt="2022-03-03T09:25:58.177" v="1082" actId="9405"/>
          <ac:inkMkLst>
            <pc:docMk/>
            <pc:sldMk cId="596603784" sldId="311"/>
            <ac:inkMk id="177" creationId="{B20B59A5-7C4C-4F0E-9C43-4B6E7296A23E}"/>
          </ac:inkMkLst>
        </pc:inkChg>
        <pc:inkChg chg="add del mod">
          <ac:chgData name="Varun Ojha" userId="a96fe8dc-4843-4960-8733-3bf127117c79" providerId="ADAL" clId="{CB125A72-543F-4DA0-BF1C-27286F918176}" dt="2022-03-03T09:25:57.927" v="1081"/>
          <ac:inkMkLst>
            <pc:docMk/>
            <pc:sldMk cId="596603784" sldId="311"/>
            <ac:inkMk id="178" creationId="{10362C46-CD85-4BF3-847C-C78E017D8756}"/>
          </ac:inkMkLst>
        </pc:inkChg>
        <pc:inkChg chg="add del mod">
          <ac:chgData name="Varun Ojha" userId="a96fe8dc-4843-4960-8733-3bf127117c79" providerId="ADAL" clId="{CB125A72-543F-4DA0-BF1C-27286F918176}" dt="2022-03-03T09:25:57.665" v="1079" actId="9405"/>
          <ac:inkMkLst>
            <pc:docMk/>
            <pc:sldMk cId="596603784" sldId="311"/>
            <ac:inkMk id="181" creationId="{B8D13F95-AB00-44B5-9A75-036C5B438B33}"/>
          </ac:inkMkLst>
        </pc:inkChg>
        <pc:inkChg chg="add del mod">
          <ac:chgData name="Varun Ojha" userId="a96fe8dc-4843-4960-8733-3bf127117c79" providerId="ADAL" clId="{CB125A72-543F-4DA0-BF1C-27286F918176}" dt="2022-03-03T09:25:57.471" v="1078"/>
          <ac:inkMkLst>
            <pc:docMk/>
            <pc:sldMk cId="596603784" sldId="311"/>
            <ac:inkMk id="182" creationId="{63007A27-CA90-47EC-9A28-69F778DC57EE}"/>
          </ac:inkMkLst>
        </pc:inkChg>
        <pc:inkChg chg="add del mod">
          <ac:chgData name="Varun Ojha" userId="a96fe8dc-4843-4960-8733-3bf127117c79" providerId="ADAL" clId="{CB125A72-543F-4DA0-BF1C-27286F918176}" dt="2022-03-03T09:25:57.270" v="1076" actId="9405"/>
          <ac:inkMkLst>
            <pc:docMk/>
            <pc:sldMk cId="596603784" sldId="311"/>
            <ac:inkMk id="184" creationId="{EFF0B9DE-6812-4925-9786-3EC6037B9E3A}"/>
          </ac:inkMkLst>
        </pc:inkChg>
        <pc:inkChg chg="add del mod">
          <ac:chgData name="Varun Ojha" userId="a96fe8dc-4843-4960-8733-3bf127117c79" providerId="ADAL" clId="{CB125A72-543F-4DA0-BF1C-27286F918176}" dt="2022-03-03T09:25:57.097" v="1075" actId="9405"/>
          <ac:inkMkLst>
            <pc:docMk/>
            <pc:sldMk cId="596603784" sldId="311"/>
            <ac:inkMk id="185" creationId="{1DF31721-3B5C-4155-BE26-0C0E8DD51DE2}"/>
          </ac:inkMkLst>
        </pc:inkChg>
        <pc:inkChg chg="add del mod">
          <ac:chgData name="Varun Ojha" userId="a96fe8dc-4843-4960-8733-3bf127117c79" providerId="ADAL" clId="{CB125A72-543F-4DA0-BF1C-27286F918176}" dt="2022-03-03T09:25:56.857" v="1074"/>
          <ac:inkMkLst>
            <pc:docMk/>
            <pc:sldMk cId="596603784" sldId="311"/>
            <ac:inkMk id="186" creationId="{19031A5C-4871-439F-A9A8-7589FB2D8D45}"/>
          </ac:inkMkLst>
        </pc:inkChg>
        <pc:inkChg chg="add del mod">
          <ac:chgData name="Varun Ojha" userId="a96fe8dc-4843-4960-8733-3bf127117c79" providerId="ADAL" clId="{CB125A72-543F-4DA0-BF1C-27286F918176}" dt="2022-03-03T09:26:12.789" v="1119" actId="9405"/>
          <ac:inkMkLst>
            <pc:docMk/>
            <pc:sldMk cId="596603784" sldId="311"/>
            <ac:inkMk id="188" creationId="{88D1E9FE-8CF5-4F20-B1BE-B42C50046C9B}"/>
          </ac:inkMkLst>
        </pc:inkChg>
        <pc:inkChg chg="add del mod">
          <ac:chgData name="Varun Ojha" userId="a96fe8dc-4843-4960-8733-3bf127117c79" providerId="ADAL" clId="{CB125A72-543F-4DA0-BF1C-27286F918176}" dt="2022-03-03T09:26:12.634" v="1118" actId="9405"/>
          <ac:inkMkLst>
            <pc:docMk/>
            <pc:sldMk cId="596603784" sldId="311"/>
            <ac:inkMk id="189" creationId="{47D03A23-D056-4D5C-8B0D-3723B2AE787B}"/>
          </ac:inkMkLst>
        </pc:inkChg>
        <pc:inkChg chg="add del mod">
          <ac:chgData name="Varun Ojha" userId="a96fe8dc-4843-4960-8733-3bf127117c79" providerId="ADAL" clId="{CB125A72-543F-4DA0-BF1C-27286F918176}" dt="2022-03-03T09:26:12.460" v="1117" actId="9405"/>
          <ac:inkMkLst>
            <pc:docMk/>
            <pc:sldMk cId="596603784" sldId="311"/>
            <ac:inkMk id="190" creationId="{A808FA23-9365-4FBA-A042-C969DDA91383}"/>
          </ac:inkMkLst>
        </pc:inkChg>
        <pc:inkChg chg="add del mod">
          <ac:chgData name="Varun Ojha" userId="a96fe8dc-4843-4960-8733-3bf127117c79" providerId="ADAL" clId="{CB125A72-543F-4DA0-BF1C-27286F918176}" dt="2022-03-03T09:26:12.311" v="1116" actId="9405"/>
          <ac:inkMkLst>
            <pc:docMk/>
            <pc:sldMk cId="596603784" sldId="311"/>
            <ac:inkMk id="191" creationId="{88771CE4-FE46-48EE-90FD-8EBFA464E198}"/>
          </ac:inkMkLst>
        </pc:inkChg>
        <pc:inkChg chg="add del mod">
          <ac:chgData name="Varun Ojha" userId="a96fe8dc-4843-4960-8733-3bf127117c79" providerId="ADAL" clId="{CB125A72-543F-4DA0-BF1C-27286F918176}" dt="2022-03-03T09:26:12.118" v="1115"/>
          <ac:inkMkLst>
            <pc:docMk/>
            <pc:sldMk cId="596603784" sldId="311"/>
            <ac:inkMk id="192" creationId="{0F42986F-21F6-415C-B026-3508058A0754}"/>
          </ac:inkMkLst>
        </pc:inkChg>
        <pc:inkChg chg="add del mod">
          <ac:chgData name="Varun Ojha" userId="a96fe8dc-4843-4960-8733-3bf127117c79" providerId="ADAL" clId="{CB125A72-543F-4DA0-BF1C-27286F918176}" dt="2022-03-03T09:26:11.934" v="1113" actId="9405"/>
          <ac:inkMkLst>
            <pc:docMk/>
            <pc:sldMk cId="596603784" sldId="311"/>
            <ac:inkMk id="194" creationId="{3DEFB6F2-B201-4532-9408-F41CA59C996D}"/>
          </ac:inkMkLst>
        </pc:inkChg>
        <pc:inkChg chg="add del mod">
          <ac:chgData name="Varun Ojha" userId="a96fe8dc-4843-4960-8733-3bf127117c79" providerId="ADAL" clId="{CB125A72-543F-4DA0-BF1C-27286F918176}" dt="2022-03-03T09:26:11.750" v="1112" actId="9405"/>
          <ac:inkMkLst>
            <pc:docMk/>
            <pc:sldMk cId="596603784" sldId="311"/>
            <ac:inkMk id="195" creationId="{4B351043-DD25-4869-A4E4-6644F70FC80C}"/>
          </ac:inkMkLst>
        </pc:inkChg>
        <pc:inkChg chg="add del mod">
          <ac:chgData name="Varun Ojha" userId="a96fe8dc-4843-4960-8733-3bf127117c79" providerId="ADAL" clId="{CB125A72-543F-4DA0-BF1C-27286F918176}" dt="2022-03-03T09:26:11.564" v="1111" actId="9405"/>
          <ac:inkMkLst>
            <pc:docMk/>
            <pc:sldMk cId="596603784" sldId="311"/>
            <ac:inkMk id="196" creationId="{A7A0C560-FCFD-4254-AB68-532D6F05C5A0}"/>
          </ac:inkMkLst>
        </pc:inkChg>
        <pc:inkChg chg="add del mod">
          <ac:chgData name="Varun Ojha" userId="a96fe8dc-4843-4960-8733-3bf127117c79" providerId="ADAL" clId="{CB125A72-543F-4DA0-BF1C-27286F918176}" dt="2022-03-03T09:26:11.425" v="1110" actId="9405"/>
          <ac:inkMkLst>
            <pc:docMk/>
            <pc:sldMk cId="596603784" sldId="311"/>
            <ac:inkMk id="197" creationId="{7230CED7-9ED1-4057-A03A-B35C6792D0A0}"/>
          </ac:inkMkLst>
        </pc:inkChg>
        <pc:inkChg chg="add del mod">
          <ac:chgData name="Varun Ojha" userId="a96fe8dc-4843-4960-8733-3bf127117c79" providerId="ADAL" clId="{CB125A72-543F-4DA0-BF1C-27286F918176}" dt="2022-03-03T09:26:11.193" v="1109" actId="9405"/>
          <ac:inkMkLst>
            <pc:docMk/>
            <pc:sldMk cId="596603784" sldId="311"/>
            <ac:inkMk id="198" creationId="{197FC874-62E2-4F1E-B369-05E49AF529F2}"/>
          </ac:inkMkLst>
        </pc:inkChg>
        <pc:inkChg chg="add del mod">
          <ac:chgData name="Varun Ojha" userId="a96fe8dc-4843-4960-8733-3bf127117c79" providerId="ADAL" clId="{CB125A72-543F-4DA0-BF1C-27286F918176}" dt="2022-03-03T09:26:10.996" v="1108"/>
          <ac:inkMkLst>
            <pc:docMk/>
            <pc:sldMk cId="596603784" sldId="311"/>
            <ac:inkMk id="199" creationId="{CD209C98-034F-429B-B40A-110BF20E78F9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1" creationId="{8B7D1701-0D82-4DE5-9D58-D058285AA781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2" creationId="{5B7DB07E-A253-4B7D-ABBC-29083DCC89A2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3" creationId="{1055E9AB-EBEF-40B2-B519-3CBDDC6CD2E5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4" creationId="{BC5299E4-DB5A-49A5-8623-341D15052922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5" creationId="{077BF0DC-A8A8-4073-858D-E4A7009F6CC3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7" creationId="{0CFF142F-6724-4968-8B95-0238B77DDBFD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8" creationId="{1ED1C3A8-195A-4F71-9BDE-8C9BCEB1EA5B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09" creationId="{22ADFEDD-A51F-418B-9DB8-10D9803D5EE4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10" creationId="{929D177F-3C53-4A1D-9DF0-CD9CA476E2A8}"/>
          </ac:inkMkLst>
        </pc:inkChg>
        <pc:inkChg chg="add mod">
          <ac:chgData name="Varun Ojha" userId="a96fe8dc-4843-4960-8733-3bf127117c79" providerId="ADAL" clId="{CB125A72-543F-4DA0-BF1C-27286F918176}" dt="2022-03-03T09:26:20.191" v="1131"/>
          <ac:inkMkLst>
            <pc:docMk/>
            <pc:sldMk cId="596603784" sldId="311"/>
            <ac:inkMk id="211" creationId="{5A355474-CEA8-4D48-A136-E5F0417A60CD}"/>
          </ac:inkMkLst>
        </pc:inkChg>
        <pc:inkChg chg="add mod">
          <ac:chgData name="Varun Ojha" userId="a96fe8dc-4843-4960-8733-3bf127117c79" providerId="ADAL" clId="{CB125A72-543F-4DA0-BF1C-27286F918176}" dt="2022-03-03T09:26:23.607" v="1137"/>
          <ac:inkMkLst>
            <pc:docMk/>
            <pc:sldMk cId="596603784" sldId="311"/>
            <ac:inkMk id="213" creationId="{AF1E6A90-4FE4-4521-B9F5-BDC4242B1D6B}"/>
          </ac:inkMkLst>
        </pc:inkChg>
        <pc:inkChg chg="add mod">
          <ac:chgData name="Varun Ojha" userId="a96fe8dc-4843-4960-8733-3bf127117c79" providerId="ADAL" clId="{CB125A72-543F-4DA0-BF1C-27286F918176}" dt="2022-03-03T09:26:23.607" v="1137"/>
          <ac:inkMkLst>
            <pc:docMk/>
            <pc:sldMk cId="596603784" sldId="311"/>
            <ac:inkMk id="214" creationId="{EC357903-9F1C-435B-B502-EE0037137063}"/>
          </ac:inkMkLst>
        </pc:inkChg>
        <pc:inkChg chg="add mod">
          <ac:chgData name="Varun Ojha" userId="a96fe8dc-4843-4960-8733-3bf127117c79" providerId="ADAL" clId="{CB125A72-543F-4DA0-BF1C-27286F918176}" dt="2022-03-03T09:26:23.607" v="1137"/>
          <ac:inkMkLst>
            <pc:docMk/>
            <pc:sldMk cId="596603784" sldId="311"/>
            <ac:inkMk id="215" creationId="{09710A2B-A122-4C87-BF64-6CD8F789A733}"/>
          </ac:inkMkLst>
        </pc:inkChg>
        <pc:inkChg chg="add mod">
          <ac:chgData name="Varun Ojha" userId="a96fe8dc-4843-4960-8733-3bf127117c79" providerId="ADAL" clId="{CB125A72-543F-4DA0-BF1C-27286F918176}" dt="2022-03-03T09:26:23.607" v="1137"/>
          <ac:inkMkLst>
            <pc:docMk/>
            <pc:sldMk cId="596603784" sldId="311"/>
            <ac:inkMk id="216" creationId="{3A92C227-96FF-4C08-8709-B73C4028AD59}"/>
          </ac:inkMkLst>
        </pc:inkChg>
        <pc:inkChg chg="add mod">
          <ac:chgData name="Varun Ojha" userId="a96fe8dc-4843-4960-8733-3bf127117c79" providerId="ADAL" clId="{CB125A72-543F-4DA0-BF1C-27286F918176}" dt="2022-03-03T09:26:23.607" v="1137"/>
          <ac:inkMkLst>
            <pc:docMk/>
            <pc:sldMk cId="596603784" sldId="311"/>
            <ac:inkMk id="217" creationId="{6B15ACF2-D1AB-43CF-B9F8-661172E0246E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19" creationId="{563E2313-28FB-48AB-9E5E-D312FAFB70D6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0" creationId="{CE464D75-ED0D-4CA3-B5AD-EB886C42E545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1" creationId="{534AF6F2-8C59-40EA-9756-C204C159968A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2" creationId="{D58FEADD-B1EE-46AD-8051-FB25EAD7C117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3" creationId="{AC095008-F1D1-463E-BE28-94E16F0B4CBC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4" creationId="{0B29F1C1-D53B-464A-A527-1BC79976DC87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5" creationId="{761D0B66-4B64-405A-AF9E-7C31E60B4395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6" creationId="{911072AC-D6B4-4C5A-B002-74AB0D2BBEAF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7" creationId="{8E312F1E-947D-4486-84B0-A328D99F0751}"/>
          </ac:inkMkLst>
        </pc:inkChg>
        <pc:inkChg chg="add mod">
          <ac:chgData name="Varun Ojha" userId="a96fe8dc-4843-4960-8733-3bf127117c79" providerId="ADAL" clId="{CB125A72-543F-4DA0-BF1C-27286F918176}" dt="2022-03-03T09:26:31.108" v="1148"/>
          <ac:inkMkLst>
            <pc:docMk/>
            <pc:sldMk cId="596603784" sldId="311"/>
            <ac:inkMk id="228" creationId="{A9924549-8DF8-4B04-8CB2-EB02EEFBC38B}"/>
          </ac:inkMkLst>
        </pc:inkChg>
        <pc:inkChg chg="add mod">
          <ac:chgData name="Varun Ojha" userId="a96fe8dc-4843-4960-8733-3bf127117c79" providerId="ADAL" clId="{CB125A72-543F-4DA0-BF1C-27286F918176}" dt="2022-03-03T09:26:41.214" v="1160"/>
          <ac:inkMkLst>
            <pc:docMk/>
            <pc:sldMk cId="596603784" sldId="311"/>
            <ac:inkMk id="231" creationId="{2EE09583-D8B8-4974-8DE6-F5DD4C6AA624}"/>
          </ac:inkMkLst>
        </pc:inkChg>
        <pc:inkChg chg="add mod">
          <ac:chgData name="Varun Ojha" userId="a96fe8dc-4843-4960-8733-3bf127117c79" providerId="ADAL" clId="{CB125A72-543F-4DA0-BF1C-27286F918176}" dt="2022-03-03T09:26:41.214" v="1160"/>
          <ac:inkMkLst>
            <pc:docMk/>
            <pc:sldMk cId="596603784" sldId="311"/>
            <ac:inkMk id="232" creationId="{D0838B28-2E4A-4220-8B2F-A99D8A2BE528}"/>
          </ac:inkMkLst>
        </pc:inkChg>
        <pc:inkChg chg="add del mod">
          <ac:chgData name="Varun Ojha" userId="a96fe8dc-4843-4960-8733-3bf127117c79" providerId="ADAL" clId="{CB125A72-543F-4DA0-BF1C-27286F918176}" dt="2022-03-03T09:26:38.571" v="1156" actId="9405"/>
          <ac:inkMkLst>
            <pc:docMk/>
            <pc:sldMk cId="596603784" sldId="311"/>
            <ac:inkMk id="233" creationId="{B754C124-067E-41AD-A617-0135E8B9AF23}"/>
          </ac:inkMkLst>
        </pc:inkChg>
        <pc:inkChg chg="add del mod">
          <ac:chgData name="Varun Ojha" userId="a96fe8dc-4843-4960-8733-3bf127117c79" providerId="ADAL" clId="{CB125A72-543F-4DA0-BF1C-27286F918176}" dt="2022-03-03T09:26:38.453" v="1155"/>
          <ac:inkMkLst>
            <pc:docMk/>
            <pc:sldMk cId="596603784" sldId="311"/>
            <ac:inkMk id="234" creationId="{CD138890-8C48-43A1-B9A6-851F59FD0D5C}"/>
          </ac:inkMkLst>
        </pc:inkChg>
        <pc:inkChg chg="add mod">
          <ac:chgData name="Varun Ojha" userId="a96fe8dc-4843-4960-8733-3bf127117c79" providerId="ADAL" clId="{CB125A72-543F-4DA0-BF1C-27286F918176}" dt="2022-03-03T09:26:41.214" v="1160"/>
          <ac:inkMkLst>
            <pc:docMk/>
            <pc:sldMk cId="596603784" sldId="311"/>
            <ac:inkMk id="236" creationId="{71561218-35CE-4C58-9E19-6EBB637AAA85}"/>
          </ac:inkMkLst>
        </pc:inkChg>
        <pc:inkChg chg="add mod">
          <ac:chgData name="Varun Ojha" userId="a96fe8dc-4843-4960-8733-3bf127117c79" providerId="ADAL" clId="{CB125A72-543F-4DA0-BF1C-27286F918176}" dt="2022-03-03T09:26:41.214" v="1160"/>
          <ac:inkMkLst>
            <pc:docMk/>
            <pc:sldMk cId="596603784" sldId="311"/>
            <ac:inkMk id="237" creationId="{912CD92E-BB52-4780-B621-94AEDB0F0644}"/>
          </ac:inkMkLst>
        </pc:inkChg>
        <pc:inkChg chg="add mod">
          <ac:chgData name="Varun Ojha" userId="a96fe8dc-4843-4960-8733-3bf127117c79" providerId="ADAL" clId="{CB125A72-543F-4DA0-BF1C-27286F918176}" dt="2022-03-03T09:26:41.214" v="1160"/>
          <ac:inkMkLst>
            <pc:docMk/>
            <pc:sldMk cId="596603784" sldId="311"/>
            <ac:inkMk id="238" creationId="{29D0FE95-A9ED-4D81-829B-D5BA652AA7EE}"/>
          </ac:inkMkLst>
        </pc:inkChg>
        <pc:inkChg chg="add mod">
          <ac:chgData name="Varun Ojha" userId="a96fe8dc-4843-4960-8733-3bf127117c79" providerId="ADAL" clId="{CB125A72-543F-4DA0-BF1C-27286F918176}" dt="2022-03-03T09:26:58.965" v="1163"/>
          <ac:inkMkLst>
            <pc:docMk/>
            <pc:sldMk cId="596603784" sldId="311"/>
            <ac:inkMk id="240" creationId="{12928CF9-AC4B-40D7-BD02-1E078D6CC8D9}"/>
          </ac:inkMkLst>
        </pc:inkChg>
        <pc:inkChg chg="add mod">
          <ac:chgData name="Varun Ojha" userId="a96fe8dc-4843-4960-8733-3bf127117c79" providerId="ADAL" clId="{CB125A72-543F-4DA0-BF1C-27286F918176}" dt="2022-03-03T09:26:58.965" v="1163"/>
          <ac:inkMkLst>
            <pc:docMk/>
            <pc:sldMk cId="596603784" sldId="311"/>
            <ac:inkMk id="241" creationId="{9672C03E-A3BC-43CA-A265-363D4C5A452F}"/>
          </ac:inkMkLst>
        </pc:inkChg>
        <pc:inkChg chg="add del mod">
          <ac:chgData name="Varun Ojha" userId="a96fe8dc-4843-4960-8733-3bf127117c79" providerId="ADAL" clId="{CB125A72-543F-4DA0-BF1C-27286F918176}" dt="2022-03-03T09:27:04.559" v="1173" actId="9405"/>
          <ac:inkMkLst>
            <pc:docMk/>
            <pc:sldMk cId="596603784" sldId="311"/>
            <ac:inkMk id="243" creationId="{801C9A20-518C-4105-A1B1-5884841CD299}"/>
          </ac:inkMkLst>
        </pc:inkChg>
        <pc:inkChg chg="add del mod">
          <ac:chgData name="Varun Ojha" userId="a96fe8dc-4843-4960-8733-3bf127117c79" providerId="ADAL" clId="{CB125A72-543F-4DA0-BF1C-27286F918176}" dt="2022-03-03T09:27:04.171" v="1172" actId="9405"/>
          <ac:inkMkLst>
            <pc:docMk/>
            <pc:sldMk cId="596603784" sldId="311"/>
            <ac:inkMk id="244" creationId="{A7111052-1B82-4138-92FD-F11E8B230D73}"/>
          </ac:inkMkLst>
        </pc:inkChg>
        <pc:inkChg chg="add del mod">
          <ac:chgData name="Varun Ojha" userId="a96fe8dc-4843-4960-8733-3bf127117c79" providerId="ADAL" clId="{CB125A72-543F-4DA0-BF1C-27286F918176}" dt="2022-03-03T09:27:03.724" v="1171"/>
          <ac:inkMkLst>
            <pc:docMk/>
            <pc:sldMk cId="596603784" sldId="311"/>
            <ac:inkMk id="245" creationId="{245C17FF-8661-4399-AD7F-D5248A3DBEFA}"/>
          </ac:inkMkLst>
        </pc:inkChg>
        <pc:inkChg chg="add del">
          <ac:chgData name="Varun Ojha" userId="a96fe8dc-4843-4960-8733-3bf127117c79" providerId="ADAL" clId="{CB125A72-543F-4DA0-BF1C-27286F918176}" dt="2022-03-03T09:27:03.408" v="1168" actId="9405"/>
          <ac:inkMkLst>
            <pc:docMk/>
            <pc:sldMk cId="596603784" sldId="311"/>
            <ac:inkMk id="246" creationId="{D52D6635-B20F-43B8-A7A1-1F9DAFE6255B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48" creationId="{C9FF3745-0E5D-4EA7-B52C-1669620EC30C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49" creationId="{DFF558D5-19EB-492D-8739-399E74994A2F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0" creationId="{B80C538C-26DB-4448-AA8B-01E95858112A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2" creationId="{A5B30A4A-4E29-4400-B38B-A50B03E9A94D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3" creationId="{4819D78A-4DA1-4AEA-B26D-086ECB600A8B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4" creationId="{8584C90F-5A80-459C-933E-BBE87E36102B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5" creationId="{40126C53-CB9F-426D-A8EF-24470B03E2CD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6" creationId="{46813F37-8F00-46CD-B7F8-17E41735BCB1}"/>
          </ac:inkMkLst>
        </pc:inkChg>
        <pc:inkChg chg="add mod">
          <ac:chgData name="Varun Ojha" userId="a96fe8dc-4843-4960-8733-3bf127117c79" providerId="ADAL" clId="{CB125A72-543F-4DA0-BF1C-27286F918176}" dt="2022-03-03T09:27:15.314" v="1185"/>
          <ac:inkMkLst>
            <pc:docMk/>
            <pc:sldMk cId="596603784" sldId="311"/>
            <ac:inkMk id="258" creationId="{FC063DE3-B474-4096-A880-6A5794F8BE24}"/>
          </ac:inkMkLst>
        </pc:inkChg>
        <pc:inkChg chg="add mod">
          <ac:chgData name="Varun Ojha" userId="a96fe8dc-4843-4960-8733-3bf127117c79" providerId="ADAL" clId="{CB125A72-543F-4DA0-BF1C-27286F918176}" dt="2022-03-03T09:27:29.634" v="1193" actId="164"/>
          <ac:inkMkLst>
            <pc:docMk/>
            <pc:sldMk cId="596603784" sldId="311"/>
            <ac:inkMk id="260" creationId="{32664C50-41A6-4474-B7BA-C3952840CCB2}"/>
          </ac:inkMkLst>
        </pc:inkChg>
        <pc:inkChg chg="add mod">
          <ac:chgData name="Varun Ojha" userId="a96fe8dc-4843-4960-8733-3bf127117c79" providerId="ADAL" clId="{CB125A72-543F-4DA0-BF1C-27286F918176}" dt="2022-03-03T09:27:19.335" v="1192"/>
          <ac:inkMkLst>
            <pc:docMk/>
            <pc:sldMk cId="596603784" sldId="311"/>
            <ac:inkMk id="261" creationId="{B36C1D3E-30B1-4FD5-8A02-2E9A96CCBB36}"/>
          </ac:inkMkLst>
        </pc:inkChg>
        <pc:inkChg chg="add mod">
          <ac:chgData name="Varun Ojha" userId="a96fe8dc-4843-4960-8733-3bf127117c79" providerId="ADAL" clId="{CB125A72-543F-4DA0-BF1C-27286F918176}" dt="2022-03-03T09:27:19.335" v="1192"/>
          <ac:inkMkLst>
            <pc:docMk/>
            <pc:sldMk cId="596603784" sldId="311"/>
            <ac:inkMk id="262" creationId="{D829AE6F-919A-4BF4-9C3C-B5ABDFFB6D14}"/>
          </ac:inkMkLst>
        </pc:inkChg>
        <pc:inkChg chg="add mod">
          <ac:chgData name="Varun Ojha" userId="a96fe8dc-4843-4960-8733-3bf127117c79" providerId="ADAL" clId="{CB125A72-543F-4DA0-BF1C-27286F918176}" dt="2022-03-03T09:27:19.335" v="1192"/>
          <ac:inkMkLst>
            <pc:docMk/>
            <pc:sldMk cId="596603784" sldId="311"/>
            <ac:inkMk id="263" creationId="{BEC48668-39DD-4F39-B349-BA9789585F16}"/>
          </ac:inkMkLst>
        </pc:inkChg>
        <pc:inkChg chg="add mod">
          <ac:chgData name="Varun Ojha" userId="a96fe8dc-4843-4960-8733-3bf127117c79" providerId="ADAL" clId="{CB125A72-543F-4DA0-BF1C-27286F918176}" dt="2022-03-03T09:27:19.335" v="1192"/>
          <ac:inkMkLst>
            <pc:docMk/>
            <pc:sldMk cId="596603784" sldId="311"/>
            <ac:inkMk id="264" creationId="{7B16D34F-5B0A-4C55-ADF2-EC6E834FD4D5}"/>
          </ac:inkMkLst>
        </pc:inkChg>
        <pc:inkChg chg="add mod">
          <ac:chgData name="Varun Ojha" userId="a96fe8dc-4843-4960-8733-3bf127117c79" providerId="ADAL" clId="{CB125A72-543F-4DA0-BF1C-27286F918176}" dt="2022-03-03T09:27:19.335" v="1192"/>
          <ac:inkMkLst>
            <pc:docMk/>
            <pc:sldMk cId="596603784" sldId="311"/>
            <ac:inkMk id="265" creationId="{A28B39FD-D6D1-4B32-9D7D-5D4FABD0568F}"/>
          </ac:inkMkLst>
        </pc:inkChg>
      </pc:sldChg>
      <pc:sldChg chg="del ord">
        <pc:chgData name="Varun Ojha" userId="a96fe8dc-4843-4960-8733-3bf127117c79" providerId="ADAL" clId="{CB125A72-543F-4DA0-BF1C-27286F918176}" dt="2022-03-03T09:12:45.494" v="748" actId="2696"/>
        <pc:sldMkLst>
          <pc:docMk/>
          <pc:sldMk cId="785180700" sldId="314"/>
        </pc:sldMkLst>
      </pc:sldChg>
      <pc:sldChg chg="modSp add mod ord">
        <pc:chgData name="Varun Ojha" userId="a96fe8dc-4843-4960-8733-3bf127117c79" providerId="ADAL" clId="{CB125A72-543F-4DA0-BF1C-27286F918176}" dt="2022-03-03T11:05:44.129" v="1751" actId="113"/>
        <pc:sldMkLst>
          <pc:docMk/>
          <pc:sldMk cId="2000392408" sldId="314"/>
        </pc:sldMkLst>
        <pc:graphicFrameChg chg="modGraphic">
          <ac:chgData name="Varun Ojha" userId="a96fe8dc-4843-4960-8733-3bf127117c79" providerId="ADAL" clId="{CB125A72-543F-4DA0-BF1C-27286F918176}" dt="2022-03-03T11:05:44.129" v="1751" actId="113"/>
          <ac:graphicFrameMkLst>
            <pc:docMk/>
            <pc:sldMk cId="2000392408" sldId="314"/>
            <ac:graphicFrameMk id="3" creationId="{5B43E7F0-0C9A-4F6B-AA4E-5C26054639E2}"/>
          </ac:graphicFrameMkLst>
        </pc:graphicFrameChg>
      </pc:sldChg>
      <pc:sldChg chg="modSp add mod">
        <pc:chgData name="Varun Ojha" userId="a96fe8dc-4843-4960-8733-3bf127117c79" providerId="ADAL" clId="{CB125A72-543F-4DA0-BF1C-27286F918176}" dt="2022-03-03T09:50:19.168" v="1607"/>
        <pc:sldMkLst>
          <pc:docMk/>
          <pc:sldMk cId="1824810108" sldId="316"/>
        </pc:sldMkLst>
        <pc:spChg chg="mod">
          <ac:chgData name="Varun Ojha" userId="a96fe8dc-4843-4960-8733-3bf127117c79" providerId="ADAL" clId="{CB125A72-543F-4DA0-BF1C-27286F918176}" dt="2022-03-03T09:50:09.478" v="1606" actId="207"/>
          <ac:spMkLst>
            <pc:docMk/>
            <pc:sldMk cId="1824810108" sldId="316"/>
            <ac:spMk id="9" creationId="{55DFB50D-5214-48A6-A651-FE9D12E92A8D}"/>
          </ac:spMkLst>
        </pc:spChg>
        <pc:spChg chg="mod">
          <ac:chgData name="Varun Ojha" userId="a96fe8dc-4843-4960-8733-3bf127117c79" providerId="ADAL" clId="{CB125A72-543F-4DA0-BF1C-27286F918176}" dt="2022-03-03T09:50:09.478" v="1606" actId="207"/>
          <ac:spMkLst>
            <pc:docMk/>
            <pc:sldMk cId="1824810108" sldId="316"/>
            <ac:spMk id="11" creationId="{C3500C37-554E-4505-AC31-1175CB3C0919}"/>
          </ac:spMkLst>
        </pc:spChg>
        <pc:spChg chg="mod">
          <ac:chgData name="Varun Ojha" userId="a96fe8dc-4843-4960-8733-3bf127117c79" providerId="ADAL" clId="{CB125A72-543F-4DA0-BF1C-27286F918176}" dt="2022-03-03T09:50:09.478" v="1606" actId="207"/>
          <ac:spMkLst>
            <pc:docMk/>
            <pc:sldMk cId="1824810108" sldId="316"/>
            <ac:spMk id="13" creationId="{30167C2E-8504-4DA3-A9C3-7B64C15B8225}"/>
          </ac:spMkLst>
        </pc:spChg>
        <pc:picChg chg="mod">
          <ac:chgData name="Varun Ojha" userId="a96fe8dc-4843-4960-8733-3bf127117c79" providerId="ADAL" clId="{CB125A72-543F-4DA0-BF1C-27286F918176}" dt="2022-03-03T09:50:19.168" v="1607"/>
          <ac:picMkLst>
            <pc:docMk/>
            <pc:sldMk cId="1824810108" sldId="316"/>
            <ac:picMk id="7" creationId="{58F552A6-CDE7-4F52-827B-F1EAF2538E8F}"/>
          </ac:picMkLst>
        </pc:picChg>
        <pc:picChg chg="mod">
          <ac:chgData name="Varun Ojha" userId="a96fe8dc-4843-4960-8733-3bf127117c79" providerId="ADAL" clId="{CB125A72-543F-4DA0-BF1C-27286F918176}" dt="2022-03-03T09:50:19.168" v="1607"/>
          <ac:picMkLst>
            <pc:docMk/>
            <pc:sldMk cId="1824810108" sldId="316"/>
            <ac:picMk id="5124" creationId="{64AFDAD8-7E4F-4DC9-9C5F-D570E4456390}"/>
          </ac:picMkLst>
        </pc:picChg>
      </pc:sldChg>
      <pc:sldChg chg="del ord">
        <pc:chgData name="Varun Ojha" userId="a96fe8dc-4843-4960-8733-3bf127117c79" providerId="ADAL" clId="{CB125A72-543F-4DA0-BF1C-27286F918176}" dt="2022-03-03T09:12:45.494" v="748" actId="2696"/>
        <pc:sldMkLst>
          <pc:docMk/>
          <pc:sldMk cId="3631482489" sldId="316"/>
        </pc:sldMkLst>
      </pc:sldChg>
      <pc:sldChg chg="addSp delSp modSp mod">
        <pc:chgData name="Varun Ojha" userId="a96fe8dc-4843-4960-8733-3bf127117c79" providerId="ADAL" clId="{CB125A72-543F-4DA0-BF1C-27286F918176}" dt="2022-03-03T09:29:05.173" v="1213"/>
        <pc:sldMkLst>
          <pc:docMk/>
          <pc:sldMk cId="553434579" sldId="320"/>
        </pc:sldMkLst>
        <pc:spChg chg="mod">
          <ac:chgData name="Varun Ojha" userId="a96fe8dc-4843-4960-8733-3bf127117c79" providerId="ADAL" clId="{CB125A72-543F-4DA0-BF1C-27286F918176}" dt="2022-03-03T09:29:05.173" v="1213"/>
          <ac:spMkLst>
            <pc:docMk/>
            <pc:sldMk cId="553434579" sldId="320"/>
            <ac:spMk id="2" creationId="{00000000-0000-0000-0000-000000000000}"/>
          </ac:spMkLst>
        </pc:spChg>
        <pc:spChg chg="add mod">
          <ac:chgData name="Varun Ojha" userId="a96fe8dc-4843-4960-8733-3bf127117c79" providerId="ADAL" clId="{CB125A72-543F-4DA0-BF1C-27286F918176}" dt="2022-03-03T09:18:25.502" v="849" actId="20577"/>
          <ac:spMkLst>
            <pc:docMk/>
            <pc:sldMk cId="553434579" sldId="320"/>
            <ac:spMk id="3" creationId="{864AD782-A645-4718-8DFD-E7AA99BAD531}"/>
          </ac:spMkLst>
        </pc:spChg>
        <pc:spChg chg="add mod">
          <ac:chgData name="Varun Ojha" userId="a96fe8dc-4843-4960-8733-3bf127117c79" providerId="ADAL" clId="{CB125A72-543F-4DA0-BF1C-27286F918176}" dt="2022-03-03T09:18:11.978" v="839" actId="2711"/>
          <ac:spMkLst>
            <pc:docMk/>
            <pc:sldMk cId="553434579" sldId="320"/>
            <ac:spMk id="8" creationId="{739CD85E-3EE8-4112-BAB9-040E92FD6243}"/>
          </ac:spMkLst>
        </pc:spChg>
        <pc:grpChg chg="add mod">
          <ac:chgData name="Varun Ojha" userId="a96fe8dc-4843-4960-8733-3bf127117c79" providerId="ADAL" clId="{CB125A72-543F-4DA0-BF1C-27286F918176}" dt="2022-03-03T09:17:51.438" v="836" actId="164"/>
          <ac:grpSpMkLst>
            <pc:docMk/>
            <pc:sldMk cId="553434579" sldId="320"/>
            <ac:grpSpMk id="4" creationId="{B64288ED-203E-4265-8C17-B8B54D218B55}"/>
          </ac:grpSpMkLst>
        </pc:grpChg>
        <pc:grpChg chg="add mod">
          <ac:chgData name="Varun Ojha" userId="a96fe8dc-4843-4960-8733-3bf127117c79" providerId="ADAL" clId="{CB125A72-543F-4DA0-BF1C-27286F918176}" dt="2022-03-03T09:18:01.825" v="838" actId="164"/>
          <ac:grpSpMkLst>
            <pc:docMk/>
            <pc:sldMk cId="553434579" sldId="320"/>
            <ac:grpSpMk id="7" creationId="{C1C7D73B-5AF2-40A7-BB6C-813D39C67570}"/>
          </ac:grpSpMkLst>
        </pc:grpChg>
        <pc:grpChg chg="add mod">
          <ac:chgData name="Varun Ojha" userId="a96fe8dc-4843-4960-8733-3bf127117c79" providerId="ADAL" clId="{CB125A72-543F-4DA0-BF1C-27286F918176}" dt="2022-03-03T09:18:01.825" v="838" actId="164"/>
          <ac:grpSpMkLst>
            <pc:docMk/>
            <pc:sldMk cId="553434579" sldId="320"/>
            <ac:grpSpMk id="10" creationId="{7476467E-C61B-433D-8FE8-47F263E7B4CE}"/>
          </ac:grpSpMkLst>
        </pc:grp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5" creationId="{278AA7E1-73CF-47C2-BB40-D35271DEF23D}"/>
          </ac:picMkLst>
        </pc:pic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6" creationId="{E1DDB178-AA63-4117-8C86-0ADB7BCD7E1A}"/>
          </ac:picMkLst>
        </pc:picChg>
        <pc:picChg chg="add del mod">
          <ac:chgData name="Varun Ojha" userId="a96fe8dc-4843-4960-8733-3bf127117c79" providerId="ADAL" clId="{CB125A72-543F-4DA0-BF1C-27286F918176}" dt="2022-03-03T09:16:41.188" v="818" actId="478"/>
          <ac:picMkLst>
            <pc:docMk/>
            <pc:sldMk cId="553434579" sldId="320"/>
            <ac:picMk id="9" creationId="{C9FC75B9-DE1F-4DF9-B4A4-16E45F5C6EAD}"/>
          </ac:picMkLst>
        </pc:pic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11" creationId="{47F199E1-BCE8-48A7-AF24-6959FC606E96}"/>
          </ac:picMkLst>
        </pc:pic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12" creationId="{C3EE0D35-9663-4190-B51B-2ACCCED5B8CC}"/>
          </ac:picMkLst>
        </pc:pic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13" creationId="{16A773E9-0416-48B8-9A1D-1761B29A2983}"/>
          </ac:picMkLst>
        </pc:picChg>
        <pc:picChg chg="add mod">
          <ac:chgData name="Varun Ojha" userId="a96fe8dc-4843-4960-8733-3bf127117c79" providerId="ADAL" clId="{CB125A72-543F-4DA0-BF1C-27286F918176}" dt="2022-03-03T09:17:46.559" v="835" actId="164"/>
          <ac:picMkLst>
            <pc:docMk/>
            <pc:sldMk cId="553434579" sldId="320"/>
            <ac:picMk id="1026" creationId="{3F5149E7-A70A-40D0-88FB-F60D9B62FD71}"/>
          </ac:picMkLst>
        </pc:picChg>
        <pc:picChg chg="add mod">
          <ac:chgData name="Varun Ojha" userId="a96fe8dc-4843-4960-8733-3bf127117c79" providerId="ADAL" clId="{CB125A72-543F-4DA0-BF1C-27286F918176}" dt="2022-03-03T09:17:51.438" v="836" actId="164"/>
          <ac:picMkLst>
            <pc:docMk/>
            <pc:sldMk cId="553434579" sldId="320"/>
            <ac:picMk id="1028" creationId="{D81FD2FB-7D12-48A6-9915-7C68FDED28AC}"/>
          </ac:picMkLst>
        </pc:picChg>
        <pc:picChg chg="mod">
          <ac:chgData name="Varun Ojha" userId="a96fe8dc-4843-4960-8733-3bf127117c79" providerId="ADAL" clId="{CB125A72-543F-4DA0-BF1C-27286F918176}" dt="2022-03-03T09:17:51.438" v="836" actId="164"/>
          <ac:picMkLst>
            <pc:docMk/>
            <pc:sldMk cId="553434579" sldId="320"/>
            <ac:picMk id="6148" creationId="{8A017D81-96F4-4D42-AFE2-4F545DAFA3BF}"/>
          </ac:picMkLst>
        </pc:picChg>
      </pc:sldChg>
      <pc:sldChg chg="modSp mod">
        <pc:chgData name="Varun Ojha" userId="a96fe8dc-4843-4960-8733-3bf127117c79" providerId="ADAL" clId="{CB125A72-543F-4DA0-BF1C-27286F918176}" dt="2022-03-03T09:20:08.889" v="872" actId="113"/>
        <pc:sldMkLst>
          <pc:docMk/>
          <pc:sldMk cId="3642814453" sldId="323"/>
        </pc:sldMkLst>
        <pc:spChg chg="mod">
          <ac:chgData name="Varun Ojha" userId="a96fe8dc-4843-4960-8733-3bf127117c79" providerId="ADAL" clId="{CB125A72-543F-4DA0-BF1C-27286F918176}" dt="2022-03-03T09:20:08.889" v="872" actId="113"/>
          <ac:spMkLst>
            <pc:docMk/>
            <pc:sldMk cId="3642814453" sldId="323"/>
            <ac:spMk id="3" creationId="{00000000-0000-0000-0000-000000000000}"/>
          </ac:spMkLst>
        </pc:spChg>
      </pc:sldChg>
      <pc:sldChg chg="addSp delSp modSp mod delAnim modAnim">
        <pc:chgData name="Varun Ojha" userId="a96fe8dc-4843-4960-8733-3bf127117c79" providerId="ADAL" clId="{CB125A72-543F-4DA0-BF1C-27286F918176}" dt="2022-03-03T09:57:39.510" v="1688"/>
        <pc:sldMkLst>
          <pc:docMk/>
          <pc:sldMk cId="2861281448" sldId="324"/>
        </pc:sldMkLst>
        <pc:spChg chg="del">
          <ac:chgData name="Varun Ojha" userId="a96fe8dc-4843-4960-8733-3bf127117c79" providerId="ADAL" clId="{CB125A72-543F-4DA0-BF1C-27286F918176}" dt="2022-03-03T09:20:35.281" v="873" actId="478"/>
          <ac:spMkLst>
            <pc:docMk/>
            <pc:sldMk cId="2861281448" sldId="324"/>
            <ac:spMk id="3" creationId="{00000000-0000-0000-0000-000000000000}"/>
          </ac:spMkLst>
        </pc:spChg>
        <pc:spChg chg="del mod">
          <ac:chgData name="Varun Ojha" userId="a96fe8dc-4843-4960-8733-3bf127117c79" providerId="ADAL" clId="{CB125A72-543F-4DA0-BF1C-27286F918176}" dt="2022-03-03T09:20:49.302" v="880" actId="478"/>
          <ac:spMkLst>
            <pc:docMk/>
            <pc:sldMk cId="2861281448" sldId="324"/>
            <ac:spMk id="5" creationId="{00000000-0000-0000-0000-000000000000}"/>
          </ac:spMkLst>
        </pc:spChg>
        <pc:spChg chg="del">
          <ac:chgData name="Varun Ojha" userId="a96fe8dc-4843-4960-8733-3bf127117c79" providerId="ADAL" clId="{CB125A72-543F-4DA0-BF1C-27286F918176}" dt="2022-03-03T09:20:51.351" v="881" actId="478"/>
          <ac:spMkLst>
            <pc:docMk/>
            <pc:sldMk cId="2861281448" sldId="324"/>
            <ac:spMk id="6" creationId="{00000000-0000-0000-0000-000000000000}"/>
          </ac:spMkLst>
        </pc:spChg>
        <pc:spChg chg="add del mod">
          <ac:chgData name="Varun Ojha" userId="a96fe8dc-4843-4960-8733-3bf127117c79" providerId="ADAL" clId="{CB125A72-543F-4DA0-BF1C-27286F918176}" dt="2022-03-03T09:20:37.270" v="874" actId="478"/>
          <ac:spMkLst>
            <pc:docMk/>
            <pc:sldMk cId="2861281448" sldId="324"/>
            <ac:spMk id="9" creationId="{B52C57D7-6DC7-41E6-AF8B-630FD0261A0B}"/>
          </ac:spMkLst>
        </pc:spChg>
        <pc:spChg chg="del">
          <ac:chgData name="Varun Ojha" userId="a96fe8dc-4843-4960-8733-3bf127117c79" providerId="ADAL" clId="{CB125A72-543F-4DA0-BF1C-27286F918176}" dt="2022-03-03T09:24:13.016" v="1039" actId="478"/>
          <ac:spMkLst>
            <pc:docMk/>
            <pc:sldMk cId="2861281448" sldId="324"/>
            <ac:spMk id="11" creationId="{00000000-0000-0000-0000-000000000000}"/>
          </ac:spMkLst>
        </pc:spChg>
        <pc:grpChg chg="mod">
          <ac:chgData name="Varun Ojha" userId="a96fe8dc-4843-4960-8733-3bf127117c79" providerId="ADAL" clId="{CB125A72-543F-4DA0-BF1C-27286F918176}" dt="2022-03-03T09:21:11.588" v="888"/>
          <ac:grpSpMkLst>
            <pc:docMk/>
            <pc:sldMk cId="2861281448" sldId="324"/>
            <ac:grpSpMk id="16" creationId="{095C145C-59E9-432D-8C20-8606195F7510}"/>
          </ac:grpSpMkLst>
        </pc:grpChg>
        <pc:grpChg chg="mod">
          <ac:chgData name="Varun Ojha" userId="a96fe8dc-4843-4960-8733-3bf127117c79" providerId="ADAL" clId="{CB125A72-543F-4DA0-BF1C-27286F918176}" dt="2022-03-03T09:21:25.145" v="903"/>
          <ac:grpSpMkLst>
            <pc:docMk/>
            <pc:sldMk cId="2861281448" sldId="324"/>
            <ac:grpSpMk id="26" creationId="{6B5A3B2A-D13D-466C-AAB2-92E90F3F9F07}"/>
          </ac:grpSpMkLst>
        </pc:grpChg>
        <pc:grpChg chg="del mod">
          <ac:chgData name="Varun Ojha" userId="a96fe8dc-4843-4960-8733-3bf127117c79" providerId="ADAL" clId="{CB125A72-543F-4DA0-BF1C-27286F918176}" dt="2022-03-03T09:21:42.764" v="923"/>
          <ac:grpSpMkLst>
            <pc:docMk/>
            <pc:sldMk cId="2861281448" sldId="324"/>
            <ac:grpSpMk id="33" creationId="{FEF51BAA-5AF7-4198-AAB3-2E8047982C35}"/>
          </ac:grpSpMkLst>
        </pc:grpChg>
        <pc:grpChg chg="add del mod">
          <ac:chgData name="Varun Ojha" userId="a96fe8dc-4843-4960-8733-3bf127117c79" providerId="ADAL" clId="{CB125A72-543F-4DA0-BF1C-27286F918176}" dt="2022-03-03T09:22:40.103" v="991"/>
          <ac:grpSpMkLst>
            <pc:docMk/>
            <pc:sldMk cId="2861281448" sldId="324"/>
            <ac:grpSpMk id="38" creationId="{65CDBD76-CE8B-4225-A4FB-E25649823E63}"/>
          </ac:grpSpMkLst>
        </pc:grpChg>
        <pc:grpChg chg="mod">
          <ac:chgData name="Varun Ojha" userId="a96fe8dc-4843-4960-8733-3bf127117c79" providerId="ADAL" clId="{CB125A72-543F-4DA0-BF1C-27286F918176}" dt="2022-03-03T09:22:20.657" v="967"/>
          <ac:grpSpMkLst>
            <pc:docMk/>
            <pc:sldMk cId="2861281448" sldId="324"/>
            <ac:grpSpMk id="40" creationId="{EE40D729-58D0-4231-AAED-1D523D3D03DE}"/>
          </ac:grpSpMkLst>
        </pc:grpChg>
        <pc:grpChg chg="add del mod">
          <ac:chgData name="Varun Ojha" userId="a96fe8dc-4843-4960-8733-3bf127117c79" providerId="ADAL" clId="{CB125A72-543F-4DA0-BF1C-27286F918176}" dt="2022-03-03T09:22:02.289" v="955"/>
          <ac:grpSpMkLst>
            <pc:docMk/>
            <pc:sldMk cId="2861281448" sldId="324"/>
            <ac:grpSpMk id="46" creationId="{B59CE223-8963-418D-A658-44E310F42461}"/>
          </ac:grpSpMkLst>
        </pc:grpChg>
        <pc:grpChg chg="add del mod">
          <ac:chgData name="Varun Ojha" userId="a96fe8dc-4843-4960-8733-3bf127117c79" providerId="ADAL" clId="{CB125A72-543F-4DA0-BF1C-27286F918176}" dt="2022-03-03T09:22:00.875" v="946"/>
          <ac:grpSpMkLst>
            <pc:docMk/>
            <pc:sldMk cId="2861281448" sldId="324"/>
            <ac:grpSpMk id="55" creationId="{28165217-0737-4652-9245-F67F5D15CADA}"/>
          </ac:grpSpMkLst>
        </pc:grpChg>
        <pc:grpChg chg="mod">
          <ac:chgData name="Varun Ojha" userId="a96fe8dc-4843-4960-8733-3bf127117c79" providerId="ADAL" clId="{CB125A72-543F-4DA0-BF1C-27286F918176}" dt="2022-03-03T09:22:00.653" v="944"/>
          <ac:grpSpMkLst>
            <pc:docMk/>
            <pc:sldMk cId="2861281448" sldId="324"/>
            <ac:grpSpMk id="57" creationId="{6C5F7337-2D88-43B1-A9DF-14815B711CB7}"/>
          </ac:grpSpMkLst>
        </pc:grpChg>
        <pc:grpChg chg="del mod">
          <ac:chgData name="Varun Ojha" userId="a96fe8dc-4843-4960-8733-3bf127117c79" providerId="ADAL" clId="{CB125A72-543F-4DA0-BF1C-27286F918176}" dt="2022-03-03T09:22:36.016" v="982"/>
          <ac:grpSpMkLst>
            <pc:docMk/>
            <pc:sldMk cId="2861281448" sldId="324"/>
            <ac:grpSpMk id="65" creationId="{A828988B-29F3-4C1F-9025-FF5E8EF45910}"/>
          </ac:grpSpMkLst>
        </pc:grpChg>
        <pc:grpChg chg="mod">
          <ac:chgData name="Varun Ojha" userId="a96fe8dc-4843-4960-8733-3bf127117c79" providerId="ADAL" clId="{CB125A72-543F-4DA0-BF1C-27286F918176}" dt="2022-03-03T09:24:10.080" v="1038" actId="164"/>
          <ac:grpSpMkLst>
            <pc:docMk/>
            <pc:sldMk cId="2861281448" sldId="324"/>
            <ac:grpSpMk id="75" creationId="{D91EEBB6-5807-4402-81EC-A53988BB5236}"/>
          </ac:grpSpMkLst>
        </pc:grpChg>
        <pc:grpChg chg="mod">
          <ac:chgData name="Varun Ojha" userId="a96fe8dc-4843-4960-8733-3bf127117c79" providerId="ADAL" clId="{CB125A72-543F-4DA0-BF1C-27286F918176}" dt="2022-03-03T09:24:10.080" v="1038" actId="164"/>
          <ac:grpSpMkLst>
            <pc:docMk/>
            <pc:sldMk cId="2861281448" sldId="324"/>
            <ac:grpSpMk id="76" creationId="{55506825-3B8D-4F67-9631-8833B3BBD156}"/>
          </ac:grpSpMkLst>
        </pc:grpChg>
        <pc:grpChg chg="del mod">
          <ac:chgData name="Varun Ojha" userId="a96fe8dc-4843-4960-8733-3bf127117c79" providerId="ADAL" clId="{CB125A72-543F-4DA0-BF1C-27286F918176}" dt="2022-03-03T09:22:54.065" v="1003"/>
          <ac:grpSpMkLst>
            <pc:docMk/>
            <pc:sldMk cId="2861281448" sldId="324"/>
            <ac:grpSpMk id="83" creationId="{9C766B12-1D2D-4C44-AC6A-446953247303}"/>
          </ac:grpSpMkLst>
        </pc:grpChg>
        <pc:grpChg chg="mod">
          <ac:chgData name="Varun Ojha" userId="a96fe8dc-4843-4960-8733-3bf127117c79" providerId="ADAL" clId="{CB125A72-543F-4DA0-BF1C-27286F918176}" dt="2022-03-03T09:24:10.080" v="1038" actId="164"/>
          <ac:grpSpMkLst>
            <pc:docMk/>
            <pc:sldMk cId="2861281448" sldId="324"/>
            <ac:grpSpMk id="87" creationId="{6F7CBAB4-A109-4ED7-8CD4-BF7A3ADA96EC}"/>
          </ac:grpSpMkLst>
        </pc:grpChg>
        <pc:grpChg chg="mod">
          <ac:chgData name="Varun Ojha" userId="a96fe8dc-4843-4960-8733-3bf127117c79" providerId="ADAL" clId="{CB125A72-543F-4DA0-BF1C-27286F918176}" dt="2022-03-03T09:24:10.080" v="1038" actId="164"/>
          <ac:grpSpMkLst>
            <pc:docMk/>
            <pc:sldMk cId="2861281448" sldId="324"/>
            <ac:grpSpMk id="92" creationId="{2A17FDDC-B019-4D2B-87D2-7EDCDD4201DE}"/>
          </ac:grpSpMkLst>
        </pc:grpChg>
        <pc:grpChg chg="mod">
          <ac:chgData name="Varun Ojha" userId="a96fe8dc-4843-4960-8733-3bf127117c79" providerId="ADAL" clId="{CB125A72-543F-4DA0-BF1C-27286F918176}" dt="2022-03-03T09:23:25.083" v="1018"/>
          <ac:grpSpMkLst>
            <pc:docMk/>
            <pc:sldMk cId="2861281448" sldId="324"/>
            <ac:grpSpMk id="99" creationId="{045FBC86-1832-4753-A9C2-CFB57BACEF0C}"/>
          </ac:grpSpMkLst>
        </pc:grpChg>
        <pc:grpChg chg="del mod">
          <ac:chgData name="Varun Ojha" userId="a96fe8dc-4843-4960-8733-3bf127117c79" providerId="ADAL" clId="{CB125A72-543F-4DA0-BF1C-27286F918176}" dt="2022-03-03T09:23:35.865" v="1037"/>
          <ac:grpSpMkLst>
            <pc:docMk/>
            <pc:sldMk cId="2861281448" sldId="324"/>
            <ac:grpSpMk id="112" creationId="{B259C01C-605E-4C94-B212-BC7FAC221C77}"/>
          </ac:grpSpMkLst>
        </pc:grpChg>
        <pc:grpChg chg="mod">
          <ac:chgData name="Varun Ojha" userId="a96fe8dc-4843-4960-8733-3bf127117c79" providerId="ADAL" clId="{CB125A72-543F-4DA0-BF1C-27286F918176}" dt="2022-03-03T09:24:10.080" v="1038" actId="164"/>
          <ac:grpSpMkLst>
            <pc:docMk/>
            <pc:sldMk cId="2861281448" sldId="324"/>
            <ac:grpSpMk id="114" creationId="{2C205DEA-FDE9-46DD-AADF-547193F27E80}"/>
          </ac:grpSpMkLst>
        </pc:grpChg>
        <pc:grpChg chg="add mod">
          <ac:chgData name="Varun Ojha" userId="a96fe8dc-4843-4960-8733-3bf127117c79" providerId="ADAL" clId="{CB125A72-543F-4DA0-BF1C-27286F918176}" dt="2022-03-03T09:53:55.872" v="1625" actId="164"/>
          <ac:grpSpMkLst>
            <pc:docMk/>
            <pc:sldMk cId="2861281448" sldId="324"/>
            <ac:grpSpMk id="115" creationId="{0BD45F8E-C1C5-4D50-900E-6F42D1852964}"/>
          </ac:grpSpMkLst>
        </pc:grpChg>
        <pc:grpChg chg="mod">
          <ac:chgData name="Varun Ojha" userId="a96fe8dc-4843-4960-8733-3bf127117c79" providerId="ADAL" clId="{CB125A72-543F-4DA0-BF1C-27286F918176}" dt="2022-03-03T09:53:55.872" v="1625" actId="164"/>
          <ac:grpSpMkLst>
            <pc:docMk/>
            <pc:sldMk cId="2861281448" sldId="324"/>
            <ac:grpSpMk id="119" creationId="{D058C98B-8C76-43DF-A204-E416D7718147}"/>
          </ac:grpSpMkLst>
        </pc:grpChg>
        <pc:grpChg chg="add del mod">
          <ac:chgData name="Varun Ojha" userId="a96fe8dc-4843-4960-8733-3bf127117c79" providerId="ADAL" clId="{CB125A72-543F-4DA0-BF1C-27286F918176}" dt="2022-03-03T09:54:18.236" v="1629" actId="478"/>
          <ac:grpSpMkLst>
            <pc:docMk/>
            <pc:sldMk cId="2861281448" sldId="324"/>
            <ac:grpSpMk id="120" creationId="{EA142ED8-2F07-44EF-994F-3914FCB946FF}"/>
          </ac:grpSpMkLst>
        </pc:grpChg>
        <pc:grpChg chg="del mod">
          <ac:chgData name="Varun Ojha" userId="a96fe8dc-4843-4960-8733-3bf127117c79" providerId="ADAL" clId="{CB125A72-543F-4DA0-BF1C-27286F918176}" dt="2022-03-03T09:54:43.200" v="1639"/>
          <ac:grpSpMkLst>
            <pc:docMk/>
            <pc:sldMk cId="2861281448" sldId="324"/>
            <ac:grpSpMk id="126" creationId="{244ADC50-B176-46E7-893D-8A09DE79832F}"/>
          </ac:grpSpMkLst>
        </pc:grpChg>
        <pc:grpChg chg="del mod">
          <ac:chgData name="Varun Ojha" userId="a96fe8dc-4843-4960-8733-3bf127117c79" providerId="ADAL" clId="{CB125A72-543F-4DA0-BF1C-27286F918176}" dt="2022-03-03T09:54:45.909" v="1642"/>
          <ac:grpSpMkLst>
            <pc:docMk/>
            <pc:sldMk cId="2861281448" sldId="324"/>
            <ac:grpSpMk id="130" creationId="{A29BE684-11F3-4597-B404-72CCC43A69D7}"/>
          </ac:grpSpMkLst>
        </pc:grpChg>
        <pc:grpChg chg="mod">
          <ac:chgData name="Varun Ojha" userId="a96fe8dc-4843-4960-8733-3bf127117c79" providerId="ADAL" clId="{CB125A72-543F-4DA0-BF1C-27286F918176}" dt="2022-03-03T09:55:24.864" v="1672" actId="164"/>
          <ac:grpSpMkLst>
            <pc:docMk/>
            <pc:sldMk cId="2861281448" sldId="324"/>
            <ac:grpSpMk id="133" creationId="{03454B65-98E1-4C99-9A3E-99FA91A1AF86}"/>
          </ac:grpSpMkLst>
        </pc:grpChg>
        <pc:grpChg chg="del mod">
          <ac:chgData name="Varun Ojha" userId="a96fe8dc-4843-4960-8733-3bf127117c79" providerId="ADAL" clId="{CB125A72-543F-4DA0-BF1C-27286F918176}" dt="2022-03-03T09:54:59.559" v="1654"/>
          <ac:grpSpMkLst>
            <pc:docMk/>
            <pc:sldMk cId="2861281448" sldId="324"/>
            <ac:grpSpMk id="141" creationId="{D5E0EDF9-450A-4FDD-9377-7EB87E695E83}"/>
          </ac:grpSpMkLst>
        </pc:grpChg>
        <pc:grpChg chg="mod">
          <ac:chgData name="Varun Ojha" userId="a96fe8dc-4843-4960-8733-3bf127117c79" providerId="ADAL" clId="{CB125A72-543F-4DA0-BF1C-27286F918176}" dt="2022-03-03T09:55:24.864" v="1672" actId="164"/>
          <ac:grpSpMkLst>
            <pc:docMk/>
            <pc:sldMk cId="2861281448" sldId="324"/>
            <ac:grpSpMk id="145" creationId="{CDDDACD9-F964-47EC-80D4-DC6506FB9219}"/>
          </ac:grpSpMkLst>
        </pc:grpChg>
        <pc:grpChg chg="mod">
          <ac:chgData name="Varun Ojha" userId="a96fe8dc-4843-4960-8733-3bf127117c79" providerId="ADAL" clId="{CB125A72-543F-4DA0-BF1C-27286F918176}" dt="2022-03-03T09:55:24.864" v="1672" actId="164"/>
          <ac:grpSpMkLst>
            <pc:docMk/>
            <pc:sldMk cId="2861281448" sldId="324"/>
            <ac:grpSpMk id="150" creationId="{F034D231-6500-4192-BDE2-279F021D6CF4}"/>
          </ac:grpSpMkLst>
        </pc:grpChg>
        <pc:grpChg chg="mod">
          <ac:chgData name="Varun Ojha" userId="a96fe8dc-4843-4960-8733-3bf127117c79" providerId="ADAL" clId="{CB125A72-543F-4DA0-BF1C-27286F918176}" dt="2022-03-03T09:55:24.864" v="1672" actId="164"/>
          <ac:grpSpMkLst>
            <pc:docMk/>
            <pc:sldMk cId="2861281448" sldId="324"/>
            <ac:grpSpMk id="162" creationId="{ACA21E2C-8A18-40BF-A596-156202589751}"/>
          </ac:grpSpMkLst>
        </pc:grpChg>
        <pc:grpChg chg="add mod">
          <ac:chgData name="Varun Ojha" userId="a96fe8dc-4843-4960-8733-3bf127117c79" providerId="ADAL" clId="{CB125A72-543F-4DA0-BF1C-27286F918176}" dt="2022-03-03T09:55:24.864" v="1672" actId="164"/>
          <ac:grpSpMkLst>
            <pc:docMk/>
            <pc:sldMk cId="2861281448" sldId="324"/>
            <ac:grpSpMk id="163" creationId="{75A0BB01-C84E-47F6-A3B1-31EBB8D9C83E}"/>
          </ac:grpSpMkLst>
        </pc:grpChg>
        <pc:picChg chg="mod">
          <ac:chgData name="Varun Ojha" userId="a96fe8dc-4843-4960-8733-3bf127117c79" providerId="ADAL" clId="{CB125A72-543F-4DA0-BF1C-27286F918176}" dt="2022-03-03T09:20:46.208" v="878" actId="1076"/>
          <ac:picMkLst>
            <pc:docMk/>
            <pc:sldMk cId="2861281448" sldId="324"/>
            <ac:picMk id="4" creationId="{00000000-0000-0000-0000-000000000000}"/>
          </ac:picMkLst>
        </pc:picChg>
        <pc:inkChg chg="add del">
          <ac:chgData name="Varun Ojha" userId="a96fe8dc-4843-4960-8733-3bf127117c79" providerId="ADAL" clId="{CB125A72-543F-4DA0-BF1C-27286F918176}" dt="2022-03-03T09:21:12.719" v="891" actId="9405"/>
          <ac:inkMkLst>
            <pc:docMk/>
            <pc:sldMk cId="2861281448" sldId="324"/>
            <ac:inkMk id="12" creationId="{BE68199B-667D-441A-BE74-55667F04C41D}"/>
          </ac:inkMkLst>
        </pc:inkChg>
        <pc:inkChg chg="add del mod">
          <ac:chgData name="Varun Ojha" userId="a96fe8dc-4843-4960-8733-3bf127117c79" providerId="ADAL" clId="{CB125A72-543F-4DA0-BF1C-27286F918176}" dt="2022-03-03T09:21:12.357" v="890" actId="9405"/>
          <ac:inkMkLst>
            <pc:docMk/>
            <pc:sldMk cId="2861281448" sldId="324"/>
            <ac:inkMk id="13" creationId="{DD359D88-4D41-4F8B-AD0D-0611C53B3BCE}"/>
          </ac:inkMkLst>
        </pc:inkChg>
        <pc:inkChg chg="add del mod">
          <ac:chgData name="Varun Ojha" userId="a96fe8dc-4843-4960-8733-3bf127117c79" providerId="ADAL" clId="{CB125A72-543F-4DA0-BF1C-27286F918176}" dt="2022-03-03T09:21:12.017" v="889" actId="9405"/>
          <ac:inkMkLst>
            <pc:docMk/>
            <pc:sldMk cId="2861281448" sldId="324"/>
            <ac:inkMk id="14" creationId="{FBE7A93C-E8E0-4815-96C0-EA72D7D72A67}"/>
          </ac:inkMkLst>
        </pc:inkChg>
        <pc:inkChg chg="add del mod">
          <ac:chgData name="Varun Ojha" userId="a96fe8dc-4843-4960-8733-3bf127117c79" providerId="ADAL" clId="{CB125A72-543F-4DA0-BF1C-27286F918176}" dt="2022-03-03T09:21:11.588" v="888"/>
          <ac:inkMkLst>
            <pc:docMk/>
            <pc:sldMk cId="2861281448" sldId="324"/>
            <ac:inkMk id="15" creationId="{A2ED78AA-ABE8-4FE2-A8A8-A3E8381E29B9}"/>
          </ac:inkMkLst>
        </pc:inkChg>
        <pc:inkChg chg="add del mod">
          <ac:chgData name="Varun Ojha" userId="a96fe8dc-4843-4960-8733-3bf127117c79" providerId="ADAL" clId="{CB125A72-543F-4DA0-BF1C-27286F918176}" dt="2022-03-03T09:21:27.253" v="911" actId="9405"/>
          <ac:inkMkLst>
            <pc:docMk/>
            <pc:sldMk cId="2861281448" sldId="324"/>
            <ac:inkMk id="17" creationId="{DEDC13BE-FF03-44BE-A85C-3C8D6D988944}"/>
          </ac:inkMkLst>
        </pc:inkChg>
        <pc:inkChg chg="add del mod">
          <ac:chgData name="Varun Ojha" userId="a96fe8dc-4843-4960-8733-3bf127117c79" providerId="ADAL" clId="{CB125A72-543F-4DA0-BF1C-27286F918176}" dt="2022-03-03T09:21:26.929" v="910" actId="9405"/>
          <ac:inkMkLst>
            <pc:docMk/>
            <pc:sldMk cId="2861281448" sldId="324"/>
            <ac:inkMk id="18" creationId="{F75F61AB-73D8-45BC-A4A4-D760B08B1E0D}"/>
          </ac:inkMkLst>
        </pc:inkChg>
        <pc:inkChg chg="add del mod">
          <ac:chgData name="Varun Ojha" userId="a96fe8dc-4843-4960-8733-3bf127117c79" providerId="ADAL" clId="{CB125A72-543F-4DA0-BF1C-27286F918176}" dt="2022-03-03T09:21:26.501" v="909" actId="9405"/>
          <ac:inkMkLst>
            <pc:docMk/>
            <pc:sldMk cId="2861281448" sldId="324"/>
            <ac:inkMk id="19" creationId="{9EBF2083-4FDE-4532-9186-4C0A4B46BBF6}"/>
          </ac:inkMkLst>
        </pc:inkChg>
        <pc:inkChg chg="add del mod">
          <ac:chgData name="Varun Ojha" userId="a96fe8dc-4843-4960-8733-3bf127117c79" providerId="ADAL" clId="{CB125A72-543F-4DA0-BF1C-27286F918176}" dt="2022-03-03T09:21:26.269" v="908" actId="9405"/>
          <ac:inkMkLst>
            <pc:docMk/>
            <pc:sldMk cId="2861281448" sldId="324"/>
            <ac:inkMk id="20" creationId="{AA8BE4F8-E25C-42F4-80E9-FB858DD425EA}"/>
          </ac:inkMkLst>
        </pc:inkChg>
        <pc:inkChg chg="add del mod">
          <ac:chgData name="Varun Ojha" userId="a96fe8dc-4843-4960-8733-3bf127117c79" providerId="ADAL" clId="{CB125A72-543F-4DA0-BF1C-27286F918176}" dt="2022-03-03T09:21:26.067" v="907" actId="9405"/>
          <ac:inkMkLst>
            <pc:docMk/>
            <pc:sldMk cId="2861281448" sldId="324"/>
            <ac:inkMk id="21" creationId="{D6CEFC23-E5E1-4EA6-BE5A-645546BCBCF0}"/>
          </ac:inkMkLst>
        </pc:inkChg>
        <pc:inkChg chg="add del mod">
          <ac:chgData name="Varun Ojha" userId="a96fe8dc-4843-4960-8733-3bf127117c79" providerId="ADAL" clId="{CB125A72-543F-4DA0-BF1C-27286F918176}" dt="2022-03-03T09:21:25.864" v="906" actId="9405"/>
          <ac:inkMkLst>
            <pc:docMk/>
            <pc:sldMk cId="2861281448" sldId="324"/>
            <ac:inkMk id="22" creationId="{918B1FE0-755C-4F8A-B2D4-F5F914C5234F}"/>
          </ac:inkMkLst>
        </pc:inkChg>
        <pc:inkChg chg="add del mod">
          <ac:chgData name="Varun Ojha" userId="a96fe8dc-4843-4960-8733-3bf127117c79" providerId="ADAL" clId="{CB125A72-543F-4DA0-BF1C-27286F918176}" dt="2022-03-03T09:21:25.683" v="905" actId="9405"/>
          <ac:inkMkLst>
            <pc:docMk/>
            <pc:sldMk cId="2861281448" sldId="324"/>
            <ac:inkMk id="23" creationId="{B2CA7380-439A-40B0-901B-CA68C270FE40}"/>
          </ac:inkMkLst>
        </pc:inkChg>
        <pc:inkChg chg="add del mod">
          <ac:chgData name="Varun Ojha" userId="a96fe8dc-4843-4960-8733-3bf127117c79" providerId="ADAL" clId="{CB125A72-543F-4DA0-BF1C-27286F918176}" dt="2022-03-03T09:21:25.475" v="904" actId="9405"/>
          <ac:inkMkLst>
            <pc:docMk/>
            <pc:sldMk cId="2861281448" sldId="324"/>
            <ac:inkMk id="24" creationId="{0E69253D-80AC-4E88-84CC-7230D68B1D52}"/>
          </ac:inkMkLst>
        </pc:inkChg>
        <pc:inkChg chg="add del mod">
          <ac:chgData name="Varun Ojha" userId="a96fe8dc-4843-4960-8733-3bf127117c79" providerId="ADAL" clId="{CB125A72-543F-4DA0-BF1C-27286F918176}" dt="2022-03-03T09:21:25.145" v="903"/>
          <ac:inkMkLst>
            <pc:docMk/>
            <pc:sldMk cId="2861281448" sldId="324"/>
            <ac:inkMk id="25" creationId="{05E31324-B97D-4BF4-BC15-A464C933073C}"/>
          </ac:inkMkLst>
        </pc:inkChg>
        <pc:inkChg chg="add del mod">
          <ac:chgData name="Varun Ojha" userId="a96fe8dc-4843-4960-8733-3bf127117c79" providerId="ADAL" clId="{CB125A72-543F-4DA0-BF1C-27286F918176}" dt="2022-03-03T09:22:40.103" v="990"/>
          <ac:inkMkLst>
            <pc:docMk/>
            <pc:sldMk cId="2861281448" sldId="324"/>
            <ac:inkMk id="27" creationId="{87C48276-B526-4363-891D-6EDB2B7C6241}"/>
          </ac:inkMkLst>
        </pc:inkChg>
        <pc:inkChg chg="add del mod">
          <ac:chgData name="Varun Ojha" userId="a96fe8dc-4843-4960-8733-3bf127117c79" providerId="ADAL" clId="{CB125A72-543F-4DA0-BF1C-27286F918176}" dt="2022-03-03T09:22:40.101" v="985"/>
          <ac:inkMkLst>
            <pc:docMk/>
            <pc:sldMk cId="2861281448" sldId="324"/>
            <ac:inkMk id="28" creationId="{28C6DC1F-F0F9-48DB-859D-7BCC966DE739}"/>
          </ac:inkMkLst>
        </pc:inkChg>
        <pc:inkChg chg="add del mod">
          <ac:chgData name="Varun Ojha" userId="a96fe8dc-4843-4960-8733-3bf127117c79" providerId="ADAL" clId="{CB125A72-543F-4DA0-BF1C-27286F918176}" dt="2022-03-03T09:22:40.104" v="992"/>
          <ac:inkMkLst>
            <pc:docMk/>
            <pc:sldMk cId="2861281448" sldId="324"/>
            <ac:inkMk id="29" creationId="{AAD6A793-7FC5-4A5F-B857-AB8CCB08AEE6}"/>
          </ac:inkMkLst>
        </pc:inkChg>
        <pc:inkChg chg="add del mod">
          <ac:chgData name="Varun Ojha" userId="a96fe8dc-4843-4960-8733-3bf127117c79" providerId="ADAL" clId="{CB125A72-543F-4DA0-BF1C-27286F918176}" dt="2022-03-03T09:22:40.103" v="991"/>
          <ac:inkMkLst>
            <pc:docMk/>
            <pc:sldMk cId="2861281448" sldId="324"/>
            <ac:inkMk id="30" creationId="{E9C63C44-5F1E-4320-A1F2-7759F22EE972}"/>
          </ac:inkMkLst>
        </pc:inkChg>
        <pc:inkChg chg="add del mod">
          <ac:chgData name="Varun Ojha" userId="a96fe8dc-4843-4960-8733-3bf127117c79" providerId="ADAL" clId="{CB125A72-543F-4DA0-BF1C-27286F918176}" dt="2022-03-03T09:22:40.102" v="988"/>
          <ac:inkMkLst>
            <pc:docMk/>
            <pc:sldMk cId="2861281448" sldId="324"/>
            <ac:inkMk id="31" creationId="{2C1C5856-6D39-4087-AFE3-51E52755D9CB}"/>
          </ac:inkMkLst>
        </pc:inkChg>
        <pc:inkChg chg="add del mod">
          <ac:chgData name="Varun Ojha" userId="a96fe8dc-4843-4960-8733-3bf127117c79" providerId="ADAL" clId="{CB125A72-543F-4DA0-BF1C-27286F918176}" dt="2022-03-03T09:22:40.102" v="987"/>
          <ac:inkMkLst>
            <pc:docMk/>
            <pc:sldMk cId="2861281448" sldId="324"/>
            <ac:inkMk id="32" creationId="{4E6FDB8D-CAC2-45DA-918A-4D4FB611EB5D}"/>
          </ac:inkMkLst>
        </pc:inkChg>
        <pc:inkChg chg="add del mod">
          <ac:chgData name="Varun Ojha" userId="a96fe8dc-4843-4960-8733-3bf127117c79" providerId="ADAL" clId="{CB125A72-543F-4DA0-BF1C-27286F918176}" dt="2022-03-03T09:22:40.100" v="983"/>
          <ac:inkMkLst>
            <pc:docMk/>
            <pc:sldMk cId="2861281448" sldId="324"/>
            <ac:inkMk id="34" creationId="{9CDEC228-9328-4290-B44C-ACBC29454D22}"/>
          </ac:inkMkLst>
        </pc:inkChg>
        <pc:inkChg chg="add del mod">
          <ac:chgData name="Varun Ojha" userId="a96fe8dc-4843-4960-8733-3bf127117c79" providerId="ADAL" clId="{CB125A72-543F-4DA0-BF1C-27286F918176}" dt="2022-03-03T09:22:40.101" v="986"/>
          <ac:inkMkLst>
            <pc:docMk/>
            <pc:sldMk cId="2861281448" sldId="324"/>
            <ac:inkMk id="35" creationId="{31BA6D1C-3573-45FE-8840-489BE7B1902F}"/>
          </ac:inkMkLst>
        </pc:inkChg>
        <pc:inkChg chg="add del mod">
          <ac:chgData name="Varun Ojha" userId="a96fe8dc-4843-4960-8733-3bf127117c79" providerId="ADAL" clId="{CB125A72-543F-4DA0-BF1C-27286F918176}" dt="2022-03-03T09:22:40.102" v="989"/>
          <ac:inkMkLst>
            <pc:docMk/>
            <pc:sldMk cId="2861281448" sldId="324"/>
            <ac:inkMk id="36" creationId="{6CB31789-3D73-4B32-8A26-83361AC93059}"/>
          </ac:inkMkLst>
        </pc:inkChg>
        <pc:inkChg chg="add del mod">
          <ac:chgData name="Varun Ojha" userId="a96fe8dc-4843-4960-8733-3bf127117c79" providerId="ADAL" clId="{CB125A72-543F-4DA0-BF1C-27286F918176}" dt="2022-03-03T09:22:40.100" v="984"/>
          <ac:inkMkLst>
            <pc:docMk/>
            <pc:sldMk cId="2861281448" sldId="324"/>
            <ac:inkMk id="37" creationId="{72460D9E-1CB3-4AAD-A715-2064943448BC}"/>
          </ac:inkMkLst>
        </pc:inkChg>
        <pc:inkChg chg="add del mod">
          <ac:chgData name="Varun Ojha" userId="a96fe8dc-4843-4960-8733-3bf127117c79" providerId="ADAL" clId="{CB125A72-543F-4DA0-BF1C-27286F918176}" dt="2022-03-03T09:22:20.657" v="967"/>
          <ac:inkMkLst>
            <pc:docMk/>
            <pc:sldMk cId="2861281448" sldId="324"/>
            <ac:inkMk id="39" creationId="{FC7445F9-B08C-467C-9263-537F64B8003C}"/>
          </ac:inkMkLst>
        </pc:inkChg>
        <pc:inkChg chg="add del mod">
          <ac:chgData name="Varun Ojha" userId="a96fe8dc-4843-4960-8733-3bf127117c79" providerId="ADAL" clId="{CB125A72-543F-4DA0-BF1C-27286F918176}" dt="2022-03-03T09:22:03.098" v="959" actId="9405"/>
          <ac:inkMkLst>
            <pc:docMk/>
            <pc:sldMk cId="2861281448" sldId="324"/>
            <ac:inkMk id="41" creationId="{3E555C2E-85B8-4F3A-B308-61B4FABC26E7}"/>
          </ac:inkMkLst>
        </pc:inkChg>
        <pc:inkChg chg="add del mod">
          <ac:chgData name="Varun Ojha" userId="a96fe8dc-4843-4960-8733-3bf127117c79" providerId="ADAL" clId="{CB125A72-543F-4DA0-BF1C-27286F918176}" dt="2022-03-03T09:22:02.895" v="958" actId="9405"/>
          <ac:inkMkLst>
            <pc:docMk/>
            <pc:sldMk cId="2861281448" sldId="324"/>
            <ac:inkMk id="42" creationId="{87913D10-5159-48BC-9BEC-1B839D7B7475}"/>
          </ac:inkMkLst>
        </pc:inkChg>
        <pc:inkChg chg="add del mod">
          <ac:chgData name="Varun Ojha" userId="a96fe8dc-4843-4960-8733-3bf127117c79" providerId="ADAL" clId="{CB125A72-543F-4DA0-BF1C-27286F918176}" dt="2022-03-03T09:22:02.704" v="957" actId="9405"/>
          <ac:inkMkLst>
            <pc:docMk/>
            <pc:sldMk cId="2861281448" sldId="324"/>
            <ac:inkMk id="43" creationId="{66EF40BC-4885-4FF2-BAB9-3598E51D8623}"/>
          </ac:inkMkLst>
        </pc:inkChg>
        <pc:inkChg chg="add del mod">
          <ac:chgData name="Varun Ojha" userId="a96fe8dc-4843-4960-8733-3bf127117c79" providerId="ADAL" clId="{CB125A72-543F-4DA0-BF1C-27286F918176}" dt="2022-03-03T09:22:02.505" v="956" actId="9405"/>
          <ac:inkMkLst>
            <pc:docMk/>
            <pc:sldMk cId="2861281448" sldId="324"/>
            <ac:inkMk id="44" creationId="{253F42CE-AD71-48C8-B51A-9DE8FD935D4C}"/>
          </ac:inkMkLst>
        </pc:inkChg>
        <pc:inkChg chg="add del mod">
          <ac:chgData name="Varun Ojha" userId="a96fe8dc-4843-4960-8733-3bf127117c79" providerId="ADAL" clId="{CB125A72-543F-4DA0-BF1C-27286F918176}" dt="2022-03-03T09:22:02.289" v="955"/>
          <ac:inkMkLst>
            <pc:docMk/>
            <pc:sldMk cId="2861281448" sldId="324"/>
            <ac:inkMk id="45" creationId="{70761DD1-947D-45B0-A23C-714F0234A438}"/>
          </ac:inkMkLst>
        </pc:inkChg>
        <pc:inkChg chg="add del mod">
          <ac:chgData name="Varun Ojha" userId="a96fe8dc-4843-4960-8733-3bf127117c79" providerId="ADAL" clId="{CB125A72-543F-4DA0-BF1C-27286F918176}" dt="2022-03-03T09:22:02.179" v="953" actId="9405"/>
          <ac:inkMkLst>
            <pc:docMk/>
            <pc:sldMk cId="2861281448" sldId="324"/>
            <ac:inkMk id="47" creationId="{D115DC89-BFDD-48E3-A478-BE075CFC264E}"/>
          </ac:inkMkLst>
        </pc:inkChg>
        <pc:inkChg chg="add del mod">
          <ac:chgData name="Varun Ojha" userId="a96fe8dc-4843-4960-8733-3bf127117c79" providerId="ADAL" clId="{CB125A72-543F-4DA0-BF1C-27286F918176}" dt="2022-03-03T09:22:02.145" v="952" actId="9405"/>
          <ac:inkMkLst>
            <pc:docMk/>
            <pc:sldMk cId="2861281448" sldId="324"/>
            <ac:inkMk id="48" creationId="{76D0E98A-24C8-4D7E-AF92-529EBD68EFBE}"/>
          </ac:inkMkLst>
        </pc:inkChg>
        <pc:inkChg chg="add del mod">
          <ac:chgData name="Varun Ojha" userId="a96fe8dc-4843-4960-8733-3bf127117c79" providerId="ADAL" clId="{CB125A72-543F-4DA0-BF1C-27286F918176}" dt="2022-03-03T09:22:02.116" v="951" actId="9405"/>
          <ac:inkMkLst>
            <pc:docMk/>
            <pc:sldMk cId="2861281448" sldId="324"/>
            <ac:inkMk id="49" creationId="{091235B9-583F-4914-9B19-20D8813F5515}"/>
          </ac:inkMkLst>
        </pc:inkChg>
        <pc:inkChg chg="add del mod">
          <ac:chgData name="Varun Ojha" userId="a96fe8dc-4843-4960-8733-3bf127117c79" providerId="ADAL" clId="{CB125A72-543F-4DA0-BF1C-27286F918176}" dt="2022-03-03T09:22:01.610" v="950" actId="9405"/>
          <ac:inkMkLst>
            <pc:docMk/>
            <pc:sldMk cId="2861281448" sldId="324"/>
            <ac:inkMk id="50" creationId="{4DAB7C97-E3B9-44AB-93B0-211C408C9607}"/>
          </ac:inkMkLst>
        </pc:inkChg>
        <pc:inkChg chg="add del mod">
          <ac:chgData name="Varun Ojha" userId="a96fe8dc-4843-4960-8733-3bf127117c79" providerId="ADAL" clId="{CB125A72-543F-4DA0-BF1C-27286F918176}" dt="2022-03-03T09:22:01.391" v="949" actId="9405"/>
          <ac:inkMkLst>
            <pc:docMk/>
            <pc:sldMk cId="2861281448" sldId="324"/>
            <ac:inkMk id="51" creationId="{F9D0B942-E4E9-4D19-AAEE-10895092DFEE}"/>
          </ac:inkMkLst>
        </pc:inkChg>
        <pc:inkChg chg="add del mod">
          <ac:chgData name="Varun Ojha" userId="a96fe8dc-4843-4960-8733-3bf127117c79" providerId="ADAL" clId="{CB125A72-543F-4DA0-BF1C-27286F918176}" dt="2022-03-03T09:22:01.212" v="948" actId="9405"/>
          <ac:inkMkLst>
            <pc:docMk/>
            <pc:sldMk cId="2861281448" sldId="324"/>
            <ac:inkMk id="52" creationId="{816FA731-E9F2-4688-A89A-CC24BBF1DBBD}"/>
          </ac:inkMkLst>
        </pc:inkChg>
        <pc:inkChg chg="add del mod">
          <ac:chgData name="Varun Ojha" userId="a96fe8dc-4843-4960-8733-3bf127117c79" providerId="ADAL" clId="{CB125A72-543F-4DA0-BF1C-27286F918176}" dt="2022-03-03T09:22:01.040" v="947" actId="9405"/>
          <ac:inkMkLst>
            <pc:docMk/>
            <pc:sldMk cId="2861281448" sldId="324"/>
            <ac:inkMk id="53" creationId="{B8F512ED-4A62-4C17-B92C-0373B904CA1B}"/>
          </ac:inkMkLst>
        </pc:inkChg>
        <pc:inkChg chg="add del mod">
          <ac:chgData name="Varun Ojha" userId="a96fe8dc-4843-4960-8733-3bf127117c79" providerId="ADAL" clId="{CB125A72-543F-4DA0-BF1C-27286F918176}" dt="2022-03-03T09:22:00.875" v="946"/>
          <ac:inkMkLst>
            <pc:docMk/>
            <pc:sldMk cId="2861281448" sldId="324"/>
            <ac:inkMk id="54" creationId="{DEA61D3C-016C-47DB-A360-7E5FB4A27A6B}"/>
          </ac:inkMkLst>
        </pc:inkChg>
        <pc:inkChg chg="add del mod">
          <ac:chgData name="Varun Ojha" userId="a96fe8dc-4843-4960-8733-3bf127117c79" providerId="ADAL" clId="{CB125A72-543F-4DA0-BF1C-27286F918176}" dt="2022-03-03T09:22:00.653" v="944"/>
          <ac:inkMkLst>
            <pc:docMk/>
            <pc:sldMk cId="2861281448" sldId="324"/>
            <ac:inkMk id="56" creationId="{3F77DECA-6185-48FB-8BF3-5557518A26AE}"/>
          </ac:inkMkLst>
        </pc:inkChg>
        <pc:inkChg chg="add del">
          <ac:chgData name="Varun Ojha" userId="a96fe8dc-4843-4960-8733-3bf127117c79" providerId="ADAL" clId="{CB125A72-543F-4DA0-BF1C-27286F918176}" dt="2022-03-03T09:22:12.596" v="961" actId="9405"/>
          <ac:inkMkLst>
            <pc:docMk/>
            <pc:sldMk cId="2861281448" sldId="324"/>
            <ac:inkMk id="58" creationId="{395D27AA-D98E-46AC-B88E-8C8EF553320E}"/>
          </ac:inkMkLst>
        </pc:inkChg>
        <pc:inkChg chg="add del">
          <ac:chgData name="Varun Ojha" userId="a96fe8dc-4843-4960-8733-3bf127117c79" providerId="ADAL" clId="{CB125A72-543F-4DA0-BF1C-27286F918176}" dt="2022-03-03T09:22:20.358" v="965" actId="9405"/>
          <ac:inkMkLst>
            <pc:docMk/>
            <pc:sldMk cId="2861281448" sldId="324"/>
            <ac:inkMk id="59" creationId="{1D072F9F-6166-4B93-B4BD-A44515B539C5}"/>
          </ac:inkMkLst>
        </pc:inkChg>
        <pc:inkChg chg="add del">
          <ac:chgData name="Varun Ojha" userId="a96fe8dc-4843-4960-8733-3bf127117c79" providerId="ADAL" clId="{CB125A72-543F-4DA0-BF1C-27286F918176}" dt="2022-03-03T09:22:19.968" v="964" actId="9405"/>
          <ac:inkMkLst>
            <pc:docMk/>
            <pc:sldMk cId="2861281448" sldId="324"/>
            <ac:inkMk id="60" creationId="{2E1DEA07-1D66-4CA9-A226-3CC1DC1E7ECD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1" creationId="{EC6D2C6D-2847-4B60-9C99-71FFBA040E4F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2" creationId="{69176EAC-C3FB-43CE-9574-042D7B05C26C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3" creationId="{0A4054F8-E4B0-4F70-93AC-5195F97DB7D2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4" creationId="{B754B07D-5E59-493D-8599-5362D9396C02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6" creationId="{5235068B-BACC-4112-ACEE-467F821916A7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7" creationId="{A701AFA0-5F13-4ADD-9935-D66241425BEC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8" creationId="{530AB764-56F0-4FA3-BB7C-1F59AA61EE41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69" creationId="{B9FCD1C8-C363-4719-A0C3-D26BC87A7C74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70" creationId="{66B98750-EC57-48F6-A4AB-D9710E58318F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71" creationId="{4E51C5D7-A0D3-4C63-A396-2D795CF66C19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72" creationId="{F3862E7C-3E6C-409E-85AB-EBA01ED9CA9F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73" creationId="{C41A57D5-B637-43AD-9A56-5BB1184A3A8A}"/>
          </ac:inkMkLst>
        </pc:inkChg>
        <pc:inkChg chg="add mod">
          <ac:chgData name="Varun Ojha" userId="a96fe8dc-4843-4960-8733-3bf127117c79" providerId="ADAL" clId="{CB125A72-543F-4DA0-BF1C-27286F918176}" dt="2022-03-03T09:22:36.016" v="982"/>
          <ac:inkMkLst>
            <pc:docMk/>
            <pc:sldMk cId="2861281448" sldId="324"/>
            <ac:inkMk id="74" creationId="{53F3944A-D26B-46C0-B07B-F5568BBF212C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77" creationId="{457CD5C8-C383-4F37-8D1E-D1573E53C596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78" creationId="{D60684BB-A4AF-46DA-82D0-80C1FFDA7B7B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79" creationId="{5724424C-9A75-46F9-BFCE-1290EFE22465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0" creationId="{DDA5D224-6B72-41CE-989E-F20B56BB624B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1" creationId="{131D46F5-FE93-4B37-8AED-622AF9C1B6AF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2" creationId="{821F38B7-38D8-45B6-A218-9D66BF48B977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4" creationId="{A28C7DA0-F65D-4E2D-9B04-08814ADB5234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5" creationId="{FD3A19ED-579B-403C-8426-5F32B43EBAFA}"/>
          </ac:inkMkLst>
        </pc:inkChg>
        <pc:inkChg chg="add mod">
          <ac:chgData name="Varun Ojha" userId="a96fe8dc-4843-4960-8733-3bf127117c79" providerId="ADAL" clId="{CB125A72-543F-4DA0-BF1C-27286F918176}" dt="2022-03-03T09:22:54.065" v="1003"/>
          <ac:inkMkLst>
            <pc:docMk/>
            <pc:sldMk cId="2861281448" sldId="324"/>
            <ac:inkMk id="86" creationId="{46374E13-C93D-4C0A-AC44-382B90177457}"/>
          </ac:inkMkLst>
        </pc:inkChg>
        <pc:inkChg chg="add mod">
          <ac:chgData name="Varun Ojha" userId="a96fe8dc-4843-4960-8733-3bf127117c79" providerId="ADAL" clId="{CB125A72-543F-4DA0-BF1C-27286F918176}" dt="2022-03-03T09:23:06.680" v="1008"/>
          <ac:inkMkLst>
            <pc:docMk/>
            <pc:sldMk cId="2861281448" sldId="324"/>
            <ac:inkMk id="88" creationId="{D89007C0-670D-4DE4-ABE6-D45952FFC105}"/>
          </ac:inkMkLst>
        </pc:inkChg>
        <pc:inkChg chg="add mod">
          <ac:chgData name="Varun Ojha" userId="a96fe8dc-4843-4960-8733-3bf127117c79" providerId="ADAL" clId="{CB125A72-543F-4DA0-BF1C-27286F918176}" dt="2022-03-03T09:23:06.680" v="1008"/>
          <ac:inkMkLst>
            <pc:docMk/>
            <pc:sldMk cId="2861281448" sldId="324"/>
            <ac:inkMk id="89" creationId="{177476ED-D1D0-416E-9EB1-3AFEE5923496}"/>
          </ac:inkMkLst>
        </pc:inkChg>
        <pc:inkChg chg="add mod">
          <ac:chgData name="Varun Ojha" userId="a96fe8dc-4843-4960-8733-3bf127117c79" providerId="ADAL" clId="{CB125A72-543F-4DA0-BF1C-27286F918176}" dt="2022-03-03T09:23:06.680" v="1008"/>
          <ac:inkMkLst>
            <pc:docMk/>
            <pc:sldMk cId="2861281448" sldId="324"/>
            <ac:inkMk id="90" creationId="{EB241FD7-0FB0-4CFF-B99A-4B4DE0D478FD}"/>
          </ac:inkMkLst>
        </pc:inkChg>
        <pc:inkChg chg="add mod">
          <ac:chgData name="Varun Ojha" userId="a96fe8dc-4843-4960-8733-3bf127117c79" providerId="ADAL" clId="{CB125A72-543F-4DA0-BF1C-27286F918176}" dt="2022-03-03T09:23:06.680" v="1008"/>
          <ac:inkMkLst>
            <pc:docMk/>
            <pc:sldMk cId="2861281448" sldId="324"/>
            <ac:inkMk id="91" creationId="{B286885B-B4FD-4D3A-A770-D66172D21F13}"/>
          </ac:inkMkLst>
        </pc:inkChg>
        <pc:inkChg chg="add del">
          <ac:chgData name="Varun Ojha" userId="a96fe8dc-4843-4960-8733-3bf127117c79" providerId="ADAL" clId="{CB125A72-543F-4DA0-BF1C-27286F918176}" dt="2022-03-03T09:23:17.701" v="1010" actId="9405"/>
          <ac:inkMkLst>
            <pc:docMk/>
            <pc:sldMk cId="2861281448" sldId="324"/>
            <ac:inkMk id="93" creationId="{66B1661C-5405-4754-B17B-E3FFB52EE8EF}"/>
          </ac:inkMkLst>
        </pc:inkChg>
        <pc:inkChg chg="add del mod">
          <ac:chgData name="Varun Ojha" userId="a96fe8dc-4843-4960-8733-3bf127117c79" providerId="ADAL" clId="{CB125A72-543F-4DA0-BF1C-27286F918176}" dt="2022-03-03T09:23:26.238" v="1022" actId="9405"/>
          <ac:inkMkLst>
            <pc:docMk/>
            <pc:sldMk cId="2861281448" sldId="324"/>
            <ac:inkMk id="94" creationId="{693E0EFB-16ED-460D-AAC5-15AB1087CE30}"/>
          </ac:inkMkLst>
        </pc:inkChg>
        <pc:inkChg chg="add del mod">
          <ac:chgData name="Varun Ojha" userId="a96fe8dc-4843-4960-8733-3bf127117c79" providerId="ADAL" clId="{CB125A72-543F-4DA0-BF1C-27286F918176}" dt="2022-03-03T09:23:25.886" v="1021" actId="9405"/>
          <ac:inkMkLst>
            <pc:docMk/>
            <pc:sldMk cId="2861281448" sldId="324"/>
            <ac:inkMk id="95" creationId="{57A87271-B353-472B-BEDF-792AFCF9EF45}"/>
          </ac:inkMkLst>
        </pc:inkChg>
        <pc:inkChg chg="add del mod">
          <ac:chgData name="Varun Ojha" userId="a96fe8dc-4843-4960-8733-3bf127117c79" providerId="ADAL" clId="{CB125A72-543F-4DA0-BF1C-27286F918176}" dt="2022-03-03T09:23:25.666" v="1020" actId="9405"/>
          <ac:inkMkLst>
            <pc:docMk/>
            <pc:sldMk cId="2861281448" sldId="324"/>
            <ac:inkMk id="96" creationId="{30E46F36-7E2D-4585-8485-4A949814B1E3}"/>
          </ac:inkMkLst>
        </pc:inkChg>
        <pc:inkChg chg="add del mod">
          <ac:chgData name="Varun Ojha" userId="a96fe8dc-4843-4960-8733-3bf127117c79" providerId="ADAL" clId="{CB125A72-543F-4DA0-BF1C-27286F918176}" dt="2022-03-03T09:23:25.441" v="1019" actId="9405"/>
          <ac:inkMkLst>
            <pc:docMk/>
            <pc:sldMk cId="2861281448" sldId="324"/>
            <ac:inkMk id="97" creationId="{D740CEAD-EE03-40B6-A20E-4823641E4DF7}"/>
          </ac:inkMkLst>
        </pc:inkChg>
        <pc:inkChg chg="add del mod">
          <ac:chgData name="Varun Ojha" userId="a96fe8dc-4843-4960-8733-3bf127117c79" providerId="ADAL" clId="{CB125A72-543F-4DA0-BF1C-27286F918176}" dt="2022-03-03T09:23:25.083" v="1018"/>
          <ac:inkMkLst>
            <pc:docMk/>
            <pc:sldMk cId="2861281448" sldId="324"/>
            <ac:inkMk id="98" creationId="{CEA5DECE-4530-4C44-BA3F-14B9EF8A488E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0" creationId="{E70F7754-E298-4A01-AA3B-4BE83F9A31FB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1" creationId="{9B67DF13-24A6-47ED-BF6D-82A1907121DF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2" creationId="{ABFE595D-71BF-4CB6-AB90-0355F5CBCAA9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3" creationId="{3C9A8187-7CA1-4205-BA4A-85D731796B9E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4" creationId="{7DB8018D-9E2D-49E8-8B8C-98993FE1DD21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5" creationId="{2E55FD78-493D-4A85-9B66-B95DFCB23701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6" creationId="{6184D023-A3B7-4BAA-A07F-1304CB0B4747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7" creationId="{BF347286-F949-40CD-A5F3-C57FD67A950D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8" creationId="{D6F44F1A-E5F8-47A6-8020-AAF59BF112FB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09" creationId="{F3FE5156-A713-4D6D-B914-183183479081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10" creationId="{486B5470-F754-4073-B68F-1FB7655DA82E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11" creationId="{3C7C2956-47AF-4C92-8432-A8D7E8156250}"/>
          </ac:inkMkLst>
        </pc:inkChg>
        <pc:inkChg chg="add mod">
          <ac:chgData name="Varun Ojha" userId="a96fe8dc-4843-4960-8733-3bf127117c79" providerId="ADAL" clId="{CB125A72-543F-4DA0-BF1C-27286F918176}" dt="2022-03-03T09:23:35.865" v="1037"/>
          <ac:inkMkLst>
            <pc:docMk/>
            <pc:sldMk cId="2861281448" sldId="324"/>
            <ac:inkMk id="113" creationId="{260D420C-6F94-480B-8494-8724D2A6E679}"/>
          </ac:inkMkLst>
        </pc:inkChg>
        <pc:inkChg chg="add mod">
          <ac:chgData name="Varun Ojha" userId="a96fe8dc-4843-4960-8733-3bf127117c79" providerId="ADAL" clId="{CB125A72-543F-4DA0-BF1C-27286F918176}" dt="2022-03-03T09:53:40.791" v="1624"/>
          <ac:inkMkLst>
            <pc:docMk/>
            <pc:sldMk cId="2861281448" sldId="324"/>
            <ac:inkMk id="116" creationId="{687A2CCB-FCA1-4536-8DE8-7BBB2266B839}"/>
          </ac:inkMkLst>
        </pc:inkChg>
        <pc:inkChg chg="add mod">
          <ac:chgData name="Varun Ojha" userId="a96fe8dc-4843-4960-8733-3bf127117c79" providerId="ADAL" clId="{CB125A72-543F-4DA0-BF1C-27286F918176}" dt="2022-03-03T09:53:40.791" v="1624"/>
          <ac:inkMkLst>
            <pc:docMk/>
            <pc:sldMk cId="2861281448" sldId="324"/>
            <ac:inkMk id="117" creationId="{94E3F651-70E1-4B57-B44E-2D402E064B38}"/>
          </ac:inkMkLst>
        </pc:inkChg>
        <pc:inkChg chg="add del mod">
          <ac:chgData name="Varun Ojha" userId="a96fe8dc-4843-4960-8733-3bf127117c79" providerId="ADAL" clId="{CB125A72-543F-4DA0-BF1C-27286F918176}" dt="2022-03-03T09:54:06.810" v="1627" actId="478"/>
          <ac:inkMkLst>
            <pc:docMk/>
            <pc:sldMk cId="2861281448" sldId="324"/>
            <ac:inkMk id="118" creationId="{969B4002-07D7-4DB8-9776-85B8207C0727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1" creationId="{19065210-D658-40AA-AD8A-578239178CBA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2" creationId="{125FB39D-5632-4441-ABC7-68F86ECD11C3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3" creationId="{4A21AA37-133F-46D6-A229-DC4E11A4F09D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4" creationId="{F955D89F-8C41-497D-A7D3-B13AF51B0313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5" creationId="{A6C67F3C-42D0-48D3-8075-77C26A4D0548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7" creationId="{32657CFB-7A7D-4955-AD6C-9D6F4D316AC6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8" creationId="{32982655-D250-4355-96E4-018665902FA6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29" creationId="{ABB69C0A-DF19-4F1B-ACF4-D357E31BB9D4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31" creationId="{9266FCD6-CCC6-4923-817E-521F7C5A9734}"/>
          </ac:inkMkLst>
        </pc:inkChg>
        <pc:inkChg chg="add mod">
          <ac:chgData name="Varun Ojha" userId="a96fe8dc-4843-4960-8733-3bf127117c79" providerId="ADAL" clId="{CB125A72-543F-4DA0-BF1C-27286F918176}" dt="2022-03-03T09:54:45.909" v="1642"/>
          <ac:inkMkLst>
            <pc:docMk/>
            <pc:sldMk cId="2861281448" sldId="324"/>
            <ac:inkMk id="132" creationId="{4A7C2E97-1CEA-40C0-B702-285A13C1F7A9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4" creationId="{B4A8C2CA-0DBE-4830-AFBB-096D472612A8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5" creationId="{B212D34C-C961-4DEA-B30C-EA8613A9A2C5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6" creationId="{DC0B3E71-1AD1-4CB5-86FE-53443FABF3B1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7" creationId="{288E808A-6045-4996-BDB8-3D42105E6289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8" creationId="{C8F70D4E-DB11-4B2F-ADDD-DBC509532A8C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39" creationId="{4975025F-6D6F-4902-ACE4-5E25D707B538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40" creationId="{5E3E3707-38D7-4573-97A3-A90675E18D06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42" creationId="{C08FBAF1-51DC-4D23-8F2F-F7996CDEC73B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43" creationId="{D51437AD-F467-4B30-8846-D3F1F0DA4376}"/>
          </ac:inkMkLst>
        </pc:inkChg>
        <pc:inkChg chg="add mod">
          <ac:chgData name="Varun Ojha" userId="a96fe8dc-4843-4960-8733-3bf127117c79" providerId="ADAL" clId="{CB125A72-543F-4DA0-BF1C-27286F918176}" dt="2022-03-03T09:54:59.559" v="1654"/>
          <ac:inkMkLst>
            <pc:docMk/>
            <pc:sldMk cId="2861281448" sldId="324"/>
            <ac:inkMk id="144" creationId="{9BABAE35-BE6C-47A6-AE03-CAAD1226E7E3}"/>
          </ac:inkMkLst>
        </pc:inkChg>
        <pc:inkChg chg="add mod">
          <ac:chgData name="Varun Ojha" userId="a96fe8dc-4843-4960-8733-3bf127117c79" providerId="ADAL" clId="{CB125A72-543F-4DA0-BF1C-27286F918176}" dt="2022-03-03T09:55:08.564" v="1659"/>
          <ac:inkMkLst>
            <pc:docMk/>
            <pc:sldMk cId="2861281448" sldId="324"/>
            <ac:inkMk id="146" creationId="{45B62965-3DBF-4883-9FCC-65FD20A7BFDF}"/>
          </ac:inkMkLst>
        </pc:inkChg>
        <pc:inkChg chg="add mod">
          <ac:chgData name="Varun Ojha" userId="a96fe8dc-4843-4960-8733-3bf127117c79" providerId="ADAL" clId="{CB125A72-543F-4DA0-BF1C-27286F918176}" dt="2022-03-03T09:55:08.564" v="1659"/>
          <ac:inkMkLst>
            <pc:docMk/>
            <pc:sldMk cId="2861281448" sldId="324"/>
            <ac:inkMk id="147" creationId="{6CB4E62C-9DE4-440B-9BA6-0860BC2C6143}"/>
          </ac:inkMkLst>
        </pc:inkChg>
        <pc:inkChg chg="add mod">
          <ac:chgData name="Varun Ojha" userId="a96fe8dc-4843-4960-8733-3bf127117c79" providerId="ADAL" clId="{CB125A72-543F-4DA0-BF1C-27286F918176}" dt="2022-03-03T09:55:08.564" v="1659"/>
          <ac:inkMkLst>
            <pc:docMk/>
            <pc:sldMk cId="2861281448" sldId="324"/>
            <ac:inkMk id="148" creationId="{B9BB3534-6056-4A8D-911E-40EA89937AC0}"/>
          </ac:inkMkLst>
        </pc:inkChg>
        <pc:inkChg chg="add mod">
          <ac:chgData name="Varun Ojha" userId="a96fe8dc-4843-4960-8733-3bf127117c79" providerId="ADAL" clId="{CB125A72-543F-4DA0-BF1C-27286F918176}" dt="2022-03-03T09:55:08.564" v="1659"/>
          <ac:inkMkLst>
            <pc:docMk/>
            <pc:sldMk cId="2861281448" sldId="324"/>
            <ac:inkMk id="149" creationId="{C3997309-0588-4DBF-AD72-C3EDCDAC197F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1" creationId="{97F6DDD3-BE92-43BF-9C32-16266048253A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2" creationId="{6E462864-9F4A-4109-94F8-DED3CB5DEED8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3" creationId="{2CF900EA-A282-4566-B3F8-7512BA346415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4" creationId="{678C41C4-A44D-46F3-9382-D2ECF8598D43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5" creationId="{3C345639-9421-42E1-96F8-D1BBEEFDA83A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6" creationId="{F1737EA2-2379-44DC-A451-D167F2FD390D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7" creationId="{62B6B5D6-A65E-459E-9418-7D895AA68ACC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8" creationId="{058EE8A1-F335-4E2D-AC70-EDDB0E77675D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59" creationId="{1D52D8D0-25D6-4228-B829-18AC023DA46F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60" creationId="{FAFC505F-6093-4DD6-8A80-60DFC724981B}"/>
          </ac:inkMkLst>
        </pc:inkChg>
        <pc:inkChg chg="add mod">
          <ac:chgData name="Varun Ojha" userId="a96fe8dc-4843-4960-8733-3bf127117c79" providerId="ADAL" clId="{CB125A72-543F-4DA0-BF1C-27286F918176}" dt="2022-03-03T09:55:16.506" v="1671"/>
          <ac:inkMkLst>
            <pc:docMk/>
            <pc:sldMk cId="2861281448" sldId="324"/>
            <ac:inkMk id="161" creationId="{B56AC79E-C434-4363-B95C-6B761A5D6BD6}"/>
          </ac:inkMkLst>
        </pc:inkChg>
        <pc:cxnChg chg="del mod">
          <ac:chgData name="Varun Ojha" userId="a96fe8dc-4843-4960-8733-3bf127117c79" providerId="ADAL" clId="{CB125A72-543F-4DA0-BF1C-27286F918176}" dt="2022-03-03T09:24:14.534" v="1041" actId="478"/>
          <ac:cxnSpMkLst>
            <pc:docMk/>
            <pc:sldMk cId="2861281448" sldId="324"/>
            <ac:cxnSpMk id="8" creationId="{00000000-0000-0000-0000-000000000000}"/>
          </ac:cxnSpMkLst>
        </pc:cxnChg>
        <pc:cxnChg chg="del mod">
          <ac:chgData name="Varun Ojha" userId="a96fe8dc-4843-4960-8733-3bf127117c79" providerId="ADAL" clId="{CB125A72-543F-4DA0-BF1C-27286F918176}" dt="2022-03-03T09:24:13.741" v="1040" actId="478"/>
          <ac:cxnSpMkLst>
            <pc:docMk/>
            <pc:sldMk cId="2861281448" sldId="324"/>
            <ac:cxnSpMk id="10" creationId="{00000000-0000-0000-0000-000000000000}"/>
          </ac:cxnSpMkLst>
        </pc:cxnChg>
      </pc:sldChg>
      <pc:sldChg chg="modSp add del mod ord">
        <pc:chgData name="Varun Ojha" userId="a96fe8dc-4843-4960-8733-3bf127117c79" providerId="ADAL" clId="{CB125A72-543F-4DA0-BF1C-27286F918176}" dt="2022-03-03T09:31:42.493" v="1254" actId="47"/>
        <pc:sldMkLst>
          <pc:docMk/>
          <pc:sldMk cId="3604610450" sldId="325"/>
        </pc:sldMkLst>
        <pc:spChg chg="mod">
          <ac:chgData name="Varun Ojha" userId="a96fe8dc-4843-4960-8733-3bf127117c79" providerId="ADAL" clId="{CB125A72-543F-4DA0-BF1C-27286F918176}" dt="2022-03-03T09:29:16.117" v="1217"/>
          <ac:spMkLst>
            <pc:docMk/>
            <pc:sldMk cId="3604610450" sldId="325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9:28:45.561" v="1208" actId="20577"/>
          <ac:spMkLst>
            <pc:docMk/>
            <pc:sldMk cId="3604610450" sldId="325"/>
            <ac:spMk id="3" creationId="{00000000-0000-0000-0000-000000000000}"/>
          </ac:spMkLst>
        </pc:spChg>
      </pc:sldChg>
      <pc:sldChg chg="modSp del mod">
        <pc:chgData name="Varun Ojha" userId="a96fe8dc-4843-4960-8733-3bf127117c79" providerId="ADAL" clId="{CB125A72-543F-4DA0-BF1C-27286F918176}" dt="2022-03-03T09:29:47.235" v="1218" actId="47"/>
        <pc:sldMkLst>
          <pc:docMk/>
          <pc:sldMk cId="1625598780" sldId="326"/>
        </pc:sldMkLst>
        <pc:spChg chg="mod">
          <ac:chgData name="Varun Ojha" userId="a96fe8dc-4843-4960-8733-3bf127117c79" providerId="ADAL" clId="{CB125A72-543F-4DA0-BF1C-27286F918176}" dt="2022-03-03T09:29:00.958" v="1209" actId="21"/>
          <ac:spMkLst>
            <pc:docMk/>
            <pc:sldMk cId="1625598780" sldId="326"/>
            <ac:spMk id="2" creationId="{00000000-0000-0000-0000-000000000000}"/>
          </ac:spMkLst>
        </pc:spChg>
      </pc:sldChg>
      <pc:sldChg chg="modSp mod ord">
        <pc:chgData name="Varun Ojha" userId="a96fe8dc-4843-4960-8733-3bf127117c79" providerId="ADAL" clId="{CB125A72-543F-4DA0-BF1C-27286F918176}" dt="2022-03-03T09:31:14.484" v="1250" actId="6549"/>
        <pc:sldMkLst>
          <pc:docMk/>
          <pc:sldMk cId="1827231199" sldId="327"/>
        </pc:sldMkLst>
        <pc:spChg chg="mod">
          <ac:chgData name="Varun Ojha" userId="a96fe8dc-4843-4960-8733-3bf127117c79" providerId="ADAL" clId="{CB125A72-543F-4DA0-BF1C-27286F918176}" dt="2022-03-03T09:31:14.484" v="1250" actId="6549"/>
          <ac:spMkLst>
            <pc:docMk/>
            <pc:sldMk cId="1827231199" sldId="327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9:30:40.337" v="1246" actId="113"/>
          <ac:spMkLst>
            <pc:docMk/>
            <pc:sldMk cId="1827231199" sldId="327"/>
            <ac:spMk id="3" creationId="{00000000-0000-0000-0000-000000000000}"/>
          </ac:spMkLst>
        </pc:spChg>
      </pc:sldChg>
      <pc:sldChg chg="addSp delSp modSp mod">
        <pc:chgData name="Varun Ojha" userId="a96fe8dc-4843-4960-8733-3bf127117c79" providerId="ADAL" clId="{CB125A72-543F-4DA0-BF1C-27286F918176}" dt="2022-03-03T17:00:42.743" v="1757" actId="478"/>
        <pc:sldMkLst>
          <pc:docMk/>
          <pc:sldMk cId="3467617740" sldId="328"/>
        </pc:sldMkLst>
        <pc:spChg chg="del">
          <ac:chgData name="Varun Ojha" userId="a96fe8dc-4843-4960-8733-3bf127117c79" providerId="ADAL" clId="{CB125A72-543F-4DA0-BF1C-27286F918176}" dt="2022-03-03T17:00:42.743" v="1757" actId="478"/>
          <ac:spMkLst>
            <pc:docMk/>
            <pc:sldMk cId="3467617740" sldId="328"/>
            <ac:spMk id="7" creationId="{00000000-0000-0000-0000-000000000000}"/>
          </ac:spMkLst>
        </pc:spChg>
        <pc:picChg chg="add mod">
          <ac:chgData name="Varun Ojha" userId="a96fe8dc-4843-4960-8733-3bf127117c79" providerId="ADAL" clId="{CB125A72-543F-4DA0-BF1C-27286F918176}" dt="2022-03-03T09:33:28.580" v="1292" actId="1076"/>
          <ac:picMkLst>
            <pc:docMk/>
            <pc:sldMk cId="3467617740" sldId="328"/>
            <ac:picMk id="8" creationId="{3029A89A-B1C0-4A03-B2DC-9ED0FC5B825A}"/>
          </ac:picMkLst>
        </pc:picChg>
        <pc:picChg chg="add mod">
          <ac:chgData name="Varun Ojha" userId="a96fe8dc-4843-4960-8733-3bf127117c79" providerId="ADAL" clId="{CB125A72-543F-4DA0-BF1C-27286F918176}" dt="2022-03-03T09:33:30.870" v="1293" actId="1076"/>
          <ac:picMkLst>
            <pc:docMk/>
            <pc:sldMk cId="3467617740" sldId="328"/>
            <ac:picMk id="9" creationId="{07002472-2909-442E-9D7B-A704CBBA1C9D}"/>
          </ac:picMkLst>
        </pc:picChg>
      </pc:sldChg>
      <pc:sldChg chg="addSp delSp modSp mod modAnim">
        <pc:chgData name="Varun Ojha" userId="a96fe8dc-4843-4960-8733-3bf127117c79" providerId="ADAL" clId="{CB125A72-543F-4DA0-BF1C-27286F918176}" dt="2022-03-03T17:00:45.521" v="1758" actId="478"/>
        <pc:sldMkLst>
          <pc:docMk/>
          <pc:sldMk cId="3206525057" sldId="329"/>
        </pc:sldMkLst>
        <pc:spChg chg="del">
          <ac:chgData name="Varun Ojha" userId="a96fe8dc-4843-4960-8733-3bf127117c79" providerId="ADAL" clId="{CB125A72-543F-4DA0-BF1C-27286F918176}" dt="2022-03-03T17:00:45.521" v="1758" actId="478"/>
          <ac:spMkLst>
            <pc:docMk/>
            <pc:sldMk cId="3206525057" sldId="329"/>
            <ac:spMk id="7" creationId="{00000000-0000-0000-0000-000000000000}"/>
          </ac:spMkLst>
        </pc:spChg>
        <pc:grpChg chg="del mod">
          <ac:chgData name="Varun Ojha" userId="a96fe8dc-4843-4960-8733-3bf127117c79" providerId="ADAL" clId="{CB125A72-543F-4DA0-BF1C-27286F918176}" dt="2022-03-03T09:34:50.101" v="1310"/>
          <ac:grpSpMkLst>
            <pc:docMk/>
            <pc:sldMk cId="3206525057" sldId="329"/>
            <ac:grpSpMk id="11" creationId="{173B7563-D7DE-4DEA-AEB1-3EDE3E2213BE}"/>
          </ac:grpSpMkLst>
        </pc:grpChg>
        <pc:grpChg chg="del mod">
          <ac:chgData name="Varun Ojha" userId="a96fe8dc-4843-4960-8733-3bf127117c79" providerId="ADAL" clId="{CB125A72-543F-4DA0-BF1C-27286F918176}" dt="2022-03-03T09:34:54.173" v="1318"/>
          <ac:grpSpMkLst>
            <pc:docMk/>
            <pc:sldMk cId="3206525057" sldId="329"/>
            <ac:grpSpMk id="16" creationId="{1BC0C9C0-162C-45A0-A301-2ECFB23ABF64}"/>
          </ac:grpSpMkLst>
        </pc:grpChg>
        <pc:grpChg chg="del mod">
          <ac:chgData name="Varun Ojha" userId="a96fe8dc-4843-4960-8733-3bf127117c79" providerId="ADAL" clId="{CB125A72-543F-4DA0-BF1C-27286F918176}" dt="2022-03-03T09:35:11.173" v="1338"/>
          <ac:grpSpMkLst>
            <pc:docMk/>
            <pc:sldMk cId="3206525057" sldId="329"/>
            <ac:grpSpMk id="24" creationId="{76794006-14F4-43B0-89EF-78874D0DAFA3}"/>
          </ac:grpSpMkLst>
        </pc:grpChg>
        <pc:grpChg chg="del mod">
          <ac:chgData name="Varun Ojha" userId="a96fe8dc-4843-4960-8733-3bf127117c79" providerId="ADAL" clId="{CB125A72-543F-4DA0-BF1C-27286F918176}" dt="2022-03-03T09:35:11.173" v="1338"/>
          <ac:grpSpMkLst>
            <pc:docMk/>
            <pc:sldMk cId="3206525057" sldId="329"/>
            <ac:grpSpMk id="36" creationId="{95517A72-2120-4553-AAE0-B6A4EFEDDBF6}"/>
          </ac:grpSpMkLst>
        </pc:grpChg>
        <pc:grpChg chg="del mod">
          <ac:chgData name="Varun Ojha" userId="a96fe8dc-4843-4960-8733-3bf127117c79" providerId="ADAL" clId="{CB125A72-543F-4DA0-BF1C-27286F918176}" dt="2022-03-03T09:35:08.663" v="1335"/>
          <ac:grpSpMkLst>
            <pc:docMk/>
            <pc:sldMk cId="3206525057" sldId="329"/>
            <ac:grpSpMk id="39" creationId="{FAD453A2-D4C7-476E-8555-338D8EBFB8EB}"/>
          </ac:grpSpMkLst>
        </pc:grpChg>
        <pc:grpChg chg="del mod">
          <ac:chgData name="Varun Ojha" userId="a96fe8dc-4843-4960-8733-3bf127117c79" providerId="ADAL" clId="{CB125A72-543F-4DA0-BF1C-27286F918176}" dt="2022-03-03T09:35:11.173" v="1338"/>
          <ac:grpSpMkLst>
            <pc:docMk/>
            <pc:sldMk cId="3206525057" sldId="329"/>
            <ac:grpSpMk id="41" creationId="{C05A9982-1C96-4C4F-9463-78B148BD8D01}"/>
          </ac:grpSpMkLst>
        </pc:grpChg>
        <pc:grpChg chg="mod">
          <ac:chgData name="Varun Ojha" userId="a96fe8dc-4843-4960-8733-3bf127117c79" providerId="ADAL" clId="{CB125A72-543F-4DA0-BF1C-27286F918176}" dt="2022-03-03T09:35:27.298" v="1342" actId="164"/>
          <ac:grpSpMkLst>
            <pc:docMk/>
            <pc:sldMk cId="3206525057" sldId="329"/>
            <ac:grpSpMk id="44" creationId="{0E8E4B22-60C7-4391-9FCD-13CE18121251}"/>
          </ac:grpSpMkLst>
        </pc:grpChg>
        <pc:grpChg chg="add mod">
          <ac:chgData name="Varun Ojha" userId="a96fe8dc-4843-4960-8733-3bf127117c79" providerId="ADAL" clId="{CB125A72-543F-4DA0-BF1C-27286F918176}" dt="2022-03-03T09:35:27.298" v="1342" actId="164"/>
          <ac:grpSpMkLst>
            <pc:docMk/>
            <pc:sldMk cId="3206525057" sldId="329"/>
            <ac:grpSpMk id="47" creationId="{F3FCA875-9E05-49DB-AE4F-8B843CD16754}"/>
          </ac:grpSpMkLst>
        </pc:grpChg>
        <pc:picChg chg="add mod">
          <ac:chgData name="Varun Ojha" userId="a96fe8dc-4843-4960-8733-3bf127117c79" providerId="ADAL" clId="{CB125A72-543F-4DA0-BF1C-27286F918176}" dt="2022-03-03T09:33:34.224" v="1294"/>
          <ac:picMkLst>
            <pc:docMk/>
            <pc:sldMk cId="3206525057" sldId="329"/>
            <ac:picMk id="6" creationId="{6280F587-6630-4B25-AC6B-05BA9E1DDEF2}"/>
          </ac:picMkLst>
        </pc:picChg>
        <pc:picChg chg="add mod">
          <ac:chgData name="Varun Ojha" userId="a96fe8dc-4843-4960-8733-3bf127117c79" providerId="ADAL" clId="{CB125A72-543F-4DA0-BF1C-27286F918176}" dt="2022-03-03T09:33:34.224" v="1294"/>
          <ac:picMkLst>
            <pc:docMk/>
            <pc:sldMk cId="3206525057" sldId="329"/>
            <ac:picMk id="9" creationId="{51054EF7-473B-429F-87D5-4FF688AAF752}"/>
          </ac:picMkLst>
        </pc:pic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" creationId="{D1A11110-CCC8-4D7B-9DE1-EBAF968592F6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4" creationId="{ACDD0081-D446-4C0C-A691-EC14DD49F597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0" creationId="{BB695E4C-3182-44C9-A1BF-8376046C0B4F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2" creationId="{9D0BB24B-64C1-4649-A3C1-88533922B298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3" creationId="{791DB076-13AC-4327-ADF4-0923CE6CCB99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4" creationId="{58FEBC3B-782E-4ABF-B7AE-D236B971F59E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5" creationId="{3BAFB52A-A0D1-4676-AEFC-2C3887DE48FE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7" creationId="{7DCC3999-1498-4D57-BBE3-23AD0FF1D404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8" creationId="{B4DF5131-327A-46EE-B39C-1021F4B5FC79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19" creationId="{29B6C24A-950B-44BE-B5ED-68908293DE4C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0" creationId="{27318D86-8294-4D2A-A370-3DE2061BD37A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1" creationId="{5EFC155E-0770-4A8E-BE07-D6CF3C96102A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2" creationId="{83DFC8A2-2DEF-497B-BB8E-2894181BE8B8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3" creationId="{6C1FC385-4236-4999-A8A9-A2B6FAFCD0E5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5" creationId="{E9E9282C-E692-43BB-8317-21478F565D1A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6" creationId="{230952D8-E91D-4174-ACAB-90037C2ABC51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7" creationId="{75323962-099C-48C2-BCC0-37CFC9EBE1AF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8" creationId="{3F413D9A-6321-4792-9203-6A768CFA4BAE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29" creationId="{8BC2D51B-089F-4387-9893-9D63C4C83F8C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0" creationId="{2EDC0272-FA1A-48A3-982C-886559422A63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1" creationId="{97F62A48-06AB-40A5-A7B3-9FD900BA2654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2" creationId="{9F24E8B4-A809-482D-9BEA-718A91C540F6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3" creationId="{42992366-ED34-4F01-A7EB-29D177A85B5A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4" creationId="{1F55C771-9628-4684-A0F4-2249E51597CD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5" creationId="{D748149D-B522-4D34-9AB1-2164CD3CF54A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7" creationId="{6DA8DF75-108A-49D3-9EFC-4E94624CA99F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38" creationId="{20E18C3A-DDF3-434D-95FB-879F74800657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40" creationId="{F563B8BB-C871-4C9C-83A2-CA749CCB12C5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42" creationId="{F722AEC3-FF44-4AB1-8657-F78AE003CF08}"/>
          </ac:inkMkLst>
        </pc:inkChg>
        <pc:inkChg chg="add mod">
          <ac:chgData name="Varun Ojha" userId="a96fe8dc-4843-4960-8733-3bf127117c79" providerId="ADAL" clId="{CB125A72-543F-4DA0-BF1C-27286F918176}" dt="2022-03-03T09:35:11.173" v="1338"/>
          <ac:inkMkLst>
            <pc:docMk/>
            <pc:sldMk cId="3206525057" sldId="329"/>
            <ac:inkMk id="43" creationId="{A5BE2B8B-A102-49BB-BE09-B949005C1F85}"/>
          </ac:inkMkLst>
        </pc:inkChg>
        <pc:inkChg chg="add del">
          <ac:chgData name="Varun Ojha" userId="a96fe8dc-4843-4960-8733-3bf127117c79" providerId="ADAL" clId="{CB125A72-543F-4DA0-BF1C-27286F918176}" dt="2022-03-03T09:35:18.016" v="1340" actId="9405"/>
          <ac:inkMkLst>
            <pc:docMk/>
            <pc:sldMk cId="3206525057" sldId="329"/>
            <ac:inkMk id="45" creationId="{7859406E-0FC7-4C30-8442-2B3122553F3B}"/>
          </ac:inkMkLst>
        </pc:inkChg>
        <pc:inkChg chg="add mod">
          <ac:chgData name="Varun Ojha" userId="a96fe8dc-4843-4960-8733-3bf127117c79" providerId="ADAL" clId="{CB125A72-543F-4DA0-BF1C-27286F918176}" dt="2022-03-03T09:35:27.298" v="1342" actId="164"/>
          <ac:inkMkLst>
            <pc:docMk/>
            <pc:sldMk cId="3206525057" sldId="329"/>
            <ac:inkMk id="46" creationId="{DEE6E269-89A1-452A-A17E-3AC6F6973803}"/>
          </ac:inkMkLst>
        </pc:inkChg>
      </pc:sldChg>
      <pc:sldChg chg="addSp delSp modSp mod modAnim">
        <pc:chgData name="Varun Ojha" userId="a96fe8dc-4843-4960-8733-3bf127117c79" providerId="ADAL" clId="{CB125A72-543F-4DA0-BF1C-27286F918176}" dt="2022-03-03T17:00:51.033" v="1759" actId="478"/>
        <pc:sldMkLst>
          <pc:docMk/>
          <pc:sldMk cId="1836414935" sldId="330"/>
        </pc:sldMkLst>
        <pc:spChg chg="del">
          <ac:chgData name="Varun Ojha" userId="a96fe8dc-4843-4960-8733-3bf127117c79" providerId="ADAL" clId="{CB125A72-543F-4DA0-BF1C-27286F918176}" dt="2022-03-03T17:00:51.033" v="1759" actId="478"/>
          <ac:spMkLst>
            <pc:docMk/>
            <pc:sldMk cId="1836414935" sldId="330"/>
            <ac:spMk id="7" creationId="{00000000-0000-0000-0000-000000000000}"/>
          </ac:spMkLst>
        </pc:spChg>
        <pc:grpChg chg="add del mod">
          <ac:chgData name="Varun Ojha" userId="a96fe8dc-4843-4960-8733-3bf127117c79" providerId="ADAL" clId="{CB125A72-543F-4DA0-BF1C-27286F918176}" dt="2022-03-03T09:36:07.651" v="1389"/>
          <ac:grpSpMkLst>
            <pc:docMk/>
            <pc:sldMk cId="1836414935" sldId="330"/>
            <ac:grpSpMk id="10" creationId="{EC2A68B0-B1AA-4837-891E-8A639F473FBA}"/>
          </ac:grpSpMkLst>
        </pc:grpChg>
        <pc:grpChg chg="add del mod">
          <ac:chgData name="Varun Ojha" userId="a96fe8dc-4843-4960-8733-3bf127117c79" providerId="ADAL" clId="{CB125A72-543F-4DA0-BF1C-27286F918176}" dt="2022-03-03T09:36:07.651" v="1389"/>
          <ac:grpSpMkLst>
            <pc:docMk/>
            <pc:sldMk cId="1836414935" sldId="330"/>
            <ac:grpSpMk id="18" creationId="{1E540B25-EA5E-4FD8-91CD-94289483DAFF}"/>
          </ac:grpSpMkLst>
        </pc:grpChg>
        <pc:grpChg chg="mod">
          <ac:chgData name="Varun Ojha" userId="a96fe8dc-4843-4960-8733-3bf127117c79" providerId="ADAL" clId="{CB125A72-543F-4DA0-BF1C-27286F918176}" dt="2022-03-03T09:35:52.257" v="1360"/>
          <ac:grpSpMkLst>
            <pc:docMk/>
            <pc:sldMk cId="1836414935" sldId="330"/>
            <ac:grpSpMk id="22" creationId="{31514C57-2DC5-4164-982A-2FFCC631B744}"/>
          </ac:grpSpMkLst>
        </pc:grpChg>
        <pc:grpChg chg="mod">
          <ac:chgData name="Varun Ojha" userId="a96fe8dc-4843-4960-8733-3bf127117c79" providerId="ADAL" clId="{CB125A72-543F-4DA0-BF1C-27286F918176}" dt="2022-03-03T09:35:55.879" v="1366"/>
          <ac:grpSpMkLst>
            <pc:docMk/>
            <pc:sldMk cId="1836414935" sldId="330"/>
            <ac:grpSpMk id="25" creationId="{5A3D3364-3B6E-4BB9-8441-29B1A43C8824}"/>
          </ac:grpSpMkLst>
        </pc:grpChg>
        <pc:grpChg chg="mod">
          <ac:chgData name="Varun Ojha" userId="a96fe8dc-4843-4960-8733-3bf127117c79" providerId="ADAL" clId="{CB125A72-543F-4DA0-BF1C-27286F918176}" dt="2022-03-03T09:35:58.973" v="1372"/>
          <ac:grpSpMkLst>
            <pc:docMk/>
            <pc:sldMk cId="1836414935" sldId="330"/>
            <ac:grpSpMk id="28" creationId="{C5D8C2F6-4031-4E4B-AA91-B36ECB6B6C9B}"/>
          </ac:grpSpMkLst>
        </pc:grpChg>
        <pc:grpChg chg="del mod">
          <ac:chgData name="Varun Ojha" userId="a96fe8dc-4843-4960-8733-3bf127117c79" providerId="ADAL" clId="{CB125A72-543F-4DA0-BF1C-27286F918176}" dt="2022-03-03T09:36:12.223" v="1397"/>
          <ac:grpSpMkLst>
            <pc:docMk/>
            <pc:sldMk cId="1836414935" sldId="330"/>
            <ac:grpSpMk id="43" creationId="{441B1110-1103-44AD-B08B-1B3A4BFC84A0}"/>
          </ac:grpSpMkLst>
        </pc:grpChg>
        <pc:grpChg chg="mod">
          <ac:chgData name="Varun Ojha" userId="a96fe8dc-4843-4960-8733-3bf127117c79" providerId="ADAL" clId="{CB125A72-543F-4DA0-BF1C-27286F918176}" dt="2022-03-03T09:36:12.223" v="1397"/>
          <ac:grpSpMkLst>
            <pc:docMk/>
            <pc:sldMk cId="1836414935" sldId="330"/>
            <ac:grpSpMk id="51" creationId="{9C63A416-A748-4F4E-A8E1-E1E2006227ED}"/>
          </ac:grpSpMkLst>
        </pc:grpChg>
        <pc:picChg chg="add mod">
          <ac:chgData name="Varun Ojha" userId="a96fe8dc-4843-4960-8733-3bf127117c79" providerId="ADAL" clId="{CB125A72-543F-4DA0-BF1C-27286F918176}" dt="2022-03-03T09:33:55.420" v="1300" actId="1076"/>
          <ac:picMkLst>
            <pc:docMk/>
            <pc:sldMk cId="1836414935" sldId="330"/>
            <ac:picMk id="8" creationId="{26065836-EE87-4C9A-AD85-B1F12BF2AB19}"/>
          </ac:picMkLst>
        </pc:picChg>
        <pc:picChg chg="add mod">
          <ac:chgData name="Varun Ojha" userId="a96fe8dc-4843-4960-8733-3bf127117c79" providerId="ADAL" clId="{CB125A72-543F-4DA0-BF1C-27286F918176}" dt="2022-03-03T09:33:59.380" v="1301" actId="1076"/>
          <ac:picMkLst>
            <pc:docMk/>
            <pc:sldMk cId="1836414935" sldId="330"/>
            <ac:picMk id="9" creationId="{3E97CEAA-1B6A-4B1F-8F48-59C2409BE2E7}"/>
          </ac:picMkLst>
        </pc:pic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" creationId="{4AF09DA0-CC23-4765-BFD4-81DAE2FB9E75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" creationId="{043E4BA6-0C77-4A64-AE6B-1BCA1106DC5E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1" creationId="{066E6698-1CE3-41F3-8B09-7084FE544821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2" creationId="{D2A7FB49-9146-4EA2-A22C-AE2944B35837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3" creationId="{C7CD5584-6831-4F9A-903B-D2963052542B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4" creationId="{15226AD1-9ED6-488E-B103-05D70EFDBE54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5" creationId="{BA3681DF-2B26-4382-BD7A-4EA7093225AB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6" creationId="{CB690501-FA7F-4070-99F5-D9B7334D7C7C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17" creationId="{1E6BD822-9795-4D7F-8B66-77A361358A82}"/>
          </ac:inkMkLst>
        </pc:inkChg>
        <pc:inkChg chg="add del mod">
          <ac:chgData name="Varun Ojha" userId="a96fe8dc-4843-4960-8733-3bf127117c79" providerId="ADAL" clId="{CB125A72-543F-4DA0-BF1C-27286F918176}" dt="2022-03-03T09:35:59.385" v="1374" actId="9405"/>
          <ac:inkMkLst>
            <pc:docMk/>
            <pc:sldMk cId="1836414935" sldId="330"/>
            <ac:inkMk id="19" creationId="{F3D76252-0276-4E5E-8041-7451D5956D04}"/>
          </ac:inkMkLst>
        </pc:inkChg>
        <pc:inkChg chg="add del mod">
          <ac:chgData name="Varun Ojha" userId="a96fe8dc-4843-4960-8733-3bf127117c79" providerId="ADAL" clId="{CB125A72-543F-4DA0-BF1C-27286F918176}" dt="2022-03-03T09:35:52.803" v="1361" actId="9405"/>
          <ac:inkMkLst>
            <pc:docMk/>
            <pc:sldMk cId="1836414935" sldId="330"/>
            <ac:inkMk id="20" creationId="{320A2C83-F256-4224-B8A1-760170AB3D4F}"/>
          </ac:inkMkLst>
        </pc:inkChg>
        <pc:inkChg chg="add del mod">
          <ac:chgData name="Varun Ojha" userId="a96fe8dc-4843-4960-8733-3bf127117c79" providerId="ADAL" clId="{CB125A72-543F-4DA0-BF1C-27286F918176}" dt="2022-03-03T09:35:52.257" v="1360"/>
          <ac:inkMkLst>
            <pc:docMk/>
            <pc:sldMk cId="1836414935" sldId="330"/>
            <ac:inkMk id="21" creationId="{6DE488A7-4418-44BC-803F-70078D7BBD8D}"/>
          </ac:inkMkLst>
        </pc:inkChg>
        <pc:inkChg chg="add del mod">
          <ac:chgData name="Varun Ojha" userId="a96fe8dc-4843-4960-8733-3bf127117c79" providerId="ADAL" clId="{CB125A72-543F-4DA0-BF1C-27286F918176}" dt="2022-03-03T09:35:56.251" v="1367" actId="9405"/>
          <ac:inkMkLst>
            <pc:docMk/>
            <pc:sldMk cId="1836414935" sldId="330"/>
            <ac:inkMk id="23" creationId="{8E68B1B5-7152-440A-AA05-3B0245674DF7}"/>
          </ac:inkMkLst>
        </pc:inkChg>
        <pc:inkChg chg="add del mod">
          <ac:chgData name="Varun Ojha" userId="a96fe8dc-4843-4960-8733-3bf127117c79" providerId="ADAL" clId="{CB125A72-543F-4DA0-BF1C-27286F918176}" dt="2022-03-03T09:35:55.879" v="1366"/>
          <ac:inkMkLst>
            <pc:docMk/>
            <pc:sldMk cId="1836414935" sldId="330"/>
            <ac:inkMk id="24" creationId="{9D131841-DF7C-44FE-A815-EC8E4265C943}"/>
          </ac:inkMkLst>
        </pc:inkChg>
        <pc:inkChg chg="add del mod">
          <ac:chgData name="Varun Ojha" userId="a96fe8dc-4843-4960-8733-3bf127117c79" providerId="ADAL" clId="{CB125A72-543F-4DA0-BF1C-27286F918176}" dt="2022-03-03T09:35:59.204" v="1373" actId="9405"/>
          <ac:inkMkLst>
            <pc:docMk/>
            <pc:sldMk cId="1836414935" sldId="330"/>
            <ac:inkMk id="26" creationId="{4E1ADBEE-CE3D-493C-83D4-2F88D51C3FF8}"/>
          </ac:inkMkLst>
        </pc:inkChg>
        <pc:inkChg chg="add del mod">
          <ac:chgData name="Varun Ojha" userId="a96fe8dc-4843-4960-8733-3bf127117c79" providerId="ADAL" clId="{CB125A72-543F-4DA0-BF1C-27286F918176}" dt="2022-03-03T09:35:58.973" v="1372"/>
          <ac:inkMkLst>
            <pc:docMk/>
            <pc:sldMk cId="1836414935" sldId="330"/>
            <ac:inkMk id="27" creationId="{7C3EF24B-4838-43E1-B093-994C8795D15B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29" creationId="{51F0EDCB-8053-41E3-9B15-FFD3F9BD9B07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0" creationId="{50D839D7-1F38-4E2F-808E-FA464CF0600D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1" creationId="{19F2CA3C-EE7C-4A6B-807F-5D2E4C5F8705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2" creationId="{3A91E1C8-1659-48A0-A8AF-52A52D7BEC6F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3" creationId="{DA566F09-E7AC-4844-8CC4-392DB41AF429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4" creationId="{83A6FBC9-48F8-4E00-ADCE-A4620037A5D0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5" creationId="{EC0438C0-EB5F-4992-A228-DDF3D602F014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6" creationId="{40448920-5CE1-478A-BEC4-3A2A20FDACEC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7" creationId="{A6361414-322F-427F-BC89-AEDF3DA7660F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8" creationId="{33367A9D-AAB2-4C3F-9B56-6ED307B0572B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39" creationId="{74E1E3D0-F6C6-4C00-AFAE-7B6EAF7A1427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0" creationId="{2D489F55-E1DE-4F4F-B5D2-2F6D79547664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1" creationId="{58591B4B-4671-4491-9310-14249EEBC7E6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2" creationId="{1D433FCE-29BE-4726-9ED2-14A21BBAB078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4" creationId="{11F2379F-E5D2-4039-9926-CAC32D5004B2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5" creationId="{FCC48A2C-667D-4E60-AA5A-7FC698F177FD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6" creationId="{ECF6B897-03C4-4851-915C-3BF3BAD248EA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7" creationId="{EDB6DEB3-A2F1-468C-9545-4FE06FB58F70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8" creationId="{63BB6483-E72E-40AA-BA99-D2C4E9D25B31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49" creationId="{C88A6D8F-235C-4252-A384-70D4BA31F257}"/>
          </ac:inkMkLst>
        </pc:inkChg>
        <pc:inkChg chg="add mod">
          <ac:chgData name="Varun Ojha" userId="a96fe8dc-4843-4960-8733-3bf127117c79" providerId="ADAL" clId="{CB125A72-543F-4DA0-BF1C-27286F918176}" dt="2022-03-03T09:36:12.223" v="1397"/>
          <ac:inkMkLst>
            <pc:docMk/>
            <pc:sldMk cId="1836414935" sldId="330"/>
            <ac:inkMk id="50" creationId="{49CBB0C1-06A8-4C70-BB4E-4AE140292EA1}"/>
          </ac:inkMkLst>
        </pc:inkChg>
      </pc:sldChg>
      <pc:sldChg chg="addSp delSp modSp mod">
        <pc:chgData name="Varun Ojha" userId="a96fe8dc-4843-4960-8733-3bf127117c79" providerId="ADAL" clId="{CB125A72-543F-4DA0-BF1C-27286F918176}" dt="2022-03-03T09:32:34.030" v="1286" actId="1076"/>
        <pc:sldMkLst>
          <pc:docMk/>
          <pc:sldMk cId="1604606350" sldId="331"/>
        </pc:sldMkLst>
        <pc:spChg chg="mod">
          <ac:chgData name="Varun Ojha" userId="a96fe8dc-4843-4960-8733-3bf127117c79" providerId="ADAL" clId="{CB125A72-543F-4DA0-BF1C-27286F918176}" dt="2022-03-03T09:32:19.718" v="1283" actId="403"/>
          <ac:spMkLst>
            <pc:docMk/>
            <pc:sldMk cId="1604606350" sldId="331"/>
            <ac:spMk id="2" creationId="{00000000-0000-0000-0000-000000000000}"/>
          </ac:spMkLst>
        </pc:spChg>
        <pc:spChg chg="mod">
          <ac:chgData name="Varun Ojha" userId="a96fe8dc-4843-4960-8733-3bf127117c79" providerId="ADAL" clId="{CB125A72-543F-4DA0-BF1C-27286F918176}" dt="2022-03-03T09:32:28.029" v="1285" actId="6549"/>
          <ac:spMkLst>
            <pc:docMk/>
            <pc:sldMk cId="1604606350" sldId="331"/>
            <ac:spMk id="3" creationId="{00000000-0000-0000-0000-000000000000}"/>
          </ac:spMkLst>
        </pc:spChg>
        <pc:spChg chg="add del mod">
          <ac:chgData name="Varun Ojha" userId="a96fe8dc-4843-4960-8733-3bf127117c79" providerId="ADAL" clId="{CB125A72-543F-4DA0-BF1C-27286F918176}" dt="2022-03-03T09:31:57.412" v="1258" actId="478"/>
          <ac:spMkLst>
            <pc:docMk/>
            <pc:sldMk cId="1604606350" sldId="331"/>
            <ac:spMk id="7" creationId="{B6E9BF5D-213B-4045-8039-B8BBFF28B1FF}"/>
          </ac:spMkLst>
        </pc:spChg>
        <pc:picChg chg="mod">
          <ac:chgData name="Varun Ojha" userId="a96fe8dc-4843-4960-8733-3bf127117c79" providerId="ADAL" clId="{CB125A72-543F-4DA0-BF1C-27286F918176}" dt="2022-03-03T09:32:34.030" v="1286" actId="1076"/>
          <ac:picMkLst>
            <pc:docMk/>
            <pc:sldMk cId="1604606350" sldId="331"/>
            <ac:picMk id="5" creationId="{00000000-0000-0000-0000-000000000000}"/>
          </ac:picMkLst>
        </pc:picChg>
      </pc:sldChg>
      <pc:sldChg chg="addSp delSp modSp mod">
        <pc:chgData name="Varun Ojha" userId="a96fe8dc-4843-4960-8733-3bf127117c79" providerId="ADAL" clId="{CB125A72-543F-4DA0-BF1C-27286F918176}" dt="2022-03-03T17:01:21.211" v="1765" actId="555"/>
        <pc:sldMkLst>
          <pc:docMk/>
          <pc:sldMk cId="19109932" sldId="332"/>
        </pc:sldMkLst>
        <pc:spChg chg="mod ord">
          <ac:chgData name="Varun Ojha" userId="a96fe8dc-4843-4960-8733-3bf127117c79" providerId="ADAL" clId="{CB125A72-543F-4DA0-BF1C-27286F918176}" dt="2022-03-03T17:01:08.274" v="1763" actId="1076"/>
          <ac:spMkLst>
            <pc:docMk/>
            <pc:sldMk cId="19109932" sldId="332"/>
            <ac:spMk id="3" creationId="{00000000-0000-0000-0000-000000000000}"/>
          </ac:spMkLst>
        </pc:spChg>
        <pc:picChg chg="ord">
          <ac:chgData name="Varun Ojha" userId="a96fe8dc-4843-4960-8733-3bf127117c79" providerId="ADAL" clId="{CB125A72-543F-4DA0-BF1C-27286F918176}" dt="2022-03-03T09:39:37.701" v="1444" actId="167"/>
          <ac:picMkLst>
            <pc:docMk/>
            <pc:sldMk cId="19109932" sldId="332"/>
            <ac:picMk id="5" creationId="{83680470-18F1-4FEB-8FF5-025308ECD305}"/>
          </ac:picMkLst>
        </pc:picChg>
        <pc:picChg chg="add mod">
          <ac:chgData name="Varun Ojha" userId="a96fe8dc-4843-4960-8733-3bf127117c79" providerId="ADAL" clId="{CB125A72-543F-4DA0-BF1C-27286F918176}" dt="2022-03-03T09:37:34.463" v="1413" actId="14100"/>
          <ac:picMkLst>
            <pc:docMk/>
            <pc:sldMk cId="19109932" sldId="332"/>
            <ac:picMk id="8" creationId="{49F0DDFC-D46A-4B60-A351-FA2D81CC5E9C}"/>
          </ac:picMkLst>
        </pc:picChg>
        <pc:picChg chg="add mod">
          <ac:chgData name="Varun Ojha" userId="a96fe8dc-4843-4960-8733-3bf127117c79" providerId="ADAL" clId="{CB125A72-543F-4DA0-BF1C-27286F918176}" dt="2022-03-03T09:37:34.463" v="1413" actId="14100"/>
          <ac:picMkLst>
            <pc:docMk/>
            <pc:sldMk cId="19109932" sldId="332"/>
            <ac:picMk id="9" creationId="{5C904F1F-3B55-4372-8B56-093D26CC6A0F}"/>
          </ac:picMkLst>
        </pc:picChg>
        <pc:picChg chg="add mod">
          <ac:chgData name="Varun Ojha" userId="a96fe8dc-4843-4960-8733-3bf127117c79" providerId="ADAL" clId="{CB125A72-543F-4DA0-BF1C-27286F918176}" dt="2022-03-03T17:01:21.211" v="1765" actId="555"/>
          <ac:picMkLst>
            <pc:docMk/>
            <pc:sldMk cId="19109932" sldId="332"/>
            <ac:picMk id="11" creationId="{30F5EA3F-6468-48C2-86A5-E8764E9A073E}"/>
          </ac:picMkLst>
        </pc:picChg>
        <pc:picChg chg="add mod">
          <ac:chgData name="Varun Ojha" userId="a96fe8dc-4843-4960-8733-3bf127117c79" providerId="ADAL" clId="{CB125A72-543F-4DA0-BF1C-27286F918176}" dt="2022-03-03T17:01:21.211" v="1765" actId="555"/>
          <ac:picMkLst>
            <pc:docMk/>
            <pc:sldMk cId="19109932" sldId="332"/>
            <ac:picMk id="13" creationId="{A339FF6B-4BC4-44BE-A2B1-B22CBCAC7542}"/>
          </ac:picMkLst>
        </pc:picChg>
        <pc:picChg chg="add mod">
          <ac:chgData name="Varun Ojha" userId="a96fe8dc-4843-4960-8733-3bf127117c79" providerId="ADAL" clId="{CB125A72-543F-4DA0-BF1C-27286F918176}" dt="2022-03-03T09:38:35.482" v="1432" actId="1076"/>
          <ac:picMkLst>
            <pc:docMk/>
            <pc:sldMk cId="19109932" sldId="332"/>
            <ac:picMk id="14" creationId="{1C491082-6EC4-4EC2-A7A4-0CBD6B0B5342}"/>
          </ac:picMkLst>
        </pc:picChg>
        <pc:picChg chg="add mod">
          <ac:chgData name="Varun Ojha" userId="a96fe8dc-4843-4960-8733-3bf127117c79" providerId="ADAL" clId="{CB125A72-543F-4DA0-BF1C-27286F918176}" dt="2022-03-03T09:38:41.818" v="1435" actId="1076"/>
          <ac:picMkLst>
            <pc:docMk/>
            <pc:sldMk cId="19109932" sldId="332"/>
            <ac:picMk id="15" creationId="{06AB1354-92B6-4F1B-94D0-8F8B21D6824C}"/>
          </ac:picMkLst>
        </pc:picChg>
        <pc:picChg chg="add del mod">
          <ac:chgData name="Varun Ojha" userId="a96fe8dc-4843-4960-8733-3bf127117c79" providerId="ADAL" clId="{CB125A72-543F-4DA0-BF1C-27286F918176}" dt="2022-03-03T09:43:57.880" v="1517" actId="478"/>
          <ac:picMkLst>
            <pc:docMk/>
            <pc:sldMk cId="19109932" sldId="332"/>
            <ac:picMk id="16" creationId="{1D1847DD-08EE-4648-B5B4-931F2A51831F}"/>
          </ac:picMkLst>
        </pc:picChg>
        <pc:picChg chg="add del mod">
          <ac:chgData name="Varun Ojha" userId="a96fe8dc-4843-4960-8733-3bf127117c79" providerId="ADAL" clId="{CB125A72-543F-4DA0-BF1C-27286F918176}" dt="2022-03-03T09:43:59.597" v="1518" actId="478"/>
          <ac:picMkLst>
            <pc:docMk/>
            <pc:sldMk cId="19109932" sldId="332"/>
            <ac:picMk id="17" creationId="{56A4F560-DA4A-4776-82F1-812EFCABCC01}"/>
          </ac:picMkLst>
        </pc:picChg>
        <pc:picChg chg="add del mod">
          <ac:chgData name="Varun Ojha" userId="a96fe8dc-4843-4960-8733-3bf127117c79" providerId="ADAL" clId="{CB125A72-543F-4DA0-BF1C-27286F918176}" dt="2022-03-03T09:38:06.823" v="1424" actId="478"/>
          <ac:picMkLst>
            <pc:docMk/>
            <pc:sldMk cId="19109932" sldId="332"/>
            <ac:picMk id="18" creationId="{5F5FD012-5B40-49FE-A8A8-148438D2CBC9}"/>
          </ac:picMkLst>
        </pc:picChg>
        <pc:picChg chg="add mod">
          <ac:chgData name="Varun Ojha" userId="a96fe8dc-4843-4960-8733-3bf127117c79" providerId="ADAL" clId="{CB125A72-543F-4DA0-BF1C-27286F918176}" dt="2022-03-03T17:01:21.211" v="1765" actId="555"/>
          <ac:picMkLst>
            <pc:docMk/>
            <pc:sldMk cId="19109932" sldId="332"/>
            <ac:picMk id="18" creationId="{9E6F64DE-ECA9-4B31-AA49-0694D9F69277}"/>
          </ac:picMkLst>
        </pc:picChg>
        <pc:picChg chg="add del mod">
          <ac:chgData name="Varun Ojha" userId="a96fe8dc-4843-4960-8733-3bf127117c79" providerId="ADAL" clId="{CB125A72-543F-4DA0-BF1C-27286F918176}" dt="2022-03-03T09:38:06.823" v="1424" actId="478"/>
          <ac:picMkLst>
            <pc:docMk/>
            <pc:sldMk cId="19109932" sldId="332"/>
            <ac:picMk id="19" creationId="{7CEA3136-6128-4B25-A6E8-F4AF5022094A}"/>
          </ac:picMkLst>
        </pc:picChg>
        <pc:picChg chg="add mod">
          <ac:chgData name="Varun Ojha" userId="a96fe8dc-4843-4960-8733-3bf127117c79" providerId="ADAL" clId="{CB125A72-543F-4DA0-BF1C-27286F918176}" dt="2022-03-03T17:01:21.211" v="1765" actId="555"/>
          <ac:picMkLst>
            <pc:docMk/>
            <pc:sldMk cId="19109932" sldId="332"/>
            <ac:picMk id="19" creationId="{A6C1F85D-A9A2-4801-AC5C-21B78BF7F5D2}"/>
          </ac:picMkLst>
        </pc:picChg>
        <pc:picChg chg="add del mod">
          <ac:chgData name="Varun Ojha" userId="a96fe8dc-4843-4960-8733-3bf127117c79" providerId="ADAL" clId="{CB125A72-543F-4DA0-BF1C-27286F918176}" dt="2022-03-03T09:38:06.823" v="1424" actId="478"/>
          <ac:picMkLst>
            <pc:docMk/>
            <pc:sldMk cId="19109932" sldId="332"/>
            <ac:picMk id="20" creationId="{0CC049FA-EA07-4E23-AB0B-1A0CA988FF00}"/>
          </ac:picMkLst>
        </pc:picChg>
        <pc:picChg chg="add del mod">
          <ac:chgData name="Varun Ojha" userId="a96fe8dc-4843-4960-8733-3bf127117c79" providerId="ADAL" clId="{CB125A72-543F-4DA0-BF1C-27286F918176}" dt="2022-03-03T09:38:06.823" v="1424" actId="478"/>
          <ac:picMkLst>
            <pc:docMk/>
            <pc:sldMk cId="19109932" sldId="332"/>
            <ac:picMk id="21" creationId="{C693DF48-77A3-44DA-8F79-5F17C7BAA21D}"/>
          </ac:picMkLst>
        </pc:picChg>
        <pc:picChg chg="add mod">
          <ac:chgData name="Varun Ojha" userId="a96fe8dc-4843-4960-8733-3bf127117c79" providerId="ADAL" clId="{CB125A72-543F-4DA0-BF1C-27286F918176}" dt="2022-03-03T17:01:21.211" v="1765" actId="555"/>
          <ac:picMkLst>
            <pc:docMk/>
            <pc:sldMk cId="19109932" sldId="332"/>
            <ac:picMk id="22" creationId="{A469DF55-7A0B-409B-AA91-D3E14BD1E84B}"/>
          </ac:picMkLst>
        </pc:picChg>
        <pc:picChg chg="add del mod">
          <ac:chgData name="Varun Ojha" userId="a96fe8dc-4843-4960-8733-3bf127117c79" providerId="ADAL" clId="{CB125A72-543F-4DA0-BF1C-27286F918176}" dt="2022-03-03T09:43:44.357" v="1514" actId="478"/>
          <ac:picMkLst>
            <pc:docMk/>
            <pc:sldMk cId="19109932" sldId="332"/>
            <ac:picMk id="23" creationId="{908E4435-9A39-4C1C-A71D-AC8A3AFA90BF}"/>
          </ac:picMkLst>
        </pc:picChg>
        <pc:picChg chg="add mod">
          <ac:chgData name="Varun Ojha" userId="a96fe8dc-4843-4960-8733-3bf127117c79" providerId="ADAL" clId="{CB125A72-543F-4DA0-BF1C-27286F918176}" dt="2022-03-03T09:38:25.987" v="1430" actId="1076"/>
          <ac:picMkLst>
            <pc:docMk/>
            <pc:sldMk cId="19109932" sldId="332"/>
            <ac:picMk id="24" creationId="{73D8D95D-75FD-425F-A6EC-6C38622D22ED}"/>
          </ac:picMkLst>
        </pc:picChg>
        <pc:picChg chg="add mod">
          <ac:chgData name="Varun Ojha" userId="a96fe8dc-4843-4960-8733-3bf127117c79" providerId="ADAL" clId="{CB125A72-543F-4DA0-BF1C-27286F918176}" dt="2022-03-03T09:38:25.987" v="1430" actId="1076"/>
          <ac:picMkLst>
            <pc:docMk/>
            <pc:sldMk cId="19109932" sldId="332"/>
            <ac:picMk id="25" creationId="{48D791FF-F5B8-459A-B174-824FBE4C9A5E}"/>
          </ac:picMkLst>
        </pc:picChg>
        <pc:picChg chg="add del mod">
          <ac:chgData name="Varun Ojha" userId="a96fe8dc-4843-4960-8733-3bf127117c79" providerId="ADAL" clId="{CB125A72-543F-4DA0-BF1C-27286F918176}" dt="2022-03-03T09:38:28.921" v="1431" actId="478"/>
          <ac:picMkLst>
            <pc:docMk/>
            <pc:sldMk cId="19109932" sldId="332"/>
            <ac:picMk id="26" creationId="{1EE631B9-0A1E-4803-B956-B56ACB39BA8B}"/>
          </ac:picMkLst>
        </pc:picChg>
        <pc:picChg chg="add del mod">
          <ac:chgData name="Varun Ojha" userId="a96fe8dc-4843-4960-8733-3bf127117c79" providerId="ADAL" clId="{CB125A72-543F-4DA0-BF1C-27286F918176}" dt="2022-03-03T09:38:28.921" v="1431" actId="478"/>
          <ac:picMkLst>
            <pc:docMk/>
            <pc:sldMk cId="19109932" sldId="332"/>
            <ac:picMk id="27" creationId="{887DA2C8-FF71-4AEC-967B-014DC2B7F097}"/>
          </ac:picMkLst>
        </pc:picChg>
        <pc:inkChg chg="add del">
          <ac:chgData name="Varun Ojha" userId="a96fe8dc-4843-4960-8733-3bf127117c79" providerId="ADAL" clId="{CB125A72-543F-4DA0-BF1C-27286F918176}" dt="2022-03-03T09:39:07.889" v="1437" actId="9405"/>
          <ac:inkMkLst>
            <pc:docMk/>
            <pc:sldMk cId="19109932" sldId="332"/>
            <ac:inkMk id="4" creationId="{723B4A3B-CC8C-4A35-9F19-B82DCCA3DE93}"/>
          </ac:inkMkLst>
        </pc:inkChg>
        <pc:inkChg chg="del">
          <ac:chgData name="Varun Ojha" userId="a96fe8dc-4843-4960-8733-3bf127117c79" providerId="ADAL" clId="{CB125A72-543F-4DA0-BF1C-27286F918176}" dt="2022-03-03T09:37:23.514" v="1410" actId="478"/>
          <ac:inkMkLst>
            <pc:docMk/>
            <pc:sldMk cId="19109932" sldId="332"/>
            <ac:inkMk id="6" creationId="{B7DA9D40-B37C-4326-9D9B-CB83D42A65F4}"/>
          </ac:inkMkLst>
        </pc:inkChg>
        <pc:inkChg chg="add del">
          <ac:chgData name="Varun Ojha" userId="a96fe8dc-4843-4960-8733-3bf127117c79" providerId="ADAL" clId="{CB125A72-543F-4DA0-BF1C-27286F918176}" dt="2022-03-03T09:39:15.337" v="1439" actId="9405"/>
          <ac:inkMkLst>
            <pc:docMk/>
            <pc:sldMk cId="19109932" sldId="332"/>
            <ac:inkMk id="7" creationId="{1610303E-45A2-41BC-B7D2-F5D9C1B4E92B}"/>
          </ac:inkMkLst>
        </pc:inkChg>
        <pc:inkChg chg="add del">
          <ac:chgData name="Varun Ojha" userId="a96fe8dc-4843-4960-8733-3bf127117c79" providerId="ADAL" clId="{CB125A72-543F-4DA0-BF1C-27286F918176}" dt="2022-03-03T09:39:19.921" v="1441" actId="9405"/>
          <ac:inkMkLst>
            <pc:docMk/>
            <pc:sldMk cId="19109932" sldId="332"/>
            <ac:inkMk id="28" creationId="{56BCF71E-1562-4218-9FFF-93258A3E8E58}"/>
          </ac:inkMkLst>
        </pc:inkChg>
        <pc:inkChg chg="add ord">
          <ac:chgData name="Varun Ojha" userId="a96fe8dc-4843-4960-8733-3bf127117c79" providerId="ADAL" clId="{CB125A72-543F-4DA0-BF1C-27286F918176}" dt="2022-03-03T09:39:35.578" v="1443" actId="167"/>
          <ac:inkMkLst>
            <pc:docMk/>
            <pc:sldMk cId="19109932" sldId="332"/>
            <ac:inkMk id="29" creationId="{3997937C-AD1C-42CC-8DB9-B8932FF403FE}"/>
          </ac:inkMkLst>
        </pc:inkChg>
      </pc:sldChg>
      <pc:sldChg chg="addSp delSp modSp mod modAnim">
        <pc:chgData name="Varun Ojha" userId="a96fe8dc-4843-4960-8733-3bf127117c79" providerId="ADAL" clId="{CB125A72-543F-4DA0-BF1C-27286F918176}" dt="2022-03-03T09:59:01.634" v="1695"/>
        <pc:sldMkLst>
          <pc:docMk/>
          <pc:sldMk cId="3181030580" sldId="333"/>
        </pc:sldMkLst>
        <pc:spChg chg="mod">
          <ac:chgData name="Varun Ojha" userId="a96fe8dc-4843-4960-8733-3bf127117c79" providerId="ADAL" clId="{CB125A72-543F-4DA0-BF1C-27286F918176}" dt="2022-03-03T09:42:31.940" v="1511" actId="1076"/>
          <ac:spMkLst>
            <pc:docMk/>
            <pc:sldMk cId="3181030580" sldId="333"/>
            <ac:spMk id="3" creationId="{00000000-0000-0000-0000-000000000000}"/>
          </ac:spMkLst>
        </pc:spChg>
        <pc:grpChg chg="del mod">
          <ac:chgData name="Varun Ojha" userId="a96fe8dc-4843-4960-8733-3bf127117c79" providerId="ADAL" clId="{CB125A72-543F-4DA0-BF1C-27286F918176}" dt="2022-03-03T09:41:31.600" v="1471"/>
          <ac:grpSpMkLst>
            <pc:docMk/>
            <pc:sldMk cId="3181030580" sldId="333"/>
            <ac:grpSpMk id="37" creationId="{F2C4D31D-693D-4311-8F89-66C4E9C1760D}"/>
          </ac:grpSpMkLst>
        </pc:grpChg>
        <pc:grpChg chg="del mod">
          <ac:chgData name="Varun Ojha" userId="a96fe8dc-4843-4960-8733-3bf127117c79" providerId="ADAL" clId="{CB125A72-543F-4DA0-BF1C-27286F918176}" dt="2022-03-03T09:41:31.600" v="1471"/>
          <ac:grpSpMkLst>
            <pc:docMk/>
            <pc:sldMk cId="3181030580" sldId="333"/>
            <ac:grpSpMk id="38" creationId="{4AC9FDC4-EB56-4632-925C-66EE11438AD2}"/>
          </ac:grpSpMkLst>
        </pc:grpChg>
        <pc:grpChg chg="del mod">
          <ac:chgData name="Varun Ojha" userId="a96fe8dc-4843-4960-8733-3bf127117c79" providerId="ADAL" clId="{CB125A72-543F-4DA0-BF1C-27286F918176}" dt="2022-03-03T09:44:04.386" v="1520" actId="478"/>
          <ac:grpSpMkLst>
            <pc:docMk/>
            <pc:sldMk cId="3181030580" sldId="333"/>
            <ac:grpSpMk id="39" creationId="{1042A4B8-2EF2-447F-BD37-E91A63DF4019}"/>
          </ac:grpSpMkLst>
        </pc:grpChg>
        <pc:grpChg chg="mod">
          <ac:chgData name="Varun Ojha" userId="a96fe8dc-4843-4960-8733-3bf127117c79" providerId="ADAL" clId="{CB125A72-543F-4DA0-BF1C-27286F918176}" dt="2022-03-03T09:56:24.367" v="1681" actId="164"/>
          <ac:grpSpMkLst>
            <pc:docMk/>
            <pc:sldMk cId="3181030580" sldId="333"/>
            <ac:grpSpMk id="40" creationId="{63AE02F5-D684-473B-937C-C5F36D409BE8}"/>
          </ac:grpSpMkLst>
        </pc:grpChg>
        <pc:grpChg chg="mod">
          <ac:chgData name="Varun Ojha" userId="a96fe8dc-4843-4960-8733-3bf127117c79" providerId="ADAL" clId="{CB125A72-543F-4DA0-BF1C-27286F918176}" dt="2022-03-03T09:56:24.367" v="1681" actId="164"/>
          <ac:grpSpMkLst>
            <pc:docMk/>
            <pc:sldMk cId="3181030580" sldId="333"/>
            <ac:grpSpMk id="43" creationId="{9970C60F-F1D0-40A0-BF3F-758A889128FE}"/>
          </ac:grpSpMkLst>
        </pc:grpChg>
        <pc:grpChg chg="del mod">
          <ac:chgData name="Varun Ojha" userId="a96fe8dc-4843-4960-8733-3bf127117c79" providerId="ADAL" clId="{CB125A72-543F-4DA0-BF1C-27286F918176}" dt="2022-03-03T09:41:50.898" v="1501"/>
          <ac:grpSpMkLst>
            <pc:docMk/>
            <pc:sldMk cId="3181030580" sldId="333"/>
            <ac:grpSpMk id="58" creationId="{14975B20-416B-4463-B45D-B64DD29816DB}"/>
          </ac:grpSpMkLst>
        </pc:grpChg>
        <pc:grpChg chg="del mod">
          <ac:chgData name="Varun Ojha" userId="a96fe8dc-4843-4960-8733-3bf127117c79" providerId="ADAL" clId="{CB125A72-543F-4DA0-BF1C-27286F918176}" dt="2022-03-03T09:41:53.807" v="1503"/>
          <ac:grpSpMkLst>
            <pc:docMk/>
            <pc:sldMk cId="3181030580" sldId="333"/>
            <ac:grpSpMk id="73" creationId="{25028D7D-2693-4E47-ADB2-82F8C30E46FA}"/>
          </ac:grpSpMkLst>
        </pc:grpChg>
        <pc:grpChg chg="mod">
          <ac:chgData name="Varun Ojha" userId="a96fe8dc-4843-4960-8733-3bf127117c79" providerId="ADAL" clId="{CB125A72-543F-4DA0-BF1C-27286F918176}" dt="2022-03-03T09:56:24.367" v="1681" actId="164"/>
          <ac:grpSpMkLst>
            <pc:docMk/>
            <pc:sldMk cId="3181030580" sldId="333"/>
            <ac:grpSpMk id="75" creationId="{4769804D-1D1A-4390-BBD1-0D450DC41033}"/>
          </ac:grpSpMkLst>
        </pc:grpChg>
        <pc:grpChg chg="add mod">
          <ac:chgData name="Varun Ojha" userId="a96fe8dc-4843-4960-8733-3bf127117c79" providerId="ADAL" clId="{CB125A72-543F-4DA0-BF1C-27286F918176}" dt="2022-03-03T09:56:24.367" v="1681" actId="164"/>
          <ac:grpSpMkLst>
            <pc:docMk/>
            <pc:sldMk cId="3181030580" sldId="333"/>
            <ac:grpSpMk id="80" creationId="{64108337-37D1-474D-8996-05CC13239235}"/>
          </ac:grpSpMkLst>
        </pc:grpChg>
        <pc:picChg chg="add mod">
          <ac:chgData name="Varun Ojha" userId="a96fe8dc-4843-4960-8733-3bf127117c79" providerId="ADAL" clId="{CB125A72-543F-4DA0-BF1C-27286F918176}" dt="2022-03-03T09:40:13.818" v="1448" actId="1076"/>
          <ac:picMkLst>
            <pc:docMk/>
            <pc:sldMk cId="3181030580" sldId="333"/>
            <ac:picMk id="13" creationId="{24304E5C-3A43-4314-A482-004F69801CB4}"/>
          </ac:picMkLst>
        </pc:picChg>
        <pc:picChg chg="add mod">
          <ac:chgData name="Varun Ojha" userId="a96fe8dc-4843-4960-8733-3bf127117c79" providerId="ADAL" clId="{CB125A72-543F-4DA0-BF1C-27286F918176}" dt="2022-03-03T09:40:13.818" v="1448" actId="1076"/>
          <ac:picMkLst>
            <pc:docMk/>
            <pc:sldMk cId="3181030580" sldId="333"/>
            <ac:picMk id="14" creationId="{6E131E8A-4CD0-425A-B86B-3ECBE657BA64}"/>
          </ac:picMkLst>
        </pc:picChg>
        <pc:picChg chg="add mod">
          <ac:chgData name="Varun Ojha" userId="a96fe8dc-4843-4960-8733-3bf127117c79" providerId="ADAL" clId="{CB125A72-543F-4DA0-BF1C-27286F918176}" dt="2022-03-03T09:40:24.013" v="1449" actId="1076"/>
          <ac:picMkLst>
            <pc:docMk/>
            <pc:sldMk cId="3181030580" sldId="333"/>
            <ac:picMk id="15" creationId="{FD32A000-60CD-4B6F-837B-1C622F32AE4E}"/>
          </ac:picMkLst>
        </pc:picChg>
        <pc:picChg chg="add mod">
          <ac:chgData name="Varun Ojha" userId="a96fe8dc-4843-4960-8733-3bf127117c79" providerId="ADAL" clId="{CB125A72-543F-4DA0-BF1C-27286F918176}" dt="2022-03-03T09:40:24.013" v="1449" actId="1076"/>
          <ac:picMkLst>
            <pc:docMk/>
            <pc:sldMk cId="3181030580" sldId="333"/>
            <ac:picMk id="16" creationId="{8E4360AE-D1D3-41A6-9C07-85E30AB81300}"/>
          </ac:picMkLst>
        </pc:picChg>
        <pc:picChg chg="add mod">
          <ac:chgData name="Varun Ojha" userId="a96fe8dc-4843-4960-8733-3bf127117c79" providerId="ADAL" clId="{CB125A72-543F-4DA0-BF1C-27286F918176}" dt="2022-03-03T09:40:24.013" v="1449" actId="1076"/>
          <ac:picMkLst>
            <pc:docMk/>
            <pc:sldMk cId="3181030580" sldId="333"/>
            <ac:picMk id="17" creationId="{646E8938-24BD-4B27-85CA-31656473B8F6}"/>
          </ac:picMkLst>
        </pc:picChg>
        <pc:picChg chg="add del mod">
          <ac:chgData name="Varun Ojha" userId="a96fe8dc-4843-4960-8733-3bf127117c79" providerId="ADAL" clId="{CB125A72-543F-4DA0-BF1C-27286F918176}" dt="2022-03-03T09:44:03.374" v="1519" actId="478"/>
          <ac:picMkLst>
            <pc:docMk/>
            <pc:sldMk cId="3181030580" sldId="333"/>
            <ac:picMk id="18" creationId="{FA0259F4-AADF-4420-BC3E-CCCD8F622BBC}"/>
          </ac:picMkLst>
        </pc:picChg>
        <pc:picChg chg="add mod">
          <ac:chgData name="Varun Ojha" userId="a96fe8dc-4843-4960-8733-3bf127117c79" providerId="ADAL" clId="{CB125A72-543F-4DA0-BF1C-27286F918176}" dt="2022-03-03T09:40:29.588" v="1451" actId="1076"/>
          <ac:picMkLst>
            <pc:docMk/>
            <pc:sldMk cId="3181030580" sldId="333"/>
            <ac:picMk id="19" creationId="{2D7CF462-6EB9-4FBD-B96A-6770BAE54568}"/>
          </ac:picMkLst>
        </pc:picChg>
        <pc:picChg chg="add mod">
          <ac:chgData name="Varun Ojha" userId="a96fe8dc-4843-4960-8733-3bf127117c79" providerId="ADAL" clId="{CB125A72-543F-4DA0-BF1C-27286F918176}" dt="2022-03-03T09:40:33.446" v="1452" actId="1076"/>
          <ac:picMkLst>
            <pc:docMk/>
            <pc:sldMk cId="3181030580" sldId="333"/>
            <ac:picMk id="20" creationId="{63B26B45-806D-4E04-ABB1-1E29864A571B}"/>
          </ac:picMkLst>
        </pc:picChg>
        <pc:picChg chg="add mod">
          <ac:chgData name="Varun Ojha" userId="a96fe8dc-4843-4960-8733-3bf127117c79" providerId="ADAL" clId="{CB125A72-543F-4DA0-BF1C-27286F918176}" dt="2022-03-03T09:40:42.400" v="1457" actId="1076"/>
          <ac:picMkLst>
            <pc:docMk/>
            <pc:sldMk cId="3181030580" sldId="333"/>
            <ac:picMk id="21" creationId="{FD492313-3AE4-4ACA-B51B-860FD086AAAF}"/>
          </ac:picMkLst>
        </pc:picChg>
        <pc:picChg chg="add mod">
          <ac:chgData name="Varun Ojha" userId="a96fe8dc-4843-4960-8733-3bf127117c79" providerId="ADAL" clId="{CB125A72-543F-4DA0-BF1C-27286F918176}" dt="2022-03-03T09:40:46.478" v="1458" actId="1076"/>
          <ac:picMkLst>
            <pc:docMk/>
            <pc:sldMk cId="3181030580" sldId="333"/>
            <ac:picMk id="22" creationId="{6694AC38-A500-428B-9428-D32E6CECAC54}"/>
          </ac:picMkLst>
        </pc:picChg>
        <pc:picChg chg="add mod">
          <ac:chgData name="Varun Ojha" userId="a96fe8dc-4843-4960-8733-3bf127117c79" providerId="ADAL" clId="{CB125A72-543F-4DA0-BF1C-27286F918176}" dt="2022-03-03T09:40:36.598" v="1454" actId="1076"/>
          <ac:picMkLst>
            <pc:docMk/>
            <pc:sldMk cId="3181030580" sldId="333"/>
            <ac:picMk id="23" creationId="{8D02A309-6D7F-4DC7-A6DB-4E8F76610D47}"/>
          </ac:picMkLst>
        </pc:picChg>
        <pc:picChg chg="add mod">
          <ac:chgData name="Varun Ojha" userId="a96fe8dc-4843-4960-8733-3bf127117c79" providerId="ADAL" clId="{CB125A72-543F-4DA0-BF1C-27286F918176}" dt="2022-03-03T09:40:41.154" v="1456" actId="1076"/>
          <ac:picMkLst>
            <pc:docMk/>
            <pc:sldMk cId="3181030580" sldId="333"/>
            <ac:picMk id="24" creationId="{7B7A6BA4-6EB1-4C52-A72D-14ED166414B1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25" creationId="{22AA61E8-B8B2-412F-AE1A-2962DA6224D7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26" creationId="{EE060EB6-D01A-4C5A-BCB8-CF38E2FD7BE3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27" creationId="{D853D4D6-78E7-4DB9-8AE0-2FD32E7B338A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28" creationId="{29705487-8322-4FD7-8E25-3D7604ECCE30}"/>
          </ac:picMkLst>
        </pc:picChg>
        <pc:picChg chg="add mod">
          <ac:chgData name="Varun Ojha" userId="a96fe8dc-4843-4960-8733-3bf127117c79" providerId="ADAL" clId="{CB125A72-543F-4DA0-BF1C-27286F918176}" dt="2022-03-03T09:40:56.444" v="1459"/>
          <ac:picMkLst>
            <pc:docMk/>
            <pc:sldMk cId="3181030580" sldId="333"/>
            <ac:picMk id="29" creationId="{755DBD06-A500-481B-814D-DB4742572022}"/>
          </ac:picMkLst>
        </pc:picChg>
        <pc:picChg chg="add mod">
          <ac:chgData name="Varun Ojha" userId="a96fe8dc-4843-4960-8733-3bf127117c79" providerId="ADAL" clId="{CB125A72-543F-4DA0-BF1C-27286F918176}" dt="2022-03-03T09:40:56.444" v="1459"/>
          <ac:picMkLst>
            <pc:docMk/>
            <pc:sldMk cId="3181030580" sldId="333"/>
            <ac:picMk id="30" creationId="{D2FB444D-DA0A-47BD-9454-3C57D91430CC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76" creationId="{D6E1763D-948C-4B55-B737-F3129C679D2C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77" creationId="{9E36D3CE-85F7-4746-B665-64F32F98E005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78" creationId="{0B388F3D-4D2C-4232-AA6A-E0CCDE1695F3}"/>
          </ac:picMkLst>
        </pc:picChg>
        <pc:picChg chg="add mod">
          <ac:chgData name="Varun Ojha" userId="a96fe8dc-4843-4960-8733-3bf127117c79" providerId="ADAL" clId="{CB125A72-543F-4DA0-BF1C-27286F918176}" dt="2022-03-03T09:42:43.973" v="1513" actId="408"/>
          <ac:picMkLst>
            <pc:docMk/>
            <pc:sldMk cId="3181030580" sldId="333"/>
            <ac:picMk id="79" creationId="{6BB7C527-1D11-43AB-B548-A2C861F91737}"/>
          </ac:picMkLst>
        </pc:picChg>
        <pc:inkChg chg="del">
          <ac:chgData name="Varun Ojha" userId="a96fe8dc-4843-4960-8733-3bf127117c79" providerId="ADAL" clId="{CB125A72-543F-4DA0-BF1C-27286F918176}" dt="2022-03-03T09:42:38.217" v="1512" actId="478"/>
          <ac:inkMkLst>
            <pc:docMk/>
            <pc:sldMk cId="3181030580" sldId="333"/>
            <ac:inkMk id="4" creationId="{4A2B9ADF-6DAD-4FCA-A275-9C67608F9A7B}"/>
          </ac:inkMkLst>
        </pc:inkChg>
        <pc:inkChg chg="add mod">
          <ac:chgData name="Varun Ojha" userId="a96fe8dc-4843-4960-8733-3bf127117c79" providerId="ADAL" clId="{CB125A72-543F-4DA0-BF1C-27286F918176}" dt="2022-03-03T09:41:15.794" v="1468"/>
          <ac:inkMkLst>
            <pc:docMk/>
            <pc:sldMk cId="3181030580" sldId="333"/>
            <ac:inkMk id="7" creationId="{83F7E3D7-D313-4C45-9BBE-128A7C3A951C}"/>
          </ac:inkMkLst>
        </pc:inkChg>
        <pc:inkChg chg="add mod">
          <ac:chgData name="Varun Ojha" userId="a96fe8dc-4843-4960-8733-3bf127117c79" providerId="ADAL" clId="{CB125A72-543F-4DA0-BF1C-27286F918176}" dt="2022-03-03T09:41:15.794" v="1468"/>
          <ac:inkMkLst>
            <pc:docMk/>
            <pc:sldMk cId="3181030580" sldId="333"/>
            <ac:inkMk id="9" creationId="{5462FE3F-98D6-48F8-9F34-510FCACB2535}"/>
          </ac:inkMkLst>
        </pc:inkChg>
        <pc:inkChg chg="add del mod">
          <ac:chgData name="Varun Ojha" userId="a96fe8dc-4843-4960-8733-3bf127117c79" providerId="ADAL" clId="{CB125A72-543F-4DA0-BF1C-27286F918176}" dt="2022-03-03T09:40:09.656" v="1447" actId="478"/>
          <ac:inkMkLst>
            <pc:docMk/>
            <pc:sldMk cId="3181030580" sldId="333"/>
            <ac:inkMk id="11" creationId="{D5D25380-F7B8-4998-BE93-1059964A483A}"/>
          </ac:inkMkLst>
        </pc:inkChg>
        <pc:inkChg chg="add mod">
          <ac:chgData name="Varun Ojha" userId="a96fe8dc-4843-4960-8733-3bf127117c79" providerId="ADAL" clId="{CB125A72-543F-4DA0-BF1C-27286F918176}" dt="2022-03-03T09:41:15.794" v="1468"/>
          <ac:inkMkLst>
            <pc:docMk/>
            <pc:sldMk cId="3181030580" sldId="333"/>
            <ac:inkMk id="31" creationId="{6120E2EF-239D-472D-9936-0D97E42586EC}"/>
          </ac:inkMkLst>
        </pc:inkChg>
        <pc:inkChg chg="add mod">
          <ac:chgData name="Varun Ojha" userId="a96fe8dc-4843-4960-8733-3bf127117c79" providerId="ADAL" clId="{CB125A72-543F-4DA0-BF1C-27286F918176}" dt="2022-03-03T09:41:15.794" v="1468"/>
          <ac:inkMkLst>
            <pc:docMk/>
            <pc:sldMk cId="3181030580" sldId="333"/>
            <ac:inkMk id="32" creationId="{8DE9B67C-6624-40E2-958C-4715E5B20422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33" creationId="{E0860610-EFB4-4D18-BA09-D70E910AEC10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34" creationId="{9984CEE9-78AA-4866-89D9-81017E73434E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35" creationId="{DFE417D0-E439-425A-A93D-2263F0F3F8EA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36" creationId="{40B695B2-06A6-4E47-8672-518E8219A667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41" creationId="{04FAA8C7-F60C-4372-825D-4EAD4EE8008A}"/>
          </ac:inkMkLst>
        </pc:inkChg>
        <pc:inkChg chg="add mod">
          <ac:chgData name="Varun Ojha" userId="a96fe8dc-4843-4960-8733-3bf127117c79" providerId="ADAL" clId="{CB125A72-543F-4DA0-BF1C-27286F918176}" dt="2022-03-03T09:41:31.600" v="1471"/>
          <ac:inkMkLst>
            <pc:docMk/>
            <pc:sldMk cId="3181030580" sldId="333"/>
            <ac:inkMk id="42" creationId="{77147E11-3C8D-46AC-84E4-76DDB266A82D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4" creationId="{CF59BA9B-5DCE-4D18-A77A-12E12F6074EE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5" creationId="{E4A6566C-A925-4973-B995-B36AD63422A0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6" creationId="{0B03A88F-9F79-4FBE-A87F-1614E08B092D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7" creationId="{A0EA6728-039A-4199-B358-81CA5F8E06E2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8" creationId="{D7DE0571-4B8E-4246-924D-6C18D5CB51C6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49" creationId="{070782D2-ABC5-4E74-A980-DC5D31F62AFD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0" creationId="{1A17B84A-23CA-43F4-B768-864794A20087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1" creationId="{6DB31BAB-2A5B-4A0F-A9B7-5362BF26C860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2" creationId="{FD8A941D-A7C2-42A2-85B0-5BB4B2905B89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3" creationId="{737E8FF4-3E68-4410-8D13-3F476CAC194B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4" creationId="{C5D90057-D0DD-45FC-9E8A-F6ABF2B55E8A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5" creationId="{E1D87710-EEBA-4C9E-9898-46409F330D50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6" creationId="{E1012BAC-172F-4D95-95D9-C582F77DC3A7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7" creationId="{A81C59B9-A092-4810-91AB-7D5DAC106E8B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59" creationId="{55D27006-B1F8-439D-8A27-2CA44CF138ED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0" creationId="{AADF6D71-C0C1-4A1F-83C1-E407383B6F03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1" creationId="{8CEA10CE-DD2B-4723-B633-230DD6699EA3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2" creationId="{A49D7D3B-F350-400A-8930-349B06BDC2C4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3" creationId="{011E4F41-AC5B-4DF6-8168-F1ED39F80A85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4" creationId="{F4657C1C-5545-4917-B293-DBB0AED2EE37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5" creationId="{52E50CAB-22A9-4058-85A7-6325DD86D8FF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6" creationId="{C6F4891C-7E78-4BA6-9563-32FAECC4BFA7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7" creationId="{2B7B065D-6A5E-4A46-B9C7-F8C620C9C692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8" creationId="{A1DC3890-D8CF-455B-8954-6FB388FD7A04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69" creationId="{F42771BC-91A6-4BC9-B366-0660EF0540C0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70" creationId="{D3744B40-982C-4B26-9A0B-4A44E3BCFD68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71" creationId="{6254CD05-2C34-43DD-8874-3C1085AC210B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72" creationId="{0C11B0B8-68A0-40CB-9794-EFB876A68845}"/>
          </ac:inkMkLst>
        </pc:inkChg>
        <pc:inkChg chg="add mod">
          <ac:chgData name="Varun Ojha" userId="a96fe8dc-4843-4960-8733-3bf127117c79" providerId="ADAL" clId="{CB125A72-543F-4DA0-BF1C-27286F918176}" dt="2022-03-03T09:41:53.807" v="1503"/>
          <ac:inkMkLst>
            <pc:docMk/>
            <pc:sldMk cId="3181030580" sldId="333"/>
            <ac:inkMk id="74" creationId="{FE4E1F9E-79E8-491A-A7CC-144F00D8E0FC}"/>
          </ac:inkMkLst>
        </pc:inkChg>
      </pc:sldChg>
      <pc:sldChg chg="modSp mod">
        <pc:chgData name="Varun Ojha" userId="a96fe8dc-4843-4960-8733-3bf127117c79" providerId="ADAL" clId="{CB125A72-543F-4DA0-BF1C-27286F918176}" dt="2022-03-03T11:07:12.744" v="1752" actId="113"/>
        <pc:sldMkLst>
          <pc:docMk/>
          <pc:sldMk cId="4272549059" sldId="335"/>
        </pc:sldMkLst>
        <pc:spChg chg="mod">
          <ac:chgData name="Varun Ojha" userId="a96fe8dc-4843-4960-8733-3bf127117c79" providerId="ADAL" clId="{CB125A72-543F-4DA0-BF1C-27286F918176}" dt="2022-03-03T11:07:12.744" v="1752" actId="113"/>
          <ac:spMkLst>
            <pc:docMk/>
            <pc:sldMk cId="4272549059" sldId="335"/>
            <ac:spMk id="3" creationId="{00000000-0000-0000-0000-000000000000}"/>
          </ac:spMkLst>
        </pc:spChg>
      </pc:sldChg>
      <pc:sldChg chg="del ord">
        <pc:chgData name="Varun Ojha" userId="a96fe8dc-4843-4960-8733-3bf127117c79" providerId="ADAL" clId="{CB125A72-543F-4DA0-BF1C-27286F918176}" dt="2022-03-03T09:12:41.852" v="747" actId="47"/>
        <pc:sldMkLst>
          <pc:docMk/>
          <pc:sldMk cId="1251496426" sldId="339"/>
        </pc:sldMkLst>
      </pc:sldChg>
    </pc:docChg>
  </pc:docChgLst>
  <pc:docChgLst>
    <pc:chgData name="Varun Ojha" userId="a96fe8dc-4843-4960-8733-3bf127117c79" providerId="ADAL" clId="{27EB87A7-6797-4CBA-9CB8-D5E4FACC81D2}"/>
    <pc:docChg chg="undo redo custSel addSld delSld modSld sldOrd modMainMaster">
      <pc:chgData name="Varun Ojha" userId="a96fe8dc-4843-4960-8733-3bf127117c79" providerId="ADAL" clId="{27EB87A7-6797-4CBA-9CB8-D5E4FACC81D2}" dt="2022-03-02T11:43:28.069" v="1960" actId="1076"/>
      <pc:docMkLst>
        <pc:docMk/>
      </pc:docMkLst>
      <pc:sldChg chg="addSp delSp modSp mod">
        <pc:chgData name="Varun Ojha" userId="a96fe8dc-4843-4960-8733-3bf127117c79" providerId="ADAL" clId="{27EB87A7-6797-4CBA-9CB8-D5E4FACC81D2}" dt="2022-03-02T08:59:19.975" v="258" actId="14100"/>
        <pc:sldMkLst>
          <pc:docMk/>
          <pc:sldMk cId="2781913573" sldId="256"/>
        </pc:sldMkLst>
        <pc:spChg chg="mod">
          <ac:chgData name="Varun Ojha" userId="a96fe8dc-4843-4960-8733-3bf127117c79" providerId="ADAL" clId="{27EB87A7-6797-4CBA-9CB8-D5E4FACC81D2}" dt="2022-03-02T08:52:43.722" v="146" actId="20577"/>
          <ac:spMkLst>
            <pc:docMk/>
            <pc:sldMk cId="2781913573" sldId="256"/>
            <ac:spMk id="4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8:59:19.975" v="258" actId="14100"/>
          <ac:spMkLst>
            <pc:docMk/>
            <pc:sldMk cId="2781913573" sldId="256"/>
            <ac:spMk id="6" creationId="{00000000-0000-0000-0000-000000000000}"/>
          </ac:spMkLst>
        </pc:spChg>
        <pc:picChg chg="add del mod">
          <ac:chgData name="Varun Ojha" userId="a96fe8dc-4843-4960-8733-3bf127117c79" providerId="ADAL" clId="{27EB87A7-6797-4CBA-9CB8-D5E4FACC81D2}" dt="2022-03-02T08:56:18.281" v="195" actId="478"/>
          <ac:picMkLst>
            <pc:docMk/>
            <pc:sldMk cId="2781913573" sldId="256"/>
            <ac:picMk id="1026" creationId="{BD542CDB-19E8-4538-B192-EE207E05E894}"/>
          </ac:picMkLst>
        </pc:picChg>
        <pc:picChg chg="add del mod">
          <ac:chgData name="Varun Ojha" userId="a96fe8dc-4843-4960-8733-3bf127117c79" providerId="ADAL" clId="{27EB87A7-6797-4CBA-9CB8-D5E4FACC81D2}" dt="2022-03-02T08:57:04.408" v="202" actId="478"/>
          <ac:picMkLst>
            <pc:docMk/>
            <pc:sldMk cId="2781913573" sldId="256"/>
            <ac:picMk id="1028" creationId="{7AC7DE8D-B5A5-4AF8-9819-9F468FCB227C}"/>
          </ac:picMkLst>
        </pc:picChg>
        <pc:picChg chg="add mod">
          <ac:chgData name="Varun Ojha" userId="a96fe8dc-4843-4960-8733-3bf127117c79" providerId="ADAL" clId="{27EB87A7-6797-4CBA-9CB8-D5E4FACC81D2}" dt="2022-03-02T08:57:12.662" v="206" actId="1076"/>
          <ac:picMkLst>
            <pc:docMk/>
            <pc:sldMk cId="2781913573" sldId="256"/>
            <ac:picMk id="1030" creationId="{1388E679-F9F9-4E20-A406-D1BC813A9F84}"/>
          </ac:picMkLst>
        </pc:picChg>
      </pc:sldChg>
      <pc:sldChg chg="del">
        <pc:chgData name="Varun Ojha" userId="a96fe8dc-4843-4960-8733-3bf127117c79" providerId="ADAL" clId="{27EB87A7-6797-4CBA-9CB8-D5E4FACC81D2}" dt="2022-03-02T08:43:43.191" v="6" actId="47"/>
        <pc:sldMkLst>
          <pc:docMk/>
          <pc:sldMk cId="2638150904" sldId="257"/>
        </pc:sldMkLst>
      </pc:sldChg>
      <pc:sldChg chg="addSp delSp modSp mod">
        <pc:chgData name="Varun Ojha" userId="a96fe8dc-4843-4960-8733-3bf127117c79" providerId="ADAL" clId="{27EB87A7-6797-4CBA-9CB8-D5E4FACC81D2}" dt="2022-03-02T09:03:27.999" v="301" actId="20577"/>
        <pc:sldMkLst>
          <pc:docMk/>
          <pc:sldMk cId="2883735215" sldId="258"/>
        </pc:sldMkLst>
        <pc:spChg chg="mod">
          <ac:chgData name="Varun Ojha" userId="a96fe8dc-4843-4960-8733-3bf127117c79" providerId="ADAL" clId="{27EB87A7-6797-4CBA-9CB8-D5E4FACC81D2}" dt="2022-03-02T09:03:27.999" v="301" actId="20577"/>
          <ac:spMkLst>
            <pc:docMk/>
            <pc:sldMk cId="2883735215" sldId="258"/>
            <ac:spMk id="3" creationId="{00000000-0000-0000-0000-000000000000}"/>
          </ac:spMkLst>
        </pc:spChg>
        <pc:picChg chg="add mod">
          <ac:chgData name="Varun Ojha" userId="a96fe8dc-4843-4960-8733-3bf127117c79" providerId="ADAL" clId="{27EB87A7-6797-4CBA-9CB8-D5E4FACC81D2}" dt="2022-03-02T09:01:19.696" v="270" actId="1076"/>
          <ac:picMkLst>
            <pc:docMk/>
            <pc:sldMk cId="2883735215" sldId="258"/>
            <ac:picMk id="2050" creationId="{F150A448-7216-4471-93A6-104AA38D8B43}"/>
          </ac:picMkLst>
        </pc:picChg>
        <pc:picChg chg="add del mod">
          <ac:chgData name="Varun Ojha" userId="a96fe8dc-4843-4960-8733-3bf127117c79" providerId="ADAL" clId="{27EB87A7-6797-4CBA-9CB8-D5E4FACC81D2}" dt="2022-03-02T09:01:17.416" v="269" actId="478"/>
          <ac:picMkLst>
            <pc:docMk/>
            <pc:sldMk cId="2883735215" sldId="258"/>
            <ac:picMk id="2052" creationId="{F09DAE52-BA38-42D4-A4E7-D873DC810810}"/>
          </ac:picMkLst>
        </pc:picChg>
      </pc:sldChg>
      <pc:sldChg chg="addSp delSp modSp mod">
        <pc:chgData name="Varun Ojha" userId="a96fe8dc-4843-4960-8733-3bf127117c79" providerId="ADAL" clId="{27EB87A7-6797-4CBA-9CB8-D5E4FACC81D2}" dt="2022-03-02T09:07:16.656" v="379" actId="478"/>
        <pc:sldMkLst>
          <pc:docMk/>
          <pc:sldMk cId="1579774900" sldId="259"/>
        </pc:sldMkLst>
        <pc:spChg chg="mod">
          <ac:chgData name="Varun Ojha" userId="a96fe8dc-4843-4960-8733-3bf127117c79" providerId="ADAL" clId="{27EB87A7-6797-4CBA-9CB8-D5E4FACC81D2}" dt="2022-03-02T09:04:11.001" v="322" actId="20577"/>
          <ac:spMkLst>
            <pc:docMk/>
            <pc:sldMk cId="1579774900" sldId="259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9:05:10.309" v="358" actId="15"/>
          <ac:spMkLst>
            <pc:docMk/>
            <pc:sldMk cId="1579774900" sldId="259"/>
            <ac:spMk id="3" creationId="{00000000-0000-0000-0000-000000000000}"/>
          </ac:spMkLst>
        </pc:spChg>
        <pc:spChg chg="add del mod">
          <ac:chgData name="Varun Ojha" userId="a96fe8dc-4843-4960-8733-3bf127117c79" providerId="ADAL" clId="{27EB87A7-6797-4CBA-9CB8-D5E4FACC81D2}" dt="2022-03-02T09:07:16.656" v="379" actId="478"/>
          <ac:spMkLst>
            <pc:docMk/>
            <pc:sldMk cId="1579774900" sldId="259"/>
            <ac:spMk id="5" creationId="{EC5D15A9-867B-4CE4-A921-C11F83824766}"/>
          </ac:spMkLst>
        </pc:spChg>
        <pc:spChg chg="add del mod">
          <ac:chgData name="Varun Ojha" userId="a96fe8dc-4843-4960-8733-3bf127117c79" providerId="ADAL" clId="{27EB87A7-6797-4CBA-9CB8-D5E4FACC81D2}" dt="2022-03-02T09:07:14.833" v="378" actId="478"/>
          <ac:spMkLst>
            <pc:docMk/>
            <pc:sldMk cId="1579774900" sldId="259"/>
            <ac:spMk id="6" creationId="{D53008C3-7A0E-4399-AD0A-48669C4E2797}"/>
          </ac:spMkLst>
        </pc:spChg>
        <pc:picChg chg="mod">
          <ac:chgData name="Varun Ojha" userId="a96fe8dc-4843-4960-8733-3bf127117c79" providerId="ADAL" clId="{27EB87A7-6797-4CBA-9CB8-D5E4FACC81D2}" dt="2022-03-02T09:05:47.506" v="360" actId="1076"/>
          <ac:picMkLst>
            <pc:docMk/>
            <pc:sldMk cId="1579774900" sldId="259"/>
            <ac:picMk id="4" creationId="{00000000-0000-0000-0000-000000000000}"/>
          </ac:picMkLst>
        </pc:picChg>
      </pc:sldChg>
      <pc:sldChg chg="del">
        <pc:chgData name="Varun Ojha" userId="a96fe8dc-4843-4960-8733-3bf127117c79" providerId="ADAL" clId="{27EB87A7-6797-4CBA-9CB8-D5E4FACC81D2}" dt="2022-03-02T09:09:20.541" v="392" actId="47"/>
        <pc:sldMkLst>
          <pc:docMk/>
          <pc:sldMk cId="2736670640" sldId="260"/>
        </pc:sldMkLst>
      </pc:sldChg>
      <pc:sldChg chg="modSp mod">
        <pc:chgData name="Varun Ojha" userId="a96fe8dc-4843-4960-8733-3bf127117c79" providerId="ADAL" clId="{27EB87A7-6797-4CBA-9CB8-D5E4FACC81D2}" dt="2022-03-02T09:16:13.840" v="505" actId="14100"/>
        <pc:sldMkLst>
          <pc:docMk/>
          <pc:sldMk cId="1812793221" sldId="261"/>
        </pc:sldMkLst>
        <pc:spChg chg="mod">
          <ac:chgData name="Varun Ojha" userId="a96fe8dc-4843-4960-8733-3bf127117c79" providerId="ADAL" clId="{27EB87A7-6797-4CBA-9CB8-D5E4FACC81D2}" dt="2022-03-02T09:11:07.569" v="448" actId="20577"/>
          <ac:spMkLst>
            <pc:docMk/>
            <pc:sldMk cId="1812793221" sldId="261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9:16:13.840" v="505" actId="14100"/>
          <ac:spMkLst>
            <pc:docMk/>
            <pc:sldMk cId="1812793221" sldId="261"/>
            <ac:spMk id="9" creationId="{00000000-0000-0000-0000-000000000000}"/>
          </ac:spMkLst>
        </pc:spChg>
      </pc:sldChg>
      <pc:sldChg chg="del">
        <pc:chgData name="Varun Ojha" userId="a96fe8dc-4843-4960-8733-3bf127117c79" providerId="ADAL" clId="{27EB87A7-6797-4CBA-9CB8-D5E4FACC81D2}" dt="2022-03-02T09:41:20.045" v="625" actId="47"/>
        <pc:sldMkLst>
          <pc:docMk/>
          <pc:sldMk cId="2717010809" sldId="285"/>
        </pc:sldMkLst>
      </pc:sldChg>
      <pc:sldChg chg="modSp mod">
        <pc:chgData name="Varun Ojha" userId="a96fe8dc-4843-4960-8733-3bf127117c79" providerId="ADAL" clId="{27EB87A7-6797-4CBA-9CB8-D5E4FACC81D2}" dt="2022-03-02T09:07:36.195" v="383" actId="15"/>
        <pc:sldMkLst>
          <pc:docMk/>
          <pc:sldMk cId="1603615233" sldId="286"/>
        </pc:sldMkLst>
        <pc:spChg chg="mod">
          <ac:chgData name="Varun Ojha" userId="a96fe8dc-4843-4960-8733-3bf127117c79" providerId="ADAL" clId="{27EB87A7-6797-4CBA-9CB8-D5E4FACC81D2}" dt="2022-03-02T09:07:36.195" v="383" actId="15"/>
          <ac:spMkLst>
            <pc:docMk/>
            <pc:sldMk cId="1603615233" sldId="286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EB87A7-6797-4CBA-9CB8-D5E4FACC81D2}" dt="2022-03-02T09:08:04.505" v="391" actId="1076"/>
        <pc:sldMkLst>
          <pc:docMk/>
          <pc:sldMk cId="1382621064" sldId="287"/>
        </pc:sldMkLst>
        <pc:spChg chg="mod">
          <ac:chgData name="Varun Ojha" userId="a96fe8dc-4843-4960-8733-3bf127117c79" providerId="ADAL" clId="{27EB87A7-6797-4CBA-9CB8-D5E4FACC81D2}" dt="2022-03-02T09:07:59.858" v="390" actId="20577"/>
          <ac:spMkLst>
            <pc:docMk/>
            <pc:sldMk cId="1382621064" sldId="287"/>
            <ac:spMk id="3" creationId="{00000000-0000-0000-0000-000000000000}"/>
          </ac:spMkLst>
        </pc:spChg>
        <pc:picChg chg="mod">
          <ac:chgData name="Varun Ojha" userId="a96fe8dc-4843-4960-8733-3bf127117c79" providerId="ADAL" clId="{27EB87A7-6797-4CBA-9CB8-D5E4FACC81D2}" dt="2022-03-02T09:08:04.505" v="391" actId="1076"/>
          <ac:picMkLst>
            <pc:docMk/>
            <pc:sldMk cId="1382621064" sldId="287"/>
            <ac:picMk id="4" creationId="{00000000-0000-0000-0000-000000000000}"/>
          </ac:picMkLst>
        </pc:picChg>
      </pc:sldChg>
      <pc:sldChg chg="addSp delSp modSp mod">
        <pc:chgData name="Varun Ojha" userId="a96fe8dc-4843-4960-8733-3bf127117c79" providerId="ADAL" clId="{27EB87A7-6797-4CBA-9CB8-D5E4FACC81D2}" dt="2022-03-02T11:42:56.869" v="1951" actId="1076"/>
        <pc:sldMkLst>
          <pc:docMk/>
          <pc:sldMk cId="1488447223" sldId="289"/>
        </pc:sldMkLst>
        <pc:spChg chg="mod">
          <ac:chgData name="Varun Ojha" userId="a96fe8dc-4843-4960-8733-3bf127117c79" providerId="ADAL" clId="{27EB87A7-6797-4CBA-9CB8-D5E4FACC81D2}" dt="2022-03-02T09:10:54.554" v="426" actId="20577"/>
          <ac:spMkLst>
            <pc:docMk/>
            <pc:sldMk cId="1488447223" sldId="289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9:13:14.882" v="451" actId="14"/>
          <ac:spMkLst>
            <pc:docMk/>
            <pc:sldMk cId="1488447223" sldId="289"/>
            <ac:spMk id="3" creationId="{00000000-0000-0000-0000-000000000000}"/>
          </ac:spMkLst>
        </pc:spChg>
        <pc:picChg chg="mod">
          <ac:chgData name="Varun Ojha" userId="a96fe8dc-4843-4960-8733-3bf127117c79" providerId="ADAL" clId="{27EB87A7-6797-4CBA-9CB8-D5E4FACC81D2}" dt="2022-03-02T11:42:56.869" v="1951" actId="1076"/>
          <ac:picMkLst>
            <pc:docMk/>
            <pc:sldMk cId="1488447223" sldId="289"/>
            <ac:picMk id="4" creationId="{00000000-0000-0000-0000-000000000000}"/>
          </ac:picMkLst>
        </pc:picChg>
        <pc:picChg chg="add del mod">
          <ac:chgData name="Varun Ojha" userId="a96fe8dc-4843-4960-8733-3bf127117c79" providerId="ADAL" clId="{27EB87A7-6797-4CBA-9CB8-D5E4FACC81D2}" dt="2022-03-02T11:42:55.290" v="1950" actId="21"/>
          <ac:picMkLst>
            <pc:docMk/>
            <pc:sldMk cId="1488447223" sldId="289"/>
            <ac:picMk id="5" creationId="{E813425C-93D5-461F-A63E-E7F9A2291F63}"/>
          </ac:picMkLst>
        </pc:picChg>
      </pc:sldChg>
      <pc:sldChg chg="addSp delSp modSp mod">
        <pc:chgData name="Varun Ojha" userId="a96fe8dc-4843-4960-8733-3bf127117c79" providerId="ADAL" clId="{27EB87A7-6797-4CBA-9CB8-D5E4FACC81D2}" dt="2022-03-02T11:43:01.702" v="1953" actId="1076"/>
        <pc:sldMkLst>
          <pc:docMk/>
          <pc:sldMk cId="2969443" sldId="290"/>
        </pc:sldMkLst>
        <pc:spChg chg="mod">
          <ac:chgData name="Varun Ojha" userId="a96fe8dc-4843-4960-8733-3bf127117c79" providerId="ADAL" clId="{27EB87A7-6797-4CBA-9CB8-D5E4FACC81D2}" dt="2022-03-02T09:14:53.332" v="474" actId="113"/>
          <ac:spMkLst>
            <pc:docMk/>
            <pc:sldMk cId="2969443" sldId="290"/>
            <ac:spMk id="3" creationId="{00000000-0000-0000-0000-000000000000}"/>
          </ac:spMkLst>
        </pc:spChg>
        <pc:picChg chg="mod">
          <ac:chgData name="Varun Ojha" userId="a96fe8dc-4843-4960-8733-3bf127117c79" providerId="ADAL" clId="{27EB87A7-6797-4CBA-9CB8-D5E4FACC81D2}" dt="2022-03-02T11:42:24.391" v="1943" actId="1076"/>
          <ac:picMkLst>
            <pc:docMk/>
            <pc:sldMk cId="2969443" sldId="290"/>
            <ac:picMk id="5" creationId="{00000000-0000-0000-0000-000000000000}"/>
          </ac:picMkLst>
        </pc:picChg>
        <pc:picChg chg="add del mod">
          <ac:chgData name="Varun Ojha" userId="a96fe8dc-4843-4960-8733-3bf127117c79" providerId="ADAL" clId="{27EB87A7-6797-4CBA-9CB8-D5E4FACC81D2}" dt="2022-03-02T11:42:40.321" v="1947" actId="21"/>
          <ac:picMkLst>
            <pc:docMk/>
            <pc:sldMk cId="2969443" sldId="290"/>
            <ac:picMk id="6" creationId="{56ED348F-6C31-47DF-BE68-7B4CECBF4F18}"/>
          </ac:picMkLst>
        </pc:picChg>
        <pc:picChg chg="add mod">
          <ac:chgData name="Varun Ojha" userId="a96fe8dc-4843-4960-8733-3bf127117c79" providerId="ADAL" clId="{27EB87A7-6797-4CBA-9CB8-D5E4FACC81D2}" dt="2022-03-02T11:43:01.702" v="1953" actId="1076"/>
          <ac:picMkLst>
            <pc:docMk/>
            <pc:sldMk cId="2969443" sldId="290"/>
            <ac:picMk id="7" creationId="{7C0B0FA4-1394-452A-9CE9-93BA1397B6AE}"/>
          </ac:picMkLst>
        </pc:picChg>
      </pc:sldChg>
      <pc:sldChg chg="addSp modSp mod">
        <pc:chgData name="Varun Ojha" userId="a96fe8dc-4843-4960-8733-3bf127117c79" providerId="ADAL" clId="{27EB87A7-6797-4CBA-9CB8-D5E4FACC81D2}" dt="2022-03-02T11:42:49.346" v="1949" actId="14100"/>
        <pc:sldMkLst>
          <pc:docMk/>
          <pc:sldMk cId="1013727384" sldId="291"/>
        </pc:sldMkLst>
        <pc:spChg chg="mod">
          <ac:chgData name="Varun Ojha" userId="a96fe8dc-4843-4960-8733-3bf127117c79" providerId="ADAL" clId="{27EB87A7-6797-4CBA-9CB8-D5E4FACC81D2}" dt="2022-03-02T11:42:49.346" v="1949" actId="14100"/>
          <ac:spMkLst>
            <pc:docMk/>
            <pc:sldMk cId="1013727384" sldId="291"/>
            <ac:spMk id="4" creationId="{00000000-0000-0000-0000-000000000000}"/>
          </ac:spMkLst>
        </pc:spChg>
        <pc:picChg chg="add mod">
          <ac:chgData name="Varun Ojha" userId="a96fe8dc-4843-4960-8733-3bf127117c79" providerId="ADAL" clId="{27EB87A7-6797-4CBA-9CB8-D5E4FACC81D2}" dt="2022-03-02T11:42:44.513" v="1948"/>
          <ac:picMkLst>
            <pc:docMk/>
            <pc:sldMk cId="1013727384" sldId="291"/>
            <ac:picMk id="6" creationId="{3E42C682-C620-4AB4-9647-1A778A9C47C5}"/>
          </ac:picMkLst>
        </pc:picChg>
      </pc:sldChg>
      <pc:sldChg chg="addSp modSp mod">
        <pc:chgData name="Varun Ojha" userId="a96fe8dc-4843-4960-8733-3bf127117c79" providerId="ADAL" clId="{27EB87A7-6797-4CBA-9CB8-D5E4FACC81D2}" dt="2022-03-02T11:43:28.069" v="1960" actId="1076"/>
        <pc:sldMkLst>
          <pc:docMk/>
          <pc:sldMk cId="1755431273" sldId="292"/>
        </pc:sldMkLst>
        <pc:spChg chg="mod">
          <ac:chgData name="Varun Ojha" userId="a96fe8dc-4843-4960-8733-3bf127117c79" providerId="ADAL" clId="{27EB87A7-6797-4CBA-9CB8-D5E4FACC81D2}" dt="2022-03-02T11:43:28.069" v="1960" actId="1076"/>
          <ac:spMkLst>
            <pc:docMk/>
            <pc:sldMk cId="1755431273" sldId="292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9:15:12.773" v="477" actId="113"/>
          <ac:spMkLst>
            <pc:docMk/>
            <pc:sldMk cId="1755431273" sldId="292"/>
            <ac:spMk id="4" creationId="{00000000-0000-0000-0000-000000000000}"/>
          </ac:spMkLst>
        </pc:spChg>
        <pc:picChg chg="add mod">
          <ac:chgData name="Varun Ojha" userId="a96fe8dc-4843-4960-8733-3bf127117c79" providerId="ADAL" clId="{27EB87A7-6797-4CBA-9CB8-D5E4FACC81D2}" dt="2022-03-02T11:43:21.361" v="1957" actId="1076"/>
          <ac:picMkLst>
            <pc:docMk/>
            <pc:sldMk cId="1755431273" sldId="292"/>
            <ac:picMk id="6" creationId="{3DECCA1B-C9F6-4C6D-89B2-2E00B2C1C87C}"/>
          </ac:picMkLst>
        </pc:picChg>
      </pc:sldChg>
      <pc:sldChg chg="add">
        <pc:chgData name="Varun Ojha" userId="a96fe8dc-4843-4960-8733-3bf127117c79" providerId="ADAL" clId="{27EB87A7-6797-4CBA-9CB8-D5E4FACC81D2}" dt="2022-03-02T11:34:58.296" v="1879"/>
        <pc:sldMkLst>
          <pc:docMk/>
          <pc:sldMk cId="687902315" sldId="293"/>
        </pc:sldMkLst>
      </pc:sldChg>
      <pc:sldChg chg="modSp del mod">
        <pc:chgData name="Varun Ojha" userId="a96fe8dc-4843-4960-8733-3bf127117c79" providerId="ADAL" clId="{27EB87A7-6797-4CBA-9CB8-D5E4FACC81D2}" dt="2022-03-02T11:34:52.318" v="1878" actId="2696"/>
        <pc:sldMkLst>
          <pc:docMk/>
          <pc:sldMk cId="2433209998" sldId="293"/>
        </pc:sldMkLst>
        <pc:spChg chg="mod">
          <ac:chgData name="Varun Ojha" userId="a96fe8dc-4843-4960-8733-3bf127117c79" providerId="ADAL" clId="{27EB87A7-6797-4CBA-9CB8-D5E4FACC81D2}" dt="2022-03-02T11:34:26.275" v="1873" actId="313"/>
          <ac:spMkLst>
            <pc:docMk/>
            <pc:sldMk cId="2433209998" sldId="293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11:34:38.203" v="1877" actId="6549"/>
          <ac:spMkLst>
            <pc:docMk/>
            <pc:sldMk cId="2433209998" sldId="293"/>
            <ac:spMk id="3" creationId="{00000000-0000-0000-0000-000000000000}"/>
          </ac:spMkLst>
        </pc:spChg>
      </pc:sldChg>
      <pc:sldChg chg="addSp delSp modSp mod">
        <pc:chgData name="Varun Ojha" userId="a96fe8dc-4843-4960-8733-3bf127117c79" providerId="ADAL" clId="{27EB87A7-6797-4CBA-9CB8-D5E4FACC81D2}" dt="2022-03-02T11:40:10.333" v="1929" actId="1076"/>
        <pc:sldMkLst>
          <pc:docMk/>
          <pc:sldMk cId="3731287235" sldId="295"/>
        </pc:sldMkLst>
        <pc:picChg chg="del">
          <ac:chgData name="Varun Ojha" userId="a96fe8dc-4843-4960-8733-3bf127117c79" providerId="ADAL" clId="{27EB87A7-6797-4CBA-9CB8-D5E4FACC81D2}" dt="2022-03-02T11:39:41.407" v="1923" actId="478"/>
          <ac:picMkLst>
            <pc:docMk/>
            <pc:sldMk cId="3731287235" sldId="295"/>
            <ac:picMk id="4" creationId="{00000000-0000-0000-0000-000000000000}"/>
          </ac:picMkLst>
        </pc:picChg>
        <pc:picChg chg="add del mod">
          <ac:chgData name="Varun Ojha" userId="a96fe8dc-4843-4960-8733-3bf127117c79" providerId="ADAL" clId="{27EB87A7-6797-4CBA-9CB8-D5E4FACC81D2}" dt="2022-03-02T11:40:07.188" v="1927" actId="478"/>
          <ac:picMkLst>
            <pc:docMk/>
            <pc:sldMk cId="3731287235" sldId="295"/>
            <ac:picMk id="7170" creationId="{669915F3-7ECA-4935-BC11-4313829F38C6}"/>
          </ac:picMkLst>
        </pc:picChg>
        <pc:picChg chg="add mod">
          <ac:chgData name="Varun Ojha" userId="a96fe8dc-4843-4960-8733-3bf127117c79" providerId="ADAL" clId="{27EB87A7-6797-4CBA-9CB8-D5E4FACC81D2}" dt="2022-03-02T11:40:10.333" v="1929" actId="1076"/>
          <ac:picMkLst>
            <pc:docMk/>
            <pc:sldMk cId="3731287235" sldId="295"/>
            <ac:picMk id="7172" creationId="{D68C2804-3AB0-425F-B4E6-09413F4EF28A}"/>
          </ac:picMkLst>
        </pc:picChg>
      </pc:sldChg>
      <pc:sldChg chg="addSp modSp mod modAnim">
        <pc:chgData name="Varun Ojha" userId="a96fe8dc-4843-4960-8733-3bf127117c79" providerId="ADAL" clId="{27EB87A7-6797-4CBA-9CB8-D5E4FACC81D2}" dt="2022-03-02T09:32:35.184" v="600" actId="1076"/>
        <pc:sldMkLst>
          <pc:docMk/>
          <pc:sldMk cId="4205044591" sldId="296"/>
        </pc:sldMkLst>
        <pc:spChg chg="mod">
          <ac:chgData name="Varun Ojha" userId="a96fe8dc-4843-4960-8733-3bf127117c79" providerId="ADAL" clId="{27EB87A7-6797-4CBA-9CB8-D5E4FACC81D2}" dt="2022-03-02T09:30:27.453" v="578" actId="1076"/>
          <ac:spMkLst>
            <pc:docMk/>
            <pc:sldMk cId="4205044591" sldId="296"/>
            <ac:spMk id="3" creationId="{00000000-0000-0000-0000-000000000000}"/>
          </ac:spMkLst>
        </pc:spChg>
        <pc:spChg chg="add mod">
          <ac:chgData name="Varun Ojha" userId="a96fe8dc-4843-4960-8733-3bf127117c79" providerId="ADAL" clId="{27EB87A7-6797-4CBA-9CB8-D5E4FACC81D2}" dt="2022-03-02T09:31:36.568" v="594" actId="164"/>
          <ac:spMkLst>
            <pc:docMk/>
            <pc:sldMk cId="4205044591" sldId="296"/>
            <ac:spMk id="8" creationId="{D8C6600C-FBD2-42DB-AE65-B51A22429122}"/>
          </ac:spMkLst>
        </pc:spChg>
        <pc:spChg chg="add mod">
          <ac:chgData name="Varun Ojha" userId="a96fe8dc-4843-4960-8733-3bf127117c79" providerId="ADAL" clId="{27EB87A7-6797-4CBA-9CB8-D5E4FACC81D2}" dt="2022-03-02T09:32:35.184" v="600" actId="1076"/>
          <ac:spMkLst>
            <pc:docMk/>
            <pc:sldMk cId="4205044591" sldId="296"/>
            <ac:spMk id="9" creationId="{392B28AC-DEBE-4AC5-85D0-FEF9913BC33F}"/>
          </ac:spMkLst>
        </pc:spChg>
        <pc:spChg chg="add mod">
          <ac:chgData name="Varun Ojha" userId="a96fe8dc-4843-4960-8733-3bf127117c79" providerId="ADAL" clId="{27EB87A7-6797-4CBA-9CB8-D5E4FACC81D2}" dt="2022-03-02T09:32:03.379" v="598" actId="1076"/>
          <ac:spMkLst>
            <pc:docMk/>
            <pc:sldMk cId="4205044591" sldId="296"/>
            <ac:spMk id="10" creationId="{187D6616-66A1-4A23-BC51-8FC72A66771F}"/>
          </ac:spMkLst>
        </pc:spChg>
        <pc:grpChg chg="add mod">
          <ac:chgData name="Varun Ojha" userId="a96fe8dc-4843-4960-8733-3bf127117c79" providerId="ADAL" clId="{27EB87A7-6797-4CBA-9CB8-D5E4FACC81D2}" dt="2022-03-02T09:32:35.184" v="600" actId="1076"/>
          <ac:grpSpMkLst>
            <pc:docMk/>
            <pc:sldMk cId="4205044591" sldId="296"/>
            <ac:grpSpMk id="4" creationId="{6E548BCC-E4A6-42C5-9F6F-696448146272}"/>
          </ac:grpSpMkLst>
        </pc:grpChg>
        <pc:grpChg chg="add mod">
          <ac:chgData name="Varun Ojha" userId="a96fe8dc-4843-4960-8733-3bf127117c79" providerId="ADAL" clId="{27EB87A7-6797-4CBA-9CB8-D5E4FACC81D2}" dt="2022-03-02T09:32:03.379" v="598" actId="1076"/>
          <ac:grpSpMkLst>
            <pc:docMk/>
            <pc:sldMk cId="4205044591" sldId="296"/>
            <ac:grpSpMk id="6" creationId="{E58D0ED2-2DA7-4105-B785-40DFE07B5772}"/>
          </ac:grpSpMkLst>
        </pc:grpChg>
        <pc:grpChg chg="add mod">
          <ac:chgData name="Varun Ojha" userId="a96fe8dc-4843-4960-8733-3bf127117c79" providerId="ADAL" clId="{27EB87A7-6797-4CBA-9CB8-D5E4FACC81D2}" dt="2022-03-02T09:31:36.568" v="594" actId="164"/>
          <ac:grpSpMkLst>
            <pc:docMk/>
            <pc:sldMk cId="4205044591" sldId="296"/>
            <ac:grpSpMk id="7" creationId="{E26DCD1F-ACCB-464A-9D4D-565EC910F5EA}"/>
          </ac:grpSpMkLst>
        </pc:grpChg>
        <pc:picChg chg="add mod">
          <ac:chgData name="Varun Ojha" userId="a96fe8dc-4843-4960-8733-3bf127117c79" providerId="ADAL" clId="{27EB87A7-6797-4CBA-9CB8-D5E4FACC81D2}" dt="2022-03-02T09:32:03.379" v="598" actId="1076"/>
          <ac:picMkLst>
            <pc:docMk/>
            <pc:sldMk cId="4205044591" sldId="296"/>
            <ac:picMk id="5" creationId="{70C40742-B935-4351-8A2C-9E03CB347F76}"/>
          </ac:picMkLst>
        </pc:picChg>
        <pc:picChg chg="add mod">
          <ac:chgData name="Varun Ojha" userId="a96fe8dc-4843-4960-8733-3bf127117c79" providerId="ADAL" clId="{27EB87A7-6797-4CBA-9CB8-D5E4FACC81D2}" dt="2022-03-02T09:30:30.052" v="579" actId="1076"/>
          <ac:picMkLst>
            <pc:docMk/>
            <pc:sldMk cId="4205044591" sldId="296"/>
            <ac:picMk id="3074" creationId="{ED92E9D3-7E32-43CB-9B65-D022473C3B98}"/>
          </ac:picMkLst>
        </pc:picChg>
        <pc:picChg chg="add mod">
          <ac:chgData name="Varun Ojha" userId="a96fe8dc-4843-4960-8733-3bf127117c79" providerId="ADAL" clId="{27EB87A7-6797-4CBA-9CB8-D5E4FACC81D2}" dt="2022-03-02T09:32:30.198" v="599"/>
          <ac:picMkLst>
            <pc:docMk/>
            <pc:sldMk cId="4205044591" sldId="296"/>
            <ac:picMk id="3076" creationId="{33DFF21B-5D1A-47CD-9AD5-60C55B9AA401}"/>
          </ac:picMkLst>
        </pc:picChg>
        <pc:picChg chg="add mod">
          <ac:chgData name="Varun Ojha" userId="a96fe8dc-4843-4960-8733-3bf127117c79" providerId="ADAL" clId="{27EB87A7-6797-4CBA-9CB8-D5E4FACC81D2}" dt="2022-03-02T09:32:35.184" v="600" actId="1076"/>
          <ac:picMkLst>
            <pc:docMk/>
            <pc:sldMk cId="4205044591" sldId="296"/>
            <ac:picMk id="3078" creationId="{F3FB0DE1-D5EB-4CBD-87C2-64EB13E3C8C5}"/>
          </ac:picMkLst>
        </pc:picChg>
      </pc:sldChg>
      <pc:sldChg chg="del">
        <pc:chgData name="Varun Ojha" userId="a96fe8dc-4843-4960-8733-3bf127117c79" providerId="ADAL" clId="{27EB87A7-6797-4CBA-9CB8-D5E4FACC81D2}" dt="2022-03-02T10:47:00.053" v="1126" actId="47"/>
        <pc:sldMkLst>
          <pc:docMk/>
          <pc:sldMk cId="540836336" sldId="298"/>
        </pc:sldMkLst>
      </pc:sldChg>
      <pc:sldChg chg="del">
        <pc:chgData name="Varun Ojha" userId="a96fe8dc-4843-4960-8733-3bf127117c79" providerId="ADAL" clId="{27EB87A7-6797-4CBA-9CB8-D5E4FACC81D2}" dt="2022-03-02T09:34:04.647" v="601" actId="47"/>
        <pc:sldMkLst>
          <pc:docMk/>
          <pc:sldMk cId="1479320767" sldId="299"/>
        </pc:sldMkLst>
      </pc:sldChg>
      <pc:sldChg chg="modSp mod">
        <pc:chgData name="Varun Ojha" userId="a96fe8dc-4843-4960-8733-3bf127117c79" providerId="ADAL" clId="{27EB87A7-6797-4CBA-9CB8-D5E4FACC81D2}" dt="2022-03-02T09:34:16.093" v="602" actId="6549"/>
        <pc:sldMkLst>
          <pc:docMk/>
          <pc:sldMk cId="3472364092" sldId="300"/>
        </pc:sldMkLst>
        <pc:spChg chg="mod">
          <ac:chgData name="Varun Ojha" userId="a96fe8dc-4843-4960-8733-3bf127117c79" providerId="ADAL" clId="{27EB87A7-6797-4CBA-9CB8-D5E4FACC81D2}" dt="2022-03-02T09:34:16.093" v="602" actId="6549"/>
          <ac:spMkLst>
            <pc:docMk/>
            <pc:sldMk cId="3472364092" sldId="300"/>
            <ac:spMk id="3" creationId="{00000000-0000-0000-0000-000000000000}"/>
          </ac:spMkLst>
        </pc:spChg>
      </pc:sldChg>
      <pc:sldChg chg="addSp delSp modSp mod">
        <pc:chgData name="Varun Ojha" userId="a96fe8dc-4843-4960-8733-3bf127117c79" providerId="ADAL" clId="{27EB87A7-6797-4CBA-9CB8-D5E4FACC81D2}" dt="2022-03-02T09:38:21.087" v="623" actId="1076"/>
        <pc:sldMkLst>
          <pc:docMk/>
          <pc:sldMk cId="1018451591" sldId="301"/>
        </pc:sldMkLst>
        <pc:spChg chg="mod">
          <ac:chgData name="Varun Ojha" userId="a96fe8dc-4843-4960-8733-3bf127117c79" providerId="ADAL" clId="{27EB87A7-6797-4CBA-9CB8-D5E4FACC81D2}" dt="2022-03-02T09:37:48.116" v="608" actId="20577"/>
          <ac:spMkLst>
            <pc:docMk/>
            <pc:sldMk cId="1018451591" sldId="301"/>
            <ac:spMk id="3" creationId="{00000000-0000-0000-0000-000000000000}"/>
          </ac:spMkLst>
        </pc:spChg>
        <pc:spChg chg="add mod">
          <ac:chgData name="Varun Ojha" userId="a96fe8dc-4843-4960-8733-3bf127117c79" providerId="ADAL" clId="{27EB87A7-6797-4CBA-9CB8-D5E4FACC81D2}" dt="2022-03-02T09:38:21.087" v="623" actId="1076"/>
          <ac:spMkLst>
            <pc:docMk/>
            <pc:sldMk cId="1018451591" sldId="301"/>
            <ac:spMk id="7" creationId="{4BE1170B-4D4F-47EF-B8A8-7BC97FCEEEBA}"/>
          </ac:spMkLst>
        </pc:spChg>
        <pc:picChg chg="add del">
          <ac:chgData name="Varun Ojha" userId="a96fe8dc-4843-4960-8733-3bf127117c79" providerId="ADAL" clId="{27EB87A7-6797-4CBA-9CB8-D5E4FACC81D2}" dt="2022-03-02T09:37:39.173" v="605" actId="478"/>
          <ac:picMkLst>
            <pc:docMk/>
            <pc:sldMk cId="1018451591" sldId="301"/>
            <ac:picMk id="4" creationId="{00000000-0000-0000-0000-000000000000}"/>
          </ac:picMkLst>
        </pc:picChg>
        <pc:picChg chg="add mod">
          <ac:chgData name="Varun Ojha" userId="a96fe8dc-4843-4960-8733-3bf127117c79" providerId="ADAL" clId="{27EB87A7-6797-4CBA-9CB8-D5E4FACC81D2}" dt="2022-03-02T09:37:51.240" v="609" actId="1076"/>
          <ac:picMkLst>
            <pc:docMk/>
            <pc:sldMk cId="1018451591" sldId="301"/>
            <ac:picMk id="4098" creationId="{A2497814-F5D0-4233-BBE9-C6955668B85B}"/>
          </ac:picMkLst>
        </pc:picChg>
      </pc:sldChg>
      <pc:sldChg chg="del">
        <pc:chgData name="Varun Ojha" userId="a96fe8dc-4843-4960-8733-3bf127117c79" providerId="ADAL" clId="{27EB87A7-6797-4CBA-9CB8-D5E4FACC81D2}" dt="2022-03-02T09:41:14.180" v="624" actId="47"/>
        <pc:sldMkLst>
          <pc:docMk/>
          <pc:sldMk cId="707992100" sldId="302"/>
        </pc:sldMkLst>
      </pc:sldChg>
      <pc:sldChg chg="del">
        <pc:chgData name="Varun Ojha" userId="a96fe8dc-4843-4960-8733-3bf127117c79" providerId="ADAL" clId="{27EB87A7-6797-4CBA-9CB8-D5E4FACC81D2}" dt="2022-03-02T09:41:14.180" v="624" actId="47"/>
        <pc:sldMkLst>
          <pc:docMk/>
          <pc:sldMk cId="3462362558" sldId="303"/>
        </pc:sldMkLst>
      </pc:sldChg>
      <pc:sldChg chg="del">
        <pc:chgData name="Varun Ojha" userId="a96fe8dc-4843-4960-8733-3bf127117c79" providerId="ADAL" clId="{27EB87A7-6797-4CBA-9CB8-D5E4FACC81D2}" dt="2022-03-02T09:41:14.180" v="624" actId="47"/>
        <pc:sldMkLst>
          <pc:docMk/>
          <pc:sldMk cId="419817991" sldId="304"/>
        </pc:sldMkLst>
      </pc:sldChg>
      <pc:sldChg chg="del">
        <pc:chgData name="Varun Ojha" userId="a96fe8dc-4843-4960-8733-3bf127117c79" providerId="ADAL" clId="{27EB87A7-6797-4CBA-9CB8-D5E4FACC81D2}" dt="2022-03-02T09:41:20.045" v="625" actId="47"/>
        <pc:sldMkLst>
          <pc:docMk/>
          <pc:sldMk cId="3611705913" sldId="306"/>
        </pc:sldMkLst>
      </pc:sldChg>
      <pc:sldChg chg="del">
        <pc:chgData name="Varun Ojha" userId="a96fe8dc-4843-4960-8733-3bf127117c79" providerId="ADAL" clId="{27EB87A7-6797-4CBA-9CB8-D5E4FACC81D2}" dt="2022-03-02T09:41:20.045" v="625" actId="47"/>
        <pc:sldMkLst>
          <pc:docMk/>
          <pc:sldMk cId="1949847300" sldId="307"/>
        </pc:sldMkLst>
      </pc:sldChg>
      <pc:sldChg chg="new del">
        <pc:chgData name="Varun Ojha" userId="a96fe8dc-4843-4960-8733-3bf127117c79" providerId="ADAL" clId="{27EB87A7-6797-4CBA-9CB8-D5E4FACC81D2}" dt="2022-03-02T08:42:43.766" v="5" actId="47"/>
        <pc:sldMkLst>
          <pc:docMk/>
          <pc:sldMk cId="405935553" sldId="308"/>
        </pc:sldMkLst>
      </pc:sldChg>
      <pc:sldChg chg="addSp delSp modSp add mod">
        <pc:chgData name="Varun Ojha" userId="a96fe8dc-4843-4960-8733-3bf127117c79" providerId="ADAL" clId="{27EB87A7-6797-4CBA-9CB8-D5E4FACC81D2}" dt="2022-03-02T08:49:28.550" v="52" actId="14100"/>
        <pc:sldMkLst>
          <pc:docMk/>
          <pc:sldMk cId="845740880" sldId="308"/>
        </pc:sldMkLst>
        <pc:spChg chg="mod">
          <ac:chgData name="Varun Ojha" userId="a96fe8dc-4843-4960-8733-3bf127117c79" providerId="ADAL" clId="{27EB87A7-6797-4CBA-9CB8-D5E4FACC81D2}" dt="2022-03-02T08:46:48.891" v="41" actId="27636"/>
          <ac:spMkLst>
            <pc:docMk/>
            <pc:sldMk cId="845740880" sldId="308"/>
            <ac:spMk id="2" creationId="{0E122734-B24D-4662-A7B5-14A23B9FA1AC}"/>
          </ac:spMkLst>
        </pc:spChg>
        <pc:spChg chg="mod">
          <ac:chgData name="Varun Ojha" userId="a96fe8dc-4843-4960-8733-3bf127117c79" providerId="ADAL" clId="{27EB87A7-6797-4CBA-9CB8-D5E4FACC81D2}" dt="2022-03-02T08:46:26.008" v="19" actId="21"/>
          <ac:spMkLst>
            <pc:docMk/>
            <pc:sldMk cId="845740880" sldId="308"/>
            <ac:spMk id="3" creationId="{A0C4289A-83EF-454E-9D81-FA8707026B8C}"/>
          </ac:spMkLst>
        </pc:spChg>
        <pc:picChg chg="del">
          <ac:chgData name="Varun Ojha" userId="a96fe8dc-4843-4960-8733-3bf127117c79" providerId="ADAL" clId="{27EB87A7-6797-4CBA-9CB8-D5E4FACC81D2}" dt="2022-03-02T08:46:52.023" v="42" actId="478"/>
          <ac:picMkLst>
            <pc:docMk/>
            <pc:sldMk cId="845740880" sldId="308"/>
            <ac:picMk id="5" creationId="{D347B99B-2A3D-4414-99A7-B7399F932E45}"/>
          </ac:picMkLst>
        </pc:picChg>
        <pc:picChg chg="add mod">
          <ac:chgData name="Varun Ojha" userId="a96fe8dc-4843-4960-8733-3bf127117c79" providerId="ADAL" clId="{27EB87A7-6797-4CBA-9CB8-D5E4FACC81D2}" dt="2022-03-02T08:49:28.550" v="52" actId="14100"/>
          <ac:picMkLst>
            <pc:docMk/>
            <pc:sldMk cId="845740880" sldId="308"/>
            <ac:picMk id="6" creationId="{807B0EEF-7AB4-4C56-9884-4B19B1FBA054}"/>
          </ac:picMkLst>
        </pc:picChg>
      </pc:sldChg>
      <pc:sldChg chg="add del">
        <pc:chgData name="Varun Ojha" userId="a96fe8dc-4843-4960-8733-3bf127117c79" providerId="ADAL" clId="{27EB87A7-6797-4CBA-9CB8-D5E4FACC81D2}" dt="2022-03-02T09:41:33.021" v="626" actId="47"/>
        <pc:sldMkLst>
          <pc:docMk/>
          <pc:sldMk cId="1181109665" sldId="309"/>
        </pc:sldMkLst>
      </pc:sldChg>
      <pc:sldChg chg="new del ord">
        <pc:chgData name="Varun Ojha" userId="a96fe8dc-4843-4960-8733-3bf127117c79" providerId="ADAL" clId="{27EB87A7-6797-4CBA-9CB8-D5E4FACC81D2}" dt="2022-03-02T08:42:42.840" v="4" actId="47"/>
        <pc:sldMkLst>
          <pc:docMk/>
          <pc:sldMk cId="2009615121" sldId="309"/>
        </pc:sldMkLst>
      </pc:sldChg>
      <pc:sldChg chg="add">
        <pc:chgData name="Varun Ojha" userId="a96fe8dc-4843-4960-8733-3bf127117c79" providerId="ADAL" clId="{27EB87A7-6797-4CBA-9CB8-D5E4FACC81D2}" dt="2022-03-02T11:35:15.222" v="1881"/>
        <pc:sldMkLst>
          <pc:docMk/>
          <pc:sldMk cId="1781600839" sldId="310"/>
        </pc:sldMkLst>
      </pc:sldChg>
      <pc:sldChg chg="addSp delSp modSp add del mod modNotesTx">
        <pc:chgData name="Varun Ojha" userId="a96fe8dc-4843-4960-8733-3bf127117c79" providerId="ADAL" clId="{27EB87A7-6797-4CBA-9CB8-D5E4FACC81D2}" dt="2022-03-02T11:35:12.554" v="1880" actId="2696"/>
        <pc:sldMkLst>
          <pc:docMk/>
          <pc:sldMk cId="4266520259" sldId="310"/>
        </pc:sldMkLst>
        <pc:spChg chg="mod">
          <ac:chgData name="Varun Ojha" userId="a96fe8dc-4843-4960-8733-3bf127117c79" providerId="ADAL" clId="{27EB87A7-6797-4CBA-9CB8-D5E4FACC81D2}" dt="2022-03-02T09:54:38.739" v="645" actId="20577"/>
          <ac:spMkLst>
            <pc:docMk/>
            <pc:sldMk cId="4266520259" sldId="310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10:48:51.316" v="1160" actId="113"/>
          <ac:spMkLst>
            <pc:docMk/>
            <pc:sldMk cId="4266520259" sldId="310"/>
            <ac:spMk id="3" creationId="{00000000-0000-0000-0000-000000000000}"/>
          </ac:spMkLst>
        </pc:spChg>
        <pc:spChg chg="add del">
          <ac:chgData name="Varun Ojha" userId="a96fe8dc-4843-4960-8733-3bf127117c79" providerId="ADAL" clId="{27EB87A7-6797-4CBA-9CB8-D5E4FACC81D2}" dt="2022-03-02T09:56:12.218" v="720" actId="22"/>
          <ac:spMkLst>
            <pc:docMk/>
            <pc:sldMk cId="4266520259" sldId="310"/>
            <ac:spMk id="5" creationId="{DBE035A0-26FD-4B1E-9E2F-268BDC2A3CF6}"/>
          </ac:spMkLst>
        </pc:spChg>
      </pc:sldChg>
      <pc:sldChg chg="modSp add mod">
        <pc:chgData name="Varun Ojha" userId="a96fe8dc-4843-4960-8733-3bf127117c79" providerId="ADAL" clId="{27EB87A7-6797-4CBA-9CB8-D5E4FACC81D2}" dt="2022-03-02T11:38:46.772" v="1922" actId="6549"/>
        <pc:sldMkLst>
          <pc:docMk/>
          <pc:sldMk cId="596603784" sldId="311"/>
        </pc:sldMkLst>
        <pc:spChg chg="mod">
          <ac:chgData name="Varun Ojha" userId="a96fe8dc-4843-4960-8733-3bf127117c79" providerId="ADAL" clId="{27EB87A7-6797-4CBA-9CB8-D5E4FACC81D2}" dt="2022-03-02T11:38:46.772" v="1922" actId="6549"/>
          <ac:spMkLst>
            <pc:docMk/>
            <pc:sldMk cId="596603784" sldId="311"/>
            <ac:spMk id="3" creationId="{00000000-0000-0000-0000-000000000000}"/>
          </ac:spMkLst>
        </pc:spChg>
      </pc:sldChg>
      <pc:sldChg chg="modSp add del mod">
        <pc:chgData name="Varun Ojha" userId="a96fe8dc-4843-4960-8733-3bf127117c79" providerId="ADAL" clId="{27EB87A7-6797-4CBA-9CB8-D5E4FACC81D2}" dt="2022-03-02T11:35:12.554" v="1880" actId="2696"/>
        <pc:sldMkLst>
          <pc:docMk/>
          <pc:sldMk cId="1331618033" sldId="311"/>
        </pc:sldMkLst>
        <pc:spChg chg="mod">
          <ac:chgData name="Varun Ojha" userId="a96fe8dc-4843-4960-8733-3bf127117c79" providerId="ADAL" clId="{27EB87A7-6797-4CBA-9CB8-D5E4FACC81D2}" dt="2022-03-02T09:57:33.486" v="778" actId="20577"/>
          <ac:spMkLst>
            <pc:docMk/>
            <pc:sldMk cId="1331618033" sldId="311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09:58:34.124" v="796" actId="113"/>
          <ac:spMkLst>
            <pc:docMk/>
            <pc:sldMk cId="1331618033" sldId="311"/>
            <ac:spMk id="3" creationId="{00000000-0000-0000-0000-000000000000}"/>
          </ac:spMkLst>
        </pc:spChg>
      </pc:sldChg>
      <pc:sldChg chg="modSp add del mod">
        <pc:chgData name="Varun Ojha" userId="a96fe8dc-4843-4960-8733-3bf127117c79" providerId="ADAL" clId="{27EB87A7-6797-4CBA-9CB8-D5E4FACC81D2}" dt="2022-03-02T11:35:26.528" v="1882" actId="47"/>
        <pc:sldMkLst>
          <pc:docMk/>
          <pc:sldMk cId="2964253047" sldId="312"/>
        </pc:sldMkLst>
        <pc:spChg chg="mod">
          <ac:chgData name="Varun Ojha" userId="a96fe8dc-4843-4960-8733-3bf127117c79" providerId="ADAL" clId="{27EB87A7-6797-4CBA-9CB8-D5E4FACC81D2}" dt="2022-03-02T10:00:08.253" v="810" actId="20577"/>
          <ac:spMkLst>
            <pc:docMk/>
            <pc:sldMk cId="2964253047" sldId="312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10:00:35.048" v="818" actId="113"/>
          <ac:spMkLst>
            <pc:docMk/>
            <pc:sldMk cId="2964253047" sldId="312"/>
            <ac:spMk id="3" creationId="{00000000-0000-0000-0000-000000000000}"/>
          </ac:spMkLst>
        </pc:spChg>
      </pc:sldChg>
      <pc:sldChg chg="add del">
        <pc:chgData name="Varun Ojha" userId="a96fe8dc-4843-4960-8733-3bf127117c79" providerId="ADAL" clId="{27EB87A7-6797-4CBA-9CB8-D5E4FACC81D2}" dt="2022-03-02T09:59:44" v="798" actId="47"/>
        <pc:sldMkLst>
          <pc:docMk/>
          <pc:sldMk cId="1762711951" sldId="313"/>
        </pc:sldMkLst>
      </pc:sldChg>
      <pc:sldChg chg="addSp modSp add mod">
        <pc:chgData name="Varun Ojha" userId="a96fe8dc-4843-4960-8733-3bf127117c79" providerId="ADAL" clId="{27EB87A7-6797-4CBA-9CB8-D5E4FACC81D2}" dt="2022-03-02T10:32:06.078" v="985" actId="20577"/>
        <pc:sldMkLst>
          <pc:docMk/>
          <pc:sldMk cId="785180700" sldId="314"/>
        </pc:sldMkLst>
        <pc:spChg chg="mod">
          <ac:chgData name="Varun Ojha" userId="a96fe8dc-4843-4960-8733-3bf127117c79" providerId="ADAL" clId="{27EB87A7-6797-4CBA-9CB8-D5E4FACC81D2}" dt="2022-03-02T10:07:06.030" v="826" actId="6549"/>
          <ac:spMkLst>
            <pc:docMk/>
            <pc:sldMk cId="785180700" sldId="314"/>
            <ac:spMk id="9" creationId="{00000000-0000-0000-0000-000000000000}"/>
          </ac:spMkLst>
        </pc:spChg>
        <pc:graphicFrameChg chg="add mod modGraphic">
          <ac:chgData name="Varun Ojha" userId="a96fe8dc-4843-4960-8733-3bf127117c79" providerId="ADAL" clId="{27EB87A7-6797-4CBA-9CB8-D5E4FACC81D2}" dt="2022-03-02T10:32:06.078" v="985" actId="20577"/>
          <ac:graphicFrameMkLst>
            <pc:docMk/>
            <pc:sldMk cId="785180700" sldId="314"/>
            <ac:graphicFrameMk id="3" creationId="{5B43E7F0-0C9A-4F6B-AA4E-5C26054639E2}"/>
          </ac:graphicFrameMkLst>
        </pc:graphicFrameChg>
      </pc:sldChg>
      <pc:sldChg chg="add del">
        <pc:chgData name="Varun Ojha" userId="a96fe8dc-4843-4960-8733-3bf127117c79" providerId="ADAL" clId="{27EB87A7-6797-4CBA-9CB8-D5E4FACC81D2}" dt="2022-03-02T10:02:13.579" v="820" actId="47"/>
        <pc:sldMkLst>
          <pc:docMk/>
          <pc:sldMk cId="2851185373" sldId="315"/>
        </pc:sldMkLst>
      </pc:sldChg>
      <pc:sldChg chg="addSp delSp modSp add del mod">
        <pc:chgData name="Varun Ojha" userId="a96fe8dc-4843-4960-8733-3bf127117c79" providerId="ADAL" clId="{27EB87A7-6797-4CBA-9CB8-D5E4FACC81D2}" dt="2022-03-02T10:38:13.305" v="1066" actId="1076"/>
        <pc:sldMkLst>
          <pc:docMk/>
          <pc:sldMk cId="3631482489" sldId="316"/>
        </pc:sldMkLst>
        <pc:spChg chg="del mod">
          <ac:chgData name="Varun Ojha" userId="a96fe8dc-4843-4960-8733-3bf127117c79" providerId="ADAL" clId="{27EB87A7-6797-4CBA-9CB8-D5E4FACC81D2}" dt="2022-03-02T10:37:31.319" v="1051" actId="478"/>
          <ac:spMkLst>
            <pc:docMk/>
            <pc:sldMk cId="3631482489" sldId="316"/>
            <ac:spMk id="5" creationId="{00000000-0000-0000-0000-000000000000}"/>
          </ac:spMkLst>
        </pc:spChg>
        <pc:spChg chg="add mod">
          <ac:chgData name="Varun Ojha" userId="a96fe8dc-4843-4960-8733-3bf127117c79" providerId="ADAL" clId="{27EB87A7-6797-4CBA-9CB8-D5E4FACC81D2}" dt="2022-03-02T10:37:55.813" v="1059" actId="1076"/>
          <ac:spMkLst>
            <pc:docMk/>
            <pc:sldMk cId="3631482489" sldId="316"/>
            <ac:spMk id="9" creationId="{55DFB50D-5214-48A6-A651-FE9D12E92A8D}"/>
          </ac:spMkLst>
        </pc:spChg>
        <pc:spChg chg="add mod">
          <ac:chgData name="Varun Ojha" userId="a96fe8dc-4843-4960-8733-3bf127117c79" providerId="ADAL" clId="{27EB87A7-6797-4CBA-9CB8-D5E4FACC81D2}" dt="2022-03-02T10:38:06.922" v="1063" actId="1076"/>
          <ac:spMkLst>
            <pc:docMk/>
            <pc:sldMk cId="3631482489" sldId="316"/>
            <ac:spMk id="11" creationId="{C3500C37-554E-4505-AC31-1175CB3C0919}"/>
          </ac:spMkLst>
        </pc:spChg>
        <pc:spChg chg="add mod">
          <ac:chgData name="Varun Ojha" userId="a96fe8dc-4843-4960-8733-3bf127117c79" providerId="ADAL" clId="{27EB87A7-6797-4CBA-9CB8-D5E4FACC81D2}" dt="2022-03-02T10:37:53.255" v="1058" actId="1076"/>
          <ac:spMkLst>
            <pc:docMk/>
            <pc:sldMk cId="3631482489" sldId="316"/>
            <ac:spMk id="13" creationId="{30167C2E-8504-4DA3-A9C3-7B64C15B8225}"/>
          </ac:spMkLst>
        </pc:spChg>
        <pc:picChg chg="del mod">
          <ac:chgData name="Varun Ojha" userId="a96fe8dc-4843-4960-8733-3bf127117c79" providerId="ADAL" clId="{27EB87A7-6797-4CBA-9CB8-D5E4FACC81D2}" dt="2022-03-02T10:34:25.663" v="990" actId="478"/>
          <ac:picMkLst>
            <pc:docMk/>
            <pc:sldMk cId="3631482489" sldId="316"/>
            <ac:picMk id="6" creationId="{00000000-0000-0000-0000-000000000000}"/>
          </ac:picMkLst>
        </pc:picChg>
        <pc:picChg chg="add mod">
          <ac:chgData name="Varun Ojha" userId="a96fe8dc-4843-4960-8733-3bf127117c79" providerId="ADAL" clId="{27EB87A7-6797-4CBA-9CB8-D5E4FACC81D2}" dt="2022-03-02T10:38:04.317" v="1062" actId="1076"/>
          <ac:picMkLst>
            <pc:docMk/>
            <pc:sldMk cId="3631482489" sldId="316"/>
            <ac:picMk id="7" creationId="{58F552A6-CDE7-4F52-827B-F1EAF2538E8F}"/>
          </ac:picMkLst>
        </pc:picChg>
        <pc:picChg chg="add mod">
          <ac:chgData name="Varun Ojha" userId="a96fe8dc-4843-4960-8733-3bf127117c79" providerId="ADAL" clId="{27EB87A7-6797-4CBA-9CB8-D5E4FACC81D2}" dt="2022-03-02T10:37:50.229" v="1057" actId="1076"/>
          <ac:picMkLst>
            <pc:docMk/>
            <pc:sldMk cId="3631482489" sldId="316"/>
            <ac:picMk id="5122" creationId="{EF9E2B17-1F27-492D-A4EA-641047CBBCB4}"/>
          </ac:picMkLst>
        </pc:picChg>
        <pc:picChg chg="add mod">
          <ac:chgData name="Varun Ojha" userId="a96fe8dc-4843-4960-8733-3bf127117c79" providerId="ADAL" clId="{27EB87A7-6797-4CBA-9CB8-D5E4FACC81D2}" dt="2022-03-02T10:38:13.305" v="1066" actId="1076"/>
          <ac:picMkLst>
            <pc:docMk/>
            <pc:sldMk cId="3631482489" sldId="316"/>
            <ac:picMk id="5124" creationId="{64AFDAD8-7E4F-4DC9-9C5F-D570E4456390}"/>
          </ac:picMkLst>
        </pc:picChg>
      </pc:sldChg>
      <pc:sldChg chg="add del">
        <pc:chgData name="Varun Ojha" userId="a96fe8dc-4843-4960-8733-3bf127117c79" providerId="ADAL" clId="{27EB87A7-6797-4CBA-9CB8-D5E4FACC81D2}" dt="2022-03-02T10:35:08.975" v="1000" actId="47"/>
        <pc:sldMkLst>
          <pc:docMk/>
          <pc:sldMk cId="2004877767" sldId="317"/>
        </pc:sldMkLst>
      </pc:sldChg>
      <pc:sldChg chg="add del">
        <pc:chgData name="Varun Ojha" userId="a96fe8dc-4843-4960-8733-3bf127117c79" providerId="ADAL" clId="{27EB87A7-6797-4CBA-9CB8-D5E4FACC81D2}" dt="2022-03-02T10:38:24.044" v="1067" actId="47"/>
        <pc:sldMkLst>
          <pc:docMk/>
          <pc:sldMk cId="1596066642" sldId="318"/>
        </pc:sldMkLst>
      </pc:sldChg>
      <pc:sldChg chg="addSp delSp modSp add mod">
        <pc:chgData name="Varun Ojha" userId="a96fe8dc-4843-4960-8733-3bf127117c79" providerId="ADAL" clId="{27EB87A7-6797-4CBA-9CB8-D5E4FACC81D2}" dt="2022-03-02T10:45:50.908" v="1125" actId="1076"/>
        <pc:sldMkLst>
          <pc:docMk/>
          <pc:sldMk cId="3662016217" sldId="319"/>
        </pc:sldMkLst>
        <pc:spChg chg="mod">
          <ac:chgData name="Varun Ojha" userId="a96fe8dc-4843-4960-8733-3bf127117c79" providerId="ADAL" clId="{27EB87A7-6797-4CBA-9CB8-D5E4FACC81D2}" dt="2022-03-02T10:45:50.908" v="1125" actId="1076"/>
          <ac:spMkLst>
            <pc:docMk/>
            <pc:sldMk cId="3662016217" sldId="319"/>
            <ac:spMk id="2" creationId="{00000000-0000-0000-0000-000000000000}"/>
          </ac:spMkLst>
        </pc:spChg>
        <pc:spChg chg="del mod">
          <ac:chgData name="Varun Ojha" userId="a96fe8dc-4843-4960-8733-3bf127117c79" providerId="ADAL" clId="{27EB87A7-6797-4CBA-9CB8-D5E4FACC81D2}" dt="2022-03-02T10:45:37.451" v="1121" actId="478"/>
          <ac:spMkLst>
            <pc:docMk/>
            <pc:sldMk cId="3662016217" sldId="319"/>
            <ac:spMk id="3" creationId="{00000000-0000-0000-0000-000000000000}"/>
          </ac:spMkLst>
        </pc:spChg>
        <pc:spChg chg="add del mod">
          <ac:chgData name="Varun Ojha" userId="a96fe8dc-4843-4960-8733-3bf127117c79" providerId="ADAL" clId="{27EB87A7-6797-4CBA-9CB8-D5E4FACC81D2}" dt="2022-03-02T10:45:39.847" v="1122" actId="478"/>
          <ac:spMkLst>
            <pc:docMk/>
            <pc:sldMk cId="3662016217" sldId="319"/>
            <ac:spMk id="5" creationId="{F9642502-72CE-473D-BC96-84147146BB18}"/>
          </ac:spMkLst>
        </pc:spChg>
      </pc:sldChg>
      <pc:sldChg chg="addSp delSp modSp add mod">
        <pc:chgData name="Varun Ojha" userId="a96fe8dc-4843-4960-8733-3bf127117c79" providerId="ADAL" clId="{27EB87A7-6797-4CBA-9CB8-D5E4FACC81D2}" dt="2022-03-02T10:44:17.878" v="1117" actId="1076"/>
        <pc:sldMkLst>
          <pc:docMk/>
          <pc:sldMk cId="553434579" sldId="320"/>
        </pc:sldMkLst>
        <pc:spChg chg="del mod">
          <ac:chgData name="Varun Ojha" userId="a96fe8dc-4843-4960-8733-3bf127117c79" providerId="ADAL" clId="{27EB87A7-6797-4CBA-9CB8-D5E4FACC81D2}" dt="2022-03-02T10:43:11.182" v="1104" actId="478"/>
          <ac:spMkLst>
            <pc:docMk/>
            <pc:sldMk cId="553434579" sldId="320"/>
            <ac:spMk id="3" creationId="{00000000-0000-0000-0000-000000000000}"/>
          </ac:spMkLst>
        </pc:spChg>
        <pc:spChg chg="add del mod">
          <ac:chgData name="Varun Ojha" userId="a96fe8dc-4843-4960-8733-3bf127117c79" providerId="ADAL" clId="{27EB87A7-6797-4CBA-9CB8-D5E4FACC81D2}" dt="2022-03-02T10:43:12.665" v="1105" actId="478"/>
          <ac:spMkLst>
            <pc:docMk/>
            <pc:sldMk cId="553434579" sldId="320"/>
            <ac:spMk id="5" creationId="{6156B1CC-EDF6-40EF-B14C-6B0960B26123}"/>
          </ac:spMkLst>
        </pc:spChg>
        <pc:grpChg chg="del">
          <ac:chgData name="Varun Ojha" userId="a96fe8dc-4843-4960-8733-3bf127117c79" providerId="ADAL" clId="{27EB87A7-6797-4CBA-9CB8-D5E4FACC81D2}" dt="2022-03-02T10:43:14.826" v="1106" actId="478"/>
          <ac:grpSpMkLst>
            <pc:docMk/>
            <pc:sldMk cId="553434579" sldId="320"/>
            <ac:grpSpMk id="14" creationId="{00000000-0000-0000-0000-000000000000}"/>
          </ac:grpSpMkLst>
        </pc:grpChg>
        <pc:picChg chg="add del mod">
          <ac:chgData name="Varun Ojha" userId="a96fe8dc-4843-4960-8733-3bf127117c79" providerId="ADAL" clId="{27EB87A7-6797-4CBA-9CB8-D5E4FACC81D2}" dt="2022-03-02T10:43:37.495" v="1111" actId="478"/>
          <ac:picMkLst>
            <pc:docMk/>
            <pc:sldMk cId="553434579" sldId="320"/>
            <ac:picMk id="6146" creationId="{F43DEE88-16EF-423D-938A-C651222798BA}"/>
          </ac:picMkLst>
        </pc:picChg>
        <pc:picChg chg="add mod">
          <ac:chgData name="Varun Ojha" userId="a96fe8dc-4843-4960-8733-3bf127117c79" providerId="ADAL" clId="{27EB87A7-6797-4CBA-9CB8-D5E4FACC81D2}" dt="2022-03-02T10:44:17.878" v="1117" actId="1076"/>
          <ac:picMkLst>
            <pc:docMk/>
            <pc:sldMk cId="553434579" sldId="320"/>
            <ac:picMk id="6148" creationId="{8A017D81-96F4-4D42-AFE2-4F545DAFA3BF}"/>
          </ac:picMkLst>
        </pc:picChg>
      </pc:sldChg>
      <pc:sldChg chg="add del">
        <pc:chgData name="Varun Ojha" userId="a96fe8dc-4843-4960-8733-3bf127117c79" providerId="ADAL" clId="{27EB87A7-6797-4CBA-9CB8-D5E4FACC81D2}" dt="2022-03-02T10:44:46.329" v="1118" actId="47"/>
        <pc:sldMkLst>
          <pc:docMk/>
          <pc:sldMk cId="396782080" sldId="321"/>
        </pc:sldMkLst>
      </pc:sldChg>
      <pc:sldChg chg="add del">
        <pc:chgData name="Varun Ojha" userId="a96fe8dc-4843-4960-8733-3bf127117c79" providerId="ADAL" clId="{27EB87A7-6797-4CBA-9CB8-D5E4FACC81D2}" dt="2022-03-02T10:45:19.255" v="1119" actId="47"/>
        <pc:sldMkLst>
          <pc:docMk/>
          <pc:sldMk cId="3904276054" sldId="322"/>
        </pc:sldMkLst>
      </pc:sldChg>
      <pc:sldChg chg="modSp add mod">
        <pc:chgData name="Varun Ojha" userId="a96fe8dc-4843-4960-8733-3bf127117c79" providerId="ADAL" clId="{27EB87A7-6797-4CBA-9CB8-D5E4FACC81D2}" dt="2022-03-02T10:49:59.189" v="1168" actId="14"/>
        <pc:sldMkLst>
          <pc:docMk/>
          <pc:sldMk cId="3642814453" sldId="323"/>
        </pc:sldMkLst>
        <pc:spChg chg="mod">
          <ac:chgData name="Varun Ojha" userId="a96fe8dc-4843-4960-8733-3bf127117c79" providerId="ADAL" clId="{27EB87A7-6797-4CBA-9CB8-D5E4FACC81D2}" dt="2022-03-02T10:49:59.189" v="1168" actId="14"/>
          <ac:spMkLst>
            <pc:docMk/>
            <pc:sldMk cId="3642814453" sldId="323"/>
            <ac:spMk id="3" creationId="{00000000-0000-0000-0000-000000000000}"/>
          </ac:spMkLst>
        </pc:spChg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2861281448" sldId="324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3604610450" sldId="325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1625598780" sldId="326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1827231199" sldId="327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3467617740" sldId="328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3206525057" sldId="329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1836414935" sldId="330"/>
        </pc:sldMkLst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1604606350" sldId="331"/>
        </pc:sldMkLst>
      </pc:sldChg>
      <pc:sldChg chg="addSp delSp modSp add mod setBg modNotesTx">
        <pc:chgData name="Varun Ojha" userId="a96fe8dc-4843-4960-8733-3bf127117c79" providerId="ADAL" clId="{27EB87A7-6797-4CBA-9CB8-D5E4FACC81D2}" dt="2022-03-02T11:20:47.081" v="1596" actId="1076"/>
        <pc:sldMkLst>
          <pc:docMk/>
          <pc:sldMk cId="19109932" sldId="332"/>
        </pc:sldMkLst>
        <pc:spChg chg="mod">
          <ac:chgData name="Varun Ojha" userId="a96fe8dc-4843-4960-8733-3bf127117c79" providerId="ADAL" clId="{27EB87A7-6797-4CBA-9CB8-D5E4FACC81D2}" dt="2022-03-02T11:17:51.612" v="1565" actId="20578"/>
          <ac:spMkLst>
            <pc:docMk/>
            <pc:sldMk cId="19109932" sldId="332"/>
            <ac:spMk id="3" creationId="{00000000-0000-0000-0000-000000000000}"/>
          </ac:spMkLst>
        </pc:spChg>
        <pc:spChg chg="add mod">
          <ac:chgData name="Varun Ojha" userId="a96fe8dc-4843-4960-8733-3bf127117c79" providerId="ADAL" clId="{27EB87A7-6797-4CBA-9CB8-D5E4FACC81D2}" dt="2022-03-02T11:16:12.092" v="1540" actId="1076"/>
          <ac:spMkLst>
            <pc:docMk/>
            <pc:sldMk cId="19109932" sldId="332"/>
            <ac:spMk id="10" creationId="{0E90BD9A-8AAF-420A-AD48-C955B42F7CBE}"/>
          </ac:spMkLst>
        </pc:spChg>
        <pc:spChg chg="add del mod">
          <ac:chgData name="Varun Ojha" userId="a96fe8dc-4843-4960-8733-3bf127117c79" providerId="ADAL" clId="{27EB87A7-6797-4CBA-9CB8-D5E4FACC81D2}" dt="2022-03-02T11:20:41.497" v="1594" actId="478"/>
          <ac:spMkLst>
            <pc:docMk/>
            <pc:sldMk cId="19109932" sldId="332"/>
            <ac:spMk id="13" creationId="{FA862DCA-28D5-4D47-B079-4846E45DF034}"/>
          </ac:spMkLst>
        </pc:spChg>
        <pc:picChg chg="add mod">
          <ac:chgData name="Varun Ojha" userId="a96fe8dc-4843-4960-8733-3bf127117c79" providerId="ADAL" clId="{27EB87A7-6797-4CBA-9CB8-D5E4FACC81D2}" dt="2022-03-02T11:20:47.081" v="1596" actId="1076"/>
          <ac:picMkLst>
            <pc:docMk/>
            <pc:sldMk cId="19109932" sldId="332"/>
            <ac:picMk id="5" creationId="{83680470-18F1-4FEB-8FF5-025308ECD305}"/>
          </ac:picMkLst>
        </pc:picChg>
        <pc:picChg chg="mod">
          <ac:chgData name="Varun Ojha" userId="a96fe8dc-4843-4960-8733-3bf127117c79" providerId="ADAL" clId="{27EB87A7-6797-4CBA-9CB8-D5E4FACC81D2}" dt="2022-03-02T11:15:18.020" v="1508" actId="1076"/>
          <ac:picMkLst>
            <pc:docMk/>
            <pc:sldMk cId="19109932" sldId="332"/>
            <ac:picMk id="12" creationId="{00000000-0000-0000-0000-000000000000}"/>
          </ac:picMkLst>
        </pc:picChg>
        <pc:inkChg chg="add del">
          <ac:chgData name="Varun Ojha" userId="a96fe8dc-4843-4960-8733-3bf127117c79" providerId="ADAL" clId="{27EB87A7-6797-4CBA-9CB8-D5E4FACC81D2}" dt="2022-03-02T10:57:33.811" v="1198" actId="9405"/>
          <ac:inkMkLst>
            <pc:docMk/>
            <pc:sldMk cId="19109932" sldId="332"/>
            <ac:inkMk id="4" creationId="{B3508505-0BA2-45F2-B796-EDCC968E3702}"/>
          </ac:inkMkLst>
        </pc:inkChg>
        <pc:inkChg chg="add mod">
          <ac:chgData name="Varun Ojha" userId="a96fe8dc-4843-4960-8733-3bf127117c79" providerId="ADAL" clId="{27EB87A7-6797-4CBA-9CB8-D5E4FACC81D2}" dt="2022-03-02T11:20:45.607" v="1595" actId="1076"/>
          <ac:inkMkLst>
            <pc:docMk/>
            <pc:sldMk cId="19109932" sldId="332"/>
            <ac:inkMk id="6" creationId="{B7DA9D40-B37C-4326-9D9B-CB83D42A65F4}"/>
          </ac:inkMkLst>
        </pc:inkChg>
        <pc:inkChg chg="add del">
          <ac:chgData name="Varun Ojha" userId="a96fe8dc-4843-4960-8733-3bf127117c79" providerId="ADAL" clId="{27EB87A7-6797-4CBA-9CB8-D5E4FACC81D2}" dt="2022-03-02T10:58:51.900" v="1207" actId="9405"/>
          <ac:inkMkLst>
            <pc:docMk/>
            <pc:sldMk cId="19109932" sldId="332"/>
            <ac:inkMk id="7" creationId="{42023E5A-6AB3-4251-8260-D9B255C0AEFE}"/>
          </ac:inkMkLst>
        </pc:inkChg>
        <pc:inkChg chg="add del">
          <ac:chgData name="Varun Ojha" userId="a96fe8dc-4843-4960-8733-3bf127117c79" providerId="ADAL" clId="{27EB87A7-6797-4CBA-9CB8-D5E4FACC81D2}" dt="2022-03-02T11:16:27.977" v="1542" actId="478"/>
          <ac:inkMkLst>
            <pc:docMk/>
            <pc:sldMk cId="19109932" sldId="332"/>
            <ac:inkMk id="8" creationId="{93B9915B-7366-471E-83F8-9C968A59EAFE}"/>
          </ac:inkMkLst>
        </pc:inkChg>
      </pc:sldChg>
      <pc:sldChg chg="addSp delSp modSp add mod modNotesTx">
        <pc:chgData name="Varun Ojha" userId="a96fe8dc-4843-4960-8733-3bf127117c79" providerId="ADAL" clId="{27EB87A7-6797-4CBA-9CB8-D5E4FACC81D2}" dt="2022-03-02T11:15:00.509" v="1504" actId="114"/>
        <pc:sldMkLst>
          <pc:docMk/>
          <pc:sldMk cId="3181030580" sldId="333"/>
        </pc:sldMkLst>
        <pc:spChg chg="mod">
          <ac:chgData name="Varun Ojha" userId="a96fe8dc-4843-4960-8733-3bf127117c79" providerId="ADAL" clId="{27EB87A7-6797-4CBA-9CB8-D5E4FACC81D2}" dt="2022-03-02T11:14:08.418" v="1489" actId="20577"/>
          <ac:spMkLst>
            <pc:docMk/>
            <pc:sldMk cId="3181030580" sldId="333"/>
            <ac:spMk id="3" creationId="{00000000-0000-0000-0000-000000000000}"/>
          </ac:spMkLst>
        </pc:spChg>
        <pc:spChg chg="add mod">
          <ac:chgData name="Varun Ojha" userId="a96fe8dc-4843-4960-8733-3bf127117c79" providerId="ADAL" clId="{27EB87A7-6797-4CBA-9CB8-D5E4FACC81D2}" dt="2022-03-02T11:15:00.509" v="1504" actId="114"/>
          <ac:spMkLst>
            <pc:docMk/>
            <pc:sldMk cId="3181030580" sldId="333"/>
            <ac:spMk id="12" creationId="{06FAB530-80F5-45E3-AC61-3C698E34A687}"/>
          </ac:spMkLst>
        </pc:spChg>
        <pc:picChg chg="mod">
          <ac:chgData name="Varun Ojha" userId="a96fe8dc-4843-4960-8733-3bf127117c79" providerId="ADAL" clId="{27EB87A7-6797-4CBA-9CB8-D5E4FACC81D2}" dt="2022-03-02T11:13:37.937" v="1444" actId="1076"/>
          <ac:picMkLst>
            <pc:docMk/>
            <pc:sldMk cId="3181030580" sldId="333"/>
            <ac:picMk id="5" creationId="{00000000-0000-0000-0000-000000000000}"/>
          </ac:picMkLst>
        </pc:picChg>
        <pc:picChg chg="add mod">
          <ac:chgData name="Varun Ojha" userId="a96fe8dc-4843-4960-8733-3bf127117c79" providerId="ADAL" clId="{27EB87A7-6797-4CBA-9CB8-D5E4FACC81D2}" dt="2022-03-02T11:14:37.730" v="1493" actId="1076"/>
          <ac:picMkLst>
            <pc:docMk/>
            <pc:sldMk cId="3181030580" sldId="333"/>
            <ac:picMk id="6" creationId="{86EE2CAA-F92B-4954-96B3-479E25E2FC5F}"/>
          </ac:picMkLst>
        </pc:picChg>
        <pc:inkChg chg="add">
          <ac:chgData name="Varun Ojha" userId="a96fe8dc-4843-4960-8733-3bf127117c79" providerId="ADAL" clId="{27EB87A7-6797-4CBA-9CB8-D5E4FACC81D2}" dt="2022-03-02T10:55:50.526" v="1188" actId="9405"/>
          <ac:inkMkLst>
            <pc:docMk/>
            <pc:sldMk cId="3181030580" sldId="333"/>
            <ac:inkMk id="4" creationId="{4A2B9ADF-6DAD-4FCA-A275-9C67608F9A7B}"/>
          </ac:inkMkLst>
        </pc:inkChg>
        <pc:inkChg chg="add del">
          <ac:chgData name="Varun Ojha" userId="a96fe8dc-4843-4960-8733-3bf127117c79" providerId="ADAL" clId="{27EB87A7-6797-4CBA-9CB8-D5E4FACC81D2}" dt="2022-03-02T10:55:59.834" v="1190" actId="9405"/>
          <ac:inkMkLst>
            <pc:docMk/>
            <pc:sldMk cId="3181030580" sldId="333"/>
            <ac:inkMk id="7" creationId="{5814824F-A081-4754-8D37-E128744E2094}"/>
          </ac:inkMkLst>
        </pc:inkChg>
        <pc:inkChg chg="add">
          <ac:chgData name="Varun Ojha" userId="a96fe8dc-4843-4960-8733-3bf127117c79" providerId="ADAL" clId="{27EB87A7-6797-4CBA-9CB8-D5E4FACC81D2}" dt="2022-03-02T10:56:17.129" v="1191" actId="9405"/>
          <ac:inkMkLst>
            <pc:docMk/>
            <pc:sldMk cId="3181030580" sldId="333"/>
            <ac:inkMk id="8" creationId="{F4B66F47-8CCE-4753-A29B-CA5469489841}"/>
          </ac:inkMkLst>
        </pc:inkChg>
        <pc:inkChg chg="add del">
          <ac:chgData name="Varun Ojha" userId="a96fe8dc-4843-4960-8733-3bf127117c79" providerId="ADAL" clId="{27EB87A7-6797-4CBA-9CB8-D5E4FACC81D2}" dt="2022-03-02T10:56:22.316" v="1193" actId="9405"/>
          <ac:inkMkLst>
            <pc:docMk/>
            <pc:sldMk cId="3181030580" sldId="333"/>
            <ac:inkMk id="9" creationId="{897B84CF-D9D7-459F-8CBB-5F2894937F02}"/>
          </ac:inkMkLst>
        </pc:inkChg>
        <pc:inkChg chg="add mod">
          <ac:chgData name="Varun Ojha" userId="a96fe8dc-4843-4960-8733-3bf127117c79" providerId="ADAL" clId="{27EB87A7-6797-4CBA-9CB8-D5E4FACC81D2}" dt="2022-03-02T11:14:37.730" v="1493" actId="1076"/>
          <ac:inkMkLst>
            <pc:docMk/>
            <pc:sldMk cId="3181030580" sldId="333"/>
            <ac:inkMk id="10" creationId="{860248D9-62D9-4FA3-A967-54F4E15F1F99}"/>
          </ac:inkMkLst>
        </pc:inkChg>
      </pc:sldChg>
      <pc:sldChg chg="modSp add del mod">
        <pc:chgData name="Varun Ojha" userId="a96fe8dc-4843-4960-8733-3bf127117c79" providerId="ADAL" clId="{27EB87A7-6797-4CBA-9CB8-D5E4FACC81D2}" dt="2022-03-02T11:20:53.105" v="1597" actId="47"/>
        <pc:sldMkLst>
          <pc:docMk/>
          <pc:sldMk cId="3770093414" sldId="334"/>
        </pc:sldMkLst>
        <pc:spChg chg="mod">
          <ac:chgData name="Varun Ojha" userId="a96fe8dc-4843-4960-8733-3bf127117c79" providerId="ADAL" clId="{27EB87A7-6797-4CBA-9CB8-D5E4FACC81D2}" dt="2022-03-02T11:11:10.980" v="1321" actId="20577"/>
          <ac:spMkLst>
            <pc:docMk/>
            <pc:sldMk cId="3770093414" sldId="334"/>
            <ac:spMk id="3" creationId="{00000000-0000-0000-0000-000000000000}"/>
          </ac:spMkLst>
        </pc:spChg>
      </pc:sldChg>
      <pc:sldChg chg="add">
        <pc:chgData name="Varun Ojha" userId="a96fe8dc-4843-4960-8733-3bf127117c79" providerId="ADAL" clId="{27EB87A7-6797-4CBA-9CB8-D5E4FACC81D2}" dt="2022-03-02T08:45:56.944" v="8"/>
        <pc:sldMkLst>
          <pc:docMk/>
          <pc:sldMk cId="4272549059" sldId="335"/>
        </pc:sldMkLst>
      </pc:sldChg>
      <pc:sldChg chg="add del">
        <pc:chgData name="Varun Ojha" userId="a96fe8dc-4843-4960-8733-3bf127117c79" providerId="ADAL" clId="{27EB87A7-6797-4CBA-9CB8-D5E4FACC81D2}" dt="2022-03-02T11:22:01.386" v="1598" actId="47"/>
        <pc:sldMkLst>
          <pc:docMk/>
          <pc:sldMk cId="745250065" sldId="336"/>
        </pc:sldMkLst>
      </pc:sldChg>
      <pc:sldChg chg="add del">
        <pc:chgData name="Varun Ojha" userId="a96fe8dc-4843-4960-8733-3bf127117c79" providerId="ADAL" clId="{27EB87A7-6797-4CBA-9CB8-D5E4FACC81D2}" dt="2022-03-02T11:22:01.386" v="1598" actId="47"/>
        <pc:sldMkLst>
          <pc:docMk/>
          <pc:sldMk cId="3732033839" sldId="337"/>
        </pc:sldMkLst>
      </pc:sldChg>
      <pc:sldChg chg="modSp add mod">
        <pc:chgData name="Varun Ojha" userId="a96fe8dc-4843-4960-8733-3bf127117c79" providerId="ADAL" clId="{27EB87A7-6797-4CBA-9CB8-D5E4FACC81D2}" dt="2022-03-02T11:40:59.184" v="1933" actId="6549"/>
        <pc:sldMkLst>
          <pc:docMk/>
          <pc:sldMk cId="3335768111" sldId="338"/>
        </pc:sldMkLst>
        <pc:spChg chg="mod">
          <ac:chgData name="Varun Ojha" userId="a96fe8dc-4843-4960-8733-3bf127117c79" providerId="ADAL" clId="{27EB87A7-6797-4CBA-9CB8-D5E4FACC81D2}" dt="2022-03-02T11:22:13.945" v="1605" actId="20577"/>
          <ac:spMkLst>
            <pc:docMk/>
            <pc:sldMk cId="3335768111" sldId="338"/>
            <ac:spMk id="2" creationId="{00000000-0000-0000-0000-000000000000}"/>
          </ac:spMkLst>
        </pc:spChg>
        <pc:spChg chg="mod">
          <ac:chgData name="Varun Ojha" userId="a96fe8dc-4843-4960-8733-3bf127117c79" providerId="ADAL" clId="{27EB87A7-6797-4CBA-9CB8-D5E4FACC81D2}" dt="2022-03-02T11:40:59.184" v="1933" actId="6549"/>
          <ac:spMkLst>
            <pc:docMk/>
            <pc:sldMk cId="3335768111" sldId="338"/>
            <ac:spMk id="3" creationId="{00000000-0000-0000-0000-000000000000}"/>
          </ac:spMkLst>
        </pc:spChg>
      </pc:sldChg>
      <pc:sldChg chg="delSp modSp new mod">
        <pc:chgData name="Varun Ojha" userId="a96fe8dc-4843-4960-8733-3bf127117c79" providerId="ADAL" clId="{27EB87A7-6797-4CBA-9CB8-D5E4FACC81D2}" dt="2022-03-02T11:35:53.303" v="1913" actId="122"/>
        <pc:sldMkLst>
          <pc:docMk/>
          <pc:sldMk cId="1251496426" sldId="339"/>
        </pc:sldMkLst>
        <pc:spChg chg="mod">
          <ac:chgData name="Varun Ojha" userId="a96fe8dc-4843-4960-8733-3bf127117c79" providerId="ADAL" clId="{27EB87A7-6797-4CBA-9CB8-D5E4FACC81D2}" dt="2022-03-02T11:35:53.303" v="1913" actId="122"/>
          <ac:spMkLst>
            <pc:docMk/>
            <pc:sldMk cId="1251496426" sldId="339"/>
            <ac:spMk id="2" creationId="{3AAD8643-2AE1-4AFC-9D44-E34CA39BA825}"/>
          </ac:spMkLst>
        </pc:spChg>
        <pc:spChg chg="del">
          <ac:chgData name="Varun Ojha" userId="a96fe8dc-4843-4960-8733-3bf127117c79" providerId="ADAL" clId="{27EB87A7-6797-4CBA-9CB8-D5E4FACC81D2}" dt="2022-03-02T11:35:49.213" v="1911" actId="478"/>
          <ac:spMkLst>
            <pc:docMk/>
            <pc:sldMk cId="1251496426" sldId="339"/>
            <ac:spMk id="3" creationId="{C7ED9D36-AFE8-42D0-AF22-663D00B0C04D}"/>
          </ac:spMkLst>
        </pc:spChg>
      </pc:sldChg>
      <pc:sldChg chg="new del">
        <pc:chgData name="Varun Ojha" userId="a96fe8dc-4843-4960-8733-3bf127117c79" providerId="ADAL" clId="{27EB87A7-6797-4CBA-9CB8-D5E4FACC81D2}" dt="2022-03-02T11:36:38.888" v="1916" actId="47"/>
        <pc:sldMkLst>
          <pc:docMk/>
          <pc:sldMk cId="773214278" sldId="340"/>
        </pc:sldMkLst>
      </pc:sldChg>
      <pc:sldChg chg="modSp add mod">
        <pc:chgData name="Varun Ojha" userId="a96fe8dc-4843-4960-8733-3bf127117c79" providerId="ADAL" clId="{27EB87A7-6797-4CBA-9CB8-D5E4FACC81D2}" dt="2022-03-02T11:37:04.412" v="1921" actId="1076"/>
        <pc:sldMkLst>
          <pc:docMk/>
          <pc:sldMk cId="919932405" sldId="341"/>
        </pc:sldMkLst>
        <pc:spChg chg="mod">
          <ac:chgData name="Varun Ojha" userId="a96fe8dc-4843-4960-8733-3bf127117c79" providerId="ADAL" clId="{27EB87A7-6797-4CBA-9CB8-D5E4FACC81D2}" dt="2022-03-02T11:37:04.412" v="1921" actId="1076"/>
          <ac:spMkLst>
            <pc:docMk/>
            <pc:sldMk cId="919932405" sldId="341"/>
            <ac:spMk id="4" creationId="{3EB4CD4A-24FC-42C4-BD5C-0027398E66B5}"/>
          </ac:spMkLst>
        </pc:spChg>
      </pc:sldChg>
      <pc:sldMasterChg chg="delSp mod delSldLayout">
        <pc:chgData name="Varun Ojha" userId="a96fe8dc-4843-4960-8733-3bf127117c79" providerId="ADAL" clId="{27EB87A7-6797-4CBA-9CB8-D5E4FACC81D2}" dt="2022-03-02T08:49:17.666" v="51" actId="478"/>
        <pc:sldMasterMkLst>
          <pc:docMk/>
          <pc:sldMasterMk cId="675960614" sldId="2147483648"/>
        </pc:sldMasterMkLst>
        <pc:picChg chg="del">
          <ac:chgData name="Varun Ojha" userId="a96fe8dc-4843-4960-8733-3bf127117c79" providerId="ADAL" clId="{27EB87A7-6797-4CBA-9CB8-D5E4FACC81D2}" dt="2022-03-02T08:49:17.666" v="51" actId="478"/>
          <ac:picMkLst>
            <pc:docMk/>
            <pc:sldMasterMk cId="675960614" sldId="2147483648"/>
            <ac:picMk id="7" creationId="{00000000-0000-0000-0000-000000000000}"/>
          </ac:picMkLst>
        </pc:picChg>
        <pc:sldLayoutChg chg="del">
          <pc:chgData name="Varun Ojha" userId="a96fe8dc-4843-4960-8733-3bf127117c79" providerId="ADAL" clId="{27EB87A7-6797-4CBA-9CB8-D5E4FACC81D2}" dt="2022-03-02T08:43:43.191" v="6" actId="47"/>
          <pc:sldLayoutMkLst>
            <pc:docMk/>
            <pc:sldMasterMk cId="675960614" sldId="2147483648"/>
            <pc:sldLayoutMk cId="3108011277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39:22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0 556 0 0,'0'8'5505'0'0,"2"-4"-5157"0"0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0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1 320 0 0,'2'25'21777'0'0,"-3"-25"-21404"0"0,0 1 215 0 0,-3 3-235 0 0,1 0 0 0 0,-1-1-1 0 0,0 1 1 0 0,0-1 0 0 0,-1 0 0 0 0,1 0 0 0 0,0 0-1 0 0,-10 4 1 0 0,7-3-43 0 0,2 0-291 0 0,0 0 0 0 0,0 1 1 0 0,1 0-1 0 0,-1-1 0 0 0,1 2 0 0 0,1-1 0 0 0,-1 0 0 0 0,1 1 0 0 0,0-1 1 0 0,0 1-1 0 0,0 0 0 0 0,1 0 0 0 0,0 0 0 0 0,0 0 0 0 0,-1 8 1 0 0,2-9-25 0 0,0-1 1 0 0,0 0 0 0 0,0 1-1 0 0,1-1 1 0 0,0 0 0 0 0,0 1 0 0 0,0-1-1 0 0,0 1 1 0 0,0-1 0 0 0,1 1 0 0 0,0-1-1 0 0,0 0 1 0 0,0 1 0 0 0,1-1 0 0 0,-1 0-1 0 0,1 0 1 0 0,0 0 0 0 0,0 0-1 0 0,0 0 1 0 0,1-1 0 0 0,-1 1 0 0 0,1-1-1 0 0,4 5 1 0 0,9 6-22 0 0,-14-11 23 0 0,1 0 1 0 0,-1 0-1 0 0,1 0 0 0 0,0-1 1 0 0,0 1-1 0 0,0-1 0 0 0,1 0 1 0 0,-1 0-1 0 0,0 0 0 0 0,1 0 1 0 0,-1-1-1 0 0,1 1 0 0 0,0-1 1 0 0,-1 0-1 0 0,1 0 0 0 0,0-1 1 0 0,6 2-1 0 0,18-23 193 0 0,-23 9-118 0 0,-1 0 0 0 0,0 0 0 0 0,0 0 0 0 0,-2-1 0 0 0,1 1 0 0 0,-2-1-1 0 0,1 1 1 0 0,-2-1 0 0 0,0 0 0 0 0,0 0 0 0 0,-4-17 0 0 0,-4 4 323 0 0,-2-13 951 0 0,10 38-813 0 0,0 1-502 0 0,0 0 0 0 0,0-1 0 0 0,0 1 0 0 0,0 0 0 0 0,0 0 0 0 0,0 0-1 0 0,0 0 1 0 0,1-1 0 0 0,-1 1 0 0 0,0 0 0 0 0,0 0 0 0 0,0 0 0 0 0,0-1 0 0 0,-1 1 0 0 0,1 0 0 0 0,0 0-1 0 0,0 0 1 0 0,0 0 0 0 0,0-1 0 0 0,0 1 0 0 0,0 0 0 0 0,0 0 0 0 0,0 0 0 0 0,0 0 0 0 0,0-1 0 0 0,0 1-1 0 0,-1 0 1 0 0,1 0 0 0 0,0 0 0 0 0,0 0 0 0 0,0 0 0 0 0,0-1 0 0 0,0 1 0 0 0,-1 0 0 0 0,1 0 0 0 0,0 0 0 0 0,0 0-1 0 0,0 0 1 0 0,0 0 0 0 0,-1 0 0 0 0,1 0 0 0 0,0 0 0 0 0,0 0 0 0 0,0 0 0 0 0,0 0 0 0 0,-1 0 0 0 0,1 0 3 0 0,-1 0 1 0 0,1 0-1 0 0,0 0 1 0 0,-1 0-1 0 0,1 1 1 0 0,0-1 0 0 0,-1 0-1 0 0,1 0 1 0 0,0 0-1 0 0,0 1 1 0 0,-1-1 0 0 0,1 0-1 0 0,0 0 1 0 0,0 1-1 0 0,-1-1 1 0 0,1 0 0 0 0,0 1-1 0 0,0-1 1 0 0,0 0-1 0 0,-1 1 1 0 0,1-1 0 0 0,0 0-1 0 0,0 1 1 0 0,0-1-1 0 0,0 1 1 0 0,0-1-1 0 0,0 0 1 0 0,0 1 0 0 0,0-1-1 0 0,0 0 1 0 0,0 1-1 0 0,0-1 1 0 0,0 0 0 0 0,0 1-1 0 0,0-1 1 0 0,0 1-1 0 0,1-1 1 0 0,0 5-35 0 0,1 0 0 0 0,0-1 0 0 0,0 0 0 0 0,0 1 0 0 0,0-1 0 0 0,1 0 0 0 0,0 0 0 0 0,0 0 0 0 0,0 0 0 0 0,0 0 0 0 0,7 5 0 0 0,8 12 0 0 0,11 17 0 0 0,34 34 0 0 0,30 38 0 0 0,-89-104 0 0 0,2-2 0 0 0,-2 0 0 0 0,-17-11-4819 0 0,-11-6-6767 0 0,7 2 2389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6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1308 0 0,'0'0'4978'0'0,"31"-4"3447"0"0,-23 4-8070 0 0,0-1 1 0 0,0 1-1 0 0,0 1 0 0 0,0-1 1 0 0,0 1-1 0 0,-1 1 1 0 0,1-1-1 0 0,0 1 1 0 0,-1 1-1 0 0,1-1 1 0 0,-1 1-1 0 0,0 1 0 0 0,0-1 1 0 0,8 7-1 0 0,-10-7-280 0 0,-1 0-1 0 0,0 0 1 0 0,0 0-1 0 0,0 1 1 0 0,-1 0-1 0 0,1 0 1 0 0,-1 0-1 0 0,0 0 1 0 0,0 0-1 0 0,0 1 1 0 0,-1-1-1 0 0,1 1 1 0 0,-1 0-1 0 0,0 0 1 0 0,-1 0-1 0 0,1 0 1 0 0,-1 0-1 0 0,0 0 1 0 0,0 0-1 0 0,0 0 1 0 0,-1 1-1 0 0,0 9 1 0 0,-1-2 62 0 0,-1 17 355 0 0,1-29-404 0 0,1 0-1 0 0,0 0 1 0 0,0 0 0 0 0,-1 0 0 0 0,1 0-1 0 0,0 0 1 0 0,-1-1 0 0 0,1 1 0 0 0,-1 0 0 0 0,1 0-1 0 0,-1 0 1 0 0,1-1 0 0 0,-1 1 0 0 0,0 0-1 0 0,1-1 1 0 0,-1 1 0 0 0,0-1 0 0 0,1 1 0 0 0,-1 0-1 0 0,0-1 1 0 0,0 0 0 0 0,0 1 0 0 0,0-1-1 0 0,1 1 1 0 0,-3-1 0 0 0,1 1 397 0 0,-14-26 786 0 0,13 12-1087 0 0,1 1-1 0 0,0-1 1 0 0,1 0-1 0 0,0 1 1 0 0,1-1 0 0 0,0 0-1 0 0,1 1 1 0 0,1-1 0 0 0,3-15-1 0 0,14-33-4476 0 0,-15 55 2626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46 133 656 0 0,'-10'16'9589'0'0,"10"-4"-3418"0"0,1-11-5869 0 0,0 0 0 0 0,0 0 0 0 0,0 0 0 0 0,0 1 1 0 0,1-1-1 0 0,-1-1 0 0 0,0 1 0 0 0,0 0 0 0 0,1 0 1 0 0,-1 0-1 0 0,0-1 0 0 0,1 1 0 0 0,-1 0 0 0 0,1-1 0 0 0,-1 0 1 0 0,3 1-1 0 0,2 0-128 0 0,-1 0 0 0 0,1 0 1 0 0,0 0-1 0 0,0-1 0 0 0,0 0 0 0 0,-1-1 1 0 0,1 1-1 0 0,0-1 0 0 0,9-2 0 0 0,-11 1-133 0 0,0 0-1 0 0,0 0 1 0 0,0 0-1 0 0,0-1 0 0 0,-1 1 1 0 0,1-1-1 0 0,-1 0 0 0 0,1 0 1 0 0,-1 0-1 0 0,0 0 0 0 0,0-1 1 0 0,-1 0-1 0 0,1 1 0 0 0,-1-1 1 0 0,0 0-1 0 0,1 0 0 0 0,-2 0 1 0 0,1 0-1 0 0,0 0 1 0 0,-1-1-1 0 0,0 1 0 0 0,0-1 1 0 0,0 1-1 0 0,-1 0 0 0 0,1-1 1 0 0,-1 1-1 0 0,0-1 0 0 0,0 1 1 0 0,-1-1-1 0 0,1 1 0 0 0,-1-1 1 0 0,0 1-1 0 0,0-1 0 0 0,-1 1 1 0 0,1 0-1 0 0,-1 0 1 0 0,0 0-1 0 0,0 0 0 0 0,-3-4 1 0 0,4 6-50 0 0,-1 1 0 0 0,1-1 0 0 0,0 1 0 0 0,-1-1 0 0 0,1 1 0 0 0,-1 0 0 0 0,0 0 1 0 0,1-1-1 0 0,-1 1 0 0 0,0 1 0 0 0,0-1 0 0 0,1 0 0 0 0,-1 0 0 0 0,0 1 0 0 0,0-1 0 0 0,0 1 1 0 0,0-1-1 0 0,0 1 0 0 0,0 0 0 0 0,0 0 0 0 0,0 0 0 0 0,0 0 0 0 0,0 0 0 0 0,0 0 1 0 0,0 1-1 0 0,0-1 0 0 0,0 1 0 0 0,0-1 0 0 0,0 1 0 0 0,0 0 0 0 0,1-1 0 0 0,-1 1 0 0 0,0 0 1 0 0,-2 2-1 0 0,-4 2-16 0 0,0-1 1 0 0,1 1 0 0 0,0 0 0 0 0,0 1-1 0 0,0 0 1 0 0,-10 11 0 0 0,11-9 26 0 0,0 0-1 0 0,1-1 1 0 0,0 1 0 0 0,1 1-1 0 0,-1-1 1 0 0,2 1 0 0 0,-1 0-1 0 0,-3 15 1 0 0,6-21 27 0 0,0 0 0 0 0,1 0 0 0 0,0 0 1 0 0,-1 0-1 0 0,1 0 0 0 0,0 0 0 0 0,0 0 0 0 0,1 0 0 0 0,-1-1 0 0 0,1 1 0 0 0,-1 0 0 0 0,1 0 1 0 0,0 0-1 0 0,0 0 0 0 0,0-1 0 0 0,1 1 0 0 0,-1 0 0 0 0,0-1 0 0 0,1 1 0 0 0,0-1 0 0 0,0 0 1 0 0,0 0-1 0 0,0 1 0 0 0,0-1 0 0 0,0 0 0 0 0,0 0 0 0 0,0-1 0 0 0,1 1 0 0 0,-1-1 0 0 0,1 1 1 0 0,5 1-1 0 0,4 2 226 0 0,0-1 0 0 0,1 0 0 0 0,-1-1 1 0 0,1-1-1 0 0,0 0 0 0 0,23 0 0 0 0,13 3 691 0 0,-49-5-1045 0 0,1 0 0 0 0,-1 0 0 0 0,1 0 0 0 0,-1 0 0 0 0,1 0 0 0 0,-1 0 0 0 0,1 0 0 0 0,-1 0 0 0 0,1 0 0 0 0,-1 0 0 0 0,1 0 0 0 0,-1 0 0 0 0,1 0 0 0 0,-1-1 0 0 0,1 1 0 0 0,-1 0 0 0 0,0 0 0 0 0,1 0 0 0 0,-1-1 1 0 0,1 1-1 0 0,-1 0 0 0 0,1 0 0 0 0,-1-1 0 0 0,0 1 0 0 0,1-1 0 0 0,-1 1 0 0 0,0 0 0 0 0,0-1 0 0 0,1 1 0 0 0,-1-1 0 0 0,0 1 0 0 0,0 0 0 0 0,1-1 0 0 0,-1 1 0 0 0,0-1 0 0 0,0 1 0 0 0,0-1 0 0 0,0 0 0 0 0,1-14-7511 0 0,-1 9 2373 0 0,0-5-1176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75 32 0 0,'-13'-2'23968'0'0,"56"-5"-23467"0"0,-1-2 0 0 0,0-1 0 0 0,69-28 0 0 0,-93 30-143 0 0,-29 9-278 0 0,-52 16-291 0 0,30-8 167 0 0,-36 13-49 0 0,-11 3 21 0 0,79-24 67 0 0,-1-1 0 0 0,1 1-1 0 0,-1 0 1 0 0,1 0 0 0 0,-1 0-1 0 0,1 0 1 0 0,0 0-1 0 0,0 1 1 0 0,0-1 0 0 0,0 0-1 0 0,0 0 1 0 0,0 1 0 0 0,0-1-1 0 0,0 1 1 0 0,0-1 0 0 0,0 1-1 0 0,1-1 1 0 0,-1 1-1 0 0,1-1 1 0 0,-1 1 0 0 0,1 0-1 0 0,0-1 1 0 0,-1 1 0 0 0,1-1-1 0 0,0 1 1 0 0,0 0 0 0 0,0 0-1 0 0,1 2 1 0 0,4 46-29 0 0,27 53-13 0 0,-31-102 44 0 0,3 0 2 0 0,2 0 3 0 0,0 0 0 0 0,0 0 0 0 0,0-1 0 0 0,-1 0 0 0 0,1 0 0 0 0,0-1 1 0 0,10-1-1 0 0,27-2-22 0 0,-31 5 7 0 0,-1 1-1 0 0,1 0 1 0 0,-1 0-1 0 0,0 1 1 0 0,0 1-1 0 0,0 0 1 0 0,0 0-1 0 0,16 10 1 0 0,-23-12 20 0 0,0 0 0 0 0,0 1 1 0 0,0-1-1 0 0,-1 1 0 0 0,1 0 0 0 0,-1 0 0 0 0,0 0 0 0 0,0 1 1 0 0,0-1-1 0 0,0 1 0 0 0,0 0 0 0 0,-1 0 0 0 0,0 0 0 0 0,0 0 1 0 0,0 0-1 0 0,0 0 0 0 0,-1 0 0 0 0,1 1 0 0 0,-1-1 0 0 0,0 1 1 0 0,0-1-1 0 0,-1 1 0 0 0,0-1 0 0 0,1 1 0 0 0,-2 4 0 0 0,1-6 93 0 0,0 1 0 0 0,-1-1 0 0 0,0 0 0 0 0,1 1 0 0 0,-1-1 0 0 0,0 0-1 0 0,-1 0 1 0 0,1 0 0 0 0,-1 1 0 0 0,1-1 0 0 0,-1-1 0 0 0,0 1 0 0 0,0 0-1 0 0,0 0 1 0 0,0-1 0 0 0,-1 1 0 0 0,1-1 0 0 0,-1 0 0 0 0,1 0 0 0 0,-1 0-1 0 0,0 0 1 0 0,0 0 0 0 0,0 0 0 0 0,0-1 0 0 0,0 1 0 0 0,0-1 0 0 0,-1 0-1 0 0,1 0 1 0 0,0 0 0 0 0,-1-1 0 0 0,-6 1 0 0 0,-6 0 26 0 0,-1 0 1 0 0,0-2-1 0 0,1 0 1 0 0,-1-1-1 0 0,-16-4 1 0 0,28 5-323 0 0,3 1-488 0 0,0-1-139 0 0,2 1 686 0 0,0 0-1 0 0,-1 1 1 0 0,1-1 0 0 0,0 0 0 0 0,0 0-1 0 0,-1 0 1 0 0,1 0 0 0 0,0 0 0 0 0,0 0-1 0 0,-1 0 1 0 0,1 0 0 0 0,0 0-1 0 0,0 0 1 0 0,-1 0 0 0 0,1 0 0 0 0,0 0-1 0 0,0 0 1 0 0,-1 0 0 0 0,1 0 0 0 0,0-1-1 0 0,0 1 1 0 0,-1 0 0 0 0,1 0 0 0 0,0 0-1 0 0,0 0 1 0 0,-1 0 0 0 0,1-1 0 0 0,0 1-1 0 0,0 0 1 0 0,0 0 0 0 0,0 0-1 0 0,-1-1 1 0 0,1 1 0 0 0,0 0 0 0 0,0 0-1 0 0,0 0 1 0 0,0-1 0 0 0,0 1 0 0 0,0 0-1 0 0,0 0 1 0 0,-1-1 0 0 0,1 1 0 0 0,0 0-1 0 0,0 0 1 0 0,0-1 0 0 0,0 1-1 0 0,0 0 1 0 0,0 0 0 0 0,0-1 0 0 0,0 1-1 0 0,0 0 1 0 0,0 0 0 0 0,1-1 0 0 0,-1 1-1 0 0,0 0 1 0 0,0-1 0 0 0,2-2-1017 0 0,5-6-1075 0 0,2 3-4410 0 0,4-1 873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8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1868 0 0,'-7'0'23489'0'0,"1"6"-19751"0"0,-2 3-3314 0 0,-11 14-3894 0 0,12-12 5698 0 0,0 0-2053 0 0,2 0 0 0 0,-1 1 0 0 0,2 0-1 0 0,-1 0 1 0 0,2 0 0 0 0,-5 23 0 0 0,7-27-187 0 0,0-1 0 0 0,0 0 0 0 0,1 0 1 0 0,0 0-1 0 0,0 1 0 0 0,1-1 0 0 0,0 0 0 0 0,0 0 0 0 0,1 0 0 0 0,-1 0 0 0 0,2 0 0 0 0,-1 0 0 0 0,5 8 0 0 0,-5-12-5 0 0,0 0 0 0 0,0-1-1 0 0,0 0 1 0 0,0 1 0 0 0,0-1 0 0 0,1 0 0 0 0,-1 0 0 0 0,1 0-1 0 0,-1 0 1 0 0,1-1 0 0 0,0 1 0 0 0,0-1 0 0 0,0 0 0 0 0,0 1-1 0 0,0-1 1 0 0,0 0 0 0 0,0-1 0 0 0,0 1 0 0 0,0-1 0 0 0,0 1-1 0 0,0-1 1 0 0,1 0 0 0 0,-1 0 0 0 0,0 0 0 0 0,0-1 0 0 0,0 1-1 0 0,0-1 1 0 0,1 0 0 0 0,-1 1 0 0 0,0-1 0 0 0,0-1-1 0 0,-1 1 1 0 0,5-2 0 0 0,-2 0 9 0 0,1 1 0 0 0,-1-1 0 0 0,0 0 0 0 0,0 0 0 0 0,0-1 0 0 0,0 1 0 0 0,-1-1-1 0 0,0 0 1 0 0,1 0 0 0 0,-1-1 0 0 0,-1 1 0 0 0,1-1 0 0 0,-1 0 0 0 0,1 0 0 0 0,-2 0 0 0 0,6-11 0 0 0,-7 7-1 0 0,0-1 0 0 0,0 1 1 0 0,-1-1-1 0 0,0 1 0 0 0,-1-1 1 0 0,0 1-1 0 0,0-1 0 0 0,-1 1 1 0 0,0-1-1 0 0,-1 1 0 0 0,0 0 1 0 0,-1 0-1 0 0,1 0 0 0 0,-2 1 1 0 0,1-1-1 0 0,-1 1 0 0 0,-1 0 1 0 0,1 0-1 0 0,-9-9 0 0 0,12 16-246 0 0,0 0-1 0 0,0 0 0 0 0,1 0 1 0 0,-1 0-1 0 0,0 1 0 0 0,0-1 1 0 0,0 1-1 0 0,0-1 0 0 0,0 1 1 0 0,0-1-1 0 0,0 1 0 0 0,0 0 1 0 0,0 0-1 0 0,0 0 0 0 0,0 0 0 0 0,0 0 1 0 0,0 1-1 0 0,0-1 0 0 0,0 0 1 0 0,0 1-1 0 0,0 0 0 0 0,0-1 1 0 0,0 1-1 0 0,1 0 0 0 0,-1 0 1 0 0,0 0-1 0 0,0 0 0 0 0,1 0 1 0 0,-1 0-1 0 0,-1 2 0 0 0,-9 4-4848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8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1324 0 0,'0'0'6703'0'0,"-5"24"-513"0"0,1-7-4980 0 0,-57 258 5137 0 0,16-63-3402 0 0,45-212-3001 0 0,0 0 0 0 0,0-1 0 0 0,0 1 0 0 0,0 0 0 0 0,0 0 0 0 0,0 0 0 0 0,0 0 0 0 0,-1 0 0 0 0,1 0 0 0 0,0 0 0 0 0,0-1 0 0 0,0 1 0 0 0,0 0 0 0 0,0 0 0 0 0,0 0 0 0 0,-1 0 0 0 0,1 0 0 0 0,0 0 0 0 0,0 0 0 0 0,0 0 0 0 0,0 0 0 0 0,0 0 0 0 0,-1 0 0 0 0,1 0 0 0 0,0 0 0 0 0,0 0 0 0 0,0 0 0 0 0,0 0 0 0 0,-1 0 0 0 0,1 0 0 0 0,0 0 0 0 0,0 0 0 0 0,0 0 0 0 0,0 0 0 0 0,0 0 0 0 0,-1 0 0 0 0,1 0 0 0 0,0 0 0 0 0,0 0 0 0 0,0 1 0 0 0,0-1 0 0 0,0 0 0 0 0,0 0 0 0 0,-1 0 0 0 0,1 0 0 0 0,0 0 0 0 0,0 0 0 0 0,0 1 0 0 0,-10-32-3218 0 0,-10-44-5890 0 0,20 74 8763 0 0,-10-39-4739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9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1 596 0 0,'-27'17'6057'0'0,"2"-1"4131"0"0,23-11-6092 0 0,1 1-1789 0 0,4 2-3915 0 0,8 8-2506 0 0,2-2-3425 0 0,-1-2 1924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1256 0 0,'-3'29'8271'0'0,"0"-2"14900"0"0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1 744 0 0,'-20'5'19219'0'0,"13"-3"-14912"0"0,1 0-5974 0 0,-26 6 2068 0 0,1 1 0 0 0,-1 1 1 0 0,2 2-1 0 0,-1 1 0 0 0,2 2 0 0 0,0 1 0 0 0,-28 20 0 0 0,54-34-398 0 0,0 0 0 0 0,0 0 0 0 0,0 0 0 0 0,1 0 0 0 0,-1 1 0 0 0,1-1 0 0 0,-1 1 0 0 0,1 0 1 0 0,0 0-1 0 0,0 0 0 0 0,0 0 0 0 0,1 0 0 0 0,-1 0 0 0 0,1 0 0 0 0,-1 1 0 0 0,1-1 0 0 0,0 0 0 0 0,0 1 0 0 0,1-1 0 0 0,-1 7 1 0 0,1-7-13 0 0,1 1 1 0 0,0-1-1 0 0,0 0 1 0 0,0 1-1 0 0,0-1 1 0 0,0 0-1 0 0,1 0 1 0 0,-1 0 0 0 0,1 0-1 0 0,0 0 1 0 0,0 0-1 0 0,0-1 1 0 0,1 1-1 0 0,-1-1 1 0 0,0 1-1 0 0,1-1 1 0 0,0 0 0 0 0,-1 0-1 0 0,1 0 1 0 0,0 0-1 0 0,0 0 1 0 0,3 1-1 0 0,110 50-59 0 0,-81-39 14 0 0,-1 1 0 0 0,-1 2-1 0 0,38 25 1 0 0,-70-42 67 0 0,0 1 0 0 0,-1-1 0 0 0,1 1 0 0 0,0-1 0 0 0,0 1 0 0 0,0 0 0 0 0,0-1 0 0 0,-1 1 0 0 0,1 0 0 0 0,0 0 0 0 0,-1-1 0 0 0,1 1 0 0 0,-1 0 0 0 0,1 0 0 0 0,-1 0 0 0 0,1 0 0 0 0,-1 0 0 0 0,0 0 0 0 0,1 0 0 0 0,-1 0 0 0 0,0 0 0 0 0,0 0 0 0 0,0 0 0 0 0,1 0 0 0 0,-1 0 0 0 0,0 0 0 0 0,0 0 0 0 0,-1 1 0 0 0,1-1 48 0 0,-1 1 1 0 0,0 0-1 0 0,0-1 1 0 0,0 1-1 0 0,0-1 1 0 0,-1 0-1 0 0,1 1 0 0 0,0-1 1 0 0,-1 0-1 0 0,1 0 1 0 0,0 0-1 0 0,-1 0 1 0 0,0 0-1 0 0,-1 1 0 0 0,-7 3 313 0 0,0 0 0 0 0,0-1-1 0 0,-20 5 1 0 0,-204 54 2954 0 0,233-63-3560 0 0,-7 1-400 0 0,37-19-9216 0 0,8-4-909 0 0,-22 14 5108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1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14 1236 0 0,'-9'-13'15031'0'0,"3"14"-14685"0"0,1 0-1 0 0,-1 0 1 0 0,0 1 0 0 0,1 0 0 0 0,0 0 0 0 0,-1 0-1 0 0,1 0 1 0 0,0 1 0 0 0,0 0 0 0 0,0 0 0 0 0,0 1-1 0 0,1-1 1 0 0,-1 1 0 0 0,1 0 0 0 0,0 0 0 0 0,0 1 0 0 0,1-1-1 0 0,-1 1 1 0 0,1-1 0 0 0,-3 7 0 0 0,-2 2-145 0 0,0 0 1 0 0,1 1 0 0 0,1 0 0 0 0,0 0-1 0 0,1 0 1 0 0,-6 26 0 0 0,10-33-138 0 0,-1 2-1 0 0,1-1 1 0 0,1 0 0 0 0,0 0 0 0 0,0 0-1 0 0,1 0 1 0 0,-1 0 0 0 0,2 0 0 0 0,-1 0-1 0 0,1 0 1 0 0,4 9 0 0 0,-5-14-109 0 0,1 0-1 0 0,-1 0 1 0 0,1 0-1 0 0,0 0 1 0 0,0-1-1 0 0,0 1 1 0 0,0 0-1 0 0,1-1 1 0 0,-1 0-1 0 0,1 1 1 0 0,-1-1-1 0 0,1 0 1 0 0,0 0 0 0 0,0-1-1 0 0,0 1 1 0 0,0-1-1 0 0,0 1 1 0 0,0-1-1 0 0,1 0 1 0 0,-1 0-1 0 0,0 0 1 0 0,0-1-1 0 0,1 1 1 0 0,-1-1 0 0 0,1 0-1 0 0,-1 0 1 0 0,0 0-1 0 0,1 0 1 0 0,3-1-1 0 0,7-1-630 0 0,0-1 0 0 0,-1 0 1 0 0,1-1-1 0 0,-1 0 0 0 0,1-1 0 0 0,-2-1 0 0 0,18-9 0 0 0,43-31-10182 0 0,-57 33 6317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1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18 80 0 0,'-13'-17'24149'0'0,"9"20"-23940"0"0,-1 1 1 0 0,1 0-1 0 0,0 0 0 0 0,0 0 1 0 0,1 1-1 0 0,-1-1 1 0 0,1 1-1 0 0,0 0 0 0 0,0 0 1 0 0,1 0-1 0 0,0 0 1 0 0,-4 11-1 0 0,3-7-125 0 0,1 1 0 0 0,0 0 0 0 0,0-1-1 0 0,1 1 1 0 0,1 0 0 0 0,-1 0 0 0 0,3 17 0 0 0,-1-20-111 0 0,0 0 0 0 0,0 0 0 0 0,1-1 0 0 0,0 1 0 0 0,0 0 0 0 0,1-1 0 0 0,0 1 0 0 0,0-1 0 0 0,0 0 0 0 0,1 0 0 0 0,5 6 0 0 0,-7-8 13 0 0,2-1 0 0 0,-1 0 1 0 0,0 0-1 0 0,0-1 0 0 0,1 1 0 0 0,0 0 1 0 0,-1-1-1 0 0,1 0 0 0 0,0 0 0 0 0,0 0 1 0 0,0-1-1 0 0,0 1 0 0 0,1-1 0 0 0,-1 0 1 0 0,0 0-1 0 0,1 0 0 0 0,-1-1 0 0 0,8 0 0 0 0,-8 1 9 0 0,0-2-1 0 0,0 1 1 0 0,0-1-1 0 0,-1 1 0 0 0,1-1 1 0 0,0 0-1 0 0,0 0 1 0 0,0-1-1 0 0,-1 1 0 0 0,1-1 1 0 0,-1 0-1 0 0,1 0 1 0 0,-1 0-1 0 0,1 0 0 0 0,-1 0 1 0 0,0-1-1 0 0,0 0 1 0 0,-1 1-1 0 0,4-5 1 0 0,-2 2 14 0 0,-1 0 0 0 0,0 0 1 0 0,0-1-1 0 0,0 0 1 0 0,-1 1-1 0 0,1-1 1 0 0,-1 0-1 0 0,-1 0 1 0 0,1 0-1 0 0,-1 0 1 0 0,1-10-1 0 0,-1 9 8 0 0,-1 1 0 0 0,1 0 0 0 0,-1-1 0 0 0,-1 1 0 0 0,1-1 0 0 0,-1 1 0 0 0,0 0 0 0 0,-1 0-1 0 0,1-1 1 0 0,-1 1 0 0 0,-1 0 0 0 0,1 0 0 0 0,-1 1 0 0 0,0-1 0 0 0,0 1 0 0 0,0-1 0 0 0,-1 1 0 0 0,0 0 0 0 0,0 0-1 0 0,0 0 1 0 0,-1 1 0 0 0,0 0 0 0 0,1 0 0 0 0,-2 0 0 0 0,-5-4 0 0 0,9 7-224 0 0,-1 1 1 0 0,0-1-1 0 0,0 0 1 0 0,0 1-1 0 0,0-1 0 0 0,0 1 1 0 0,0 0-1 0 0,0 0 1 0 0,0 0-1 0 0,1 1 0 0 0,-1-1 1 0 0,0 1-1 0 0,0-1 1 0 0,0 1-1 0 0,0 0 1 0 0,0 0-1 0 0,1 0 0 0 0,-1 0 1 0 0,-2 3-1 0 0,-11 9-4659 0 0,8 6-4314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17 732 0 0,'-6'-6'32022'0'0,"-2"5"-32009"0"0,1-3-13 0 0,4-1 0 0 0,2 15 0 0 0,5 9 0 0 0,9 7 0 0 0,0 0 0 0 0,19 26 0 0 0,4 6 0 0 0,-32-48 0 0 0,-3-7 0 0 0,1 0 0 0 0,-1 0 0 0 0,1 0 0 0 0,0-1 0 0 0,0 1 0 0 0,0 0 0 0 0,1-1 0 0 0,-1 1 0 0 0,1-1 0 0 0,-1 0 0 0 0,5 3 0 0 0,-5-7 0 0 0,0 0 0 0 0,0 0 0 0 0,-1 0 0 0 0,1 0 0 0 0,-1 0 0 0 0,0 0 0 0 0,0 0 0 0 0,0-1 0 0 0,0 1 0 0 0,0-1 0 0 0,0 1 0 0 0,0-3 0 0 0,1-2 0 0 0,3-1 0 0 0,33-62 0 0 0,-34 65 0 0 0,0 0 0 0 0,-1 1 0 0 0,1 0 0 0 0,1-1 0 0 0,-1 1 0 0 0,1 1 0 0 0,-1-1 0 0 0,1 1 0 0 0,0 0 0 0 0,1 0 0 0 0,9-4 0 0 0,-9 5 0 0 0,0 1 0 0 0,0 0 0 0 0,0 0 0 0 0,0 0 0 0 0,0 1 0 0 0,0 0 0 0 0,0 0 0 0 0,0 0 0 0 0,0 1 0 0 0,0 0 0 0 0,0 0 0 0 0,0 1 0 0 0,0-1 0 0 0,0 1 0 0 0,8 4 0 0 0,-11-4 0 0 0,1 0 0 0 0,-1-1 0 0 0,0 1 0 0 0,0 0 0 0 0,0 1 0 0 0,0-1 0 0 0,0 0 0 0 0,-1 1 0 0 0,1 0 0 0 0,-1-1 0 0 0,1 1 0 0 0,-1 0 0 0 0,0 0 0 0 0,0 1 0 0 0,-1-1 0 0 0,1 0 0 0 0,0 1 0 0 0,-1-1 0 0 0,0 0 0 0 0,0 1 0 0 0,0 0 0 0 0,0-1 0 0 0,-1 1 0 0 0,1 0 0 0 0,-1-1 0 0 0,0 1 0 0 0,-1 5 0 0 0,0-5 0 0 0,-1 0 0 0 0,1-1 0 0 0,-1 1 0 0 0,0 0 0 0 0,0-1 0 0 0,-1 0 0 0 0,1 1 0 0 0,-1-1 0 0 0,0 0 0 0 0,1 0 0 0 0,-1 0 0 0 0,-1 0 0 0 0,1-1 0 0 0,-7 5 0 0 0,1-1 0 0 0,1-1 0 0 0,-2 0 0 0 0,1 0 0 0 0,0 0 0 0 0,-11 2 0 0 0,4-3 0 0 0,-60 24 0 0 0,74-28-134 0 0,0 0 0 0 0,0 1-1 0 0,-1-1 1 0 0,1 0 0 0 0,0 0 0 0 0,0-1-1 0 0,0 1 1 0 0,0 0 0 0 0,0-1 0 0 0,-1 1 0 0 0,1-1-1 0 0,0 0 1 0 0,0 0 0 0 0,0 1 0 0 0,-2-3-1 0 0,-26-16-5302 0 0,28 18 4058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2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1620 0 0,'0'0'12154'0'0,"22"19"-9454"0"0,-8-10-2261 0 0,0-1 0 0 0,0 2 1 0 0,-1 0-1 0 0,0 0 0 0 0,17 20 0 0 0,-23-23-327 0 0,-1 1 0 0 0,-1 0 1 0 0,1 0-1 0 0,-1 1 0 0 0,-1-1 1 0 0,0 1-1 0 0,0 0 0 0 0,0 0 0 0 0,-1 0 1 0 0,3 18-1 0 0,7 49 1017 0 0,-15-78 473 0 0,-2-4-1414 0 0,0 0 1 0 0,1 0 0 0 0,0 0 0 0 0,0-1 0 0 0,-3-8 0 0 0,-5-23 146 0 0,8 29-247 0 0,0-1-1 0 0,0 0 0 0 0,1 1 1 0 0,0-1-1 0 0,0-16 1 0 0,0 3-78 0 0,0-12-811 0 0,2 33 424 0 0,0 1-1 0 0,0 0 0 0 0,0 0 0 0 0,1 0 1 0 0,-1-1-1 0 0,1 1 0 0 0,-1 0 0 0 0,1 0 1 0 0,-1 0-1 0 0,1 0 0 0 0,0 0 0 0 0,-1 0 1 0 0,1 0-1 0 0,0 0 0 0 0,0 0 0 0 0,0 0 0 0 0,0 1 1 0 0,0-1-1 0 0,0 0 0 0 0,0 0 0 0 0,0 1 1 0 0,0-1-1 0 0,0 1 0 0 0,2-2 0 0 0,15 4-10423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51 183 188 0 0,'12'14'20351'0'0,"-8"-11"-18877"0"0,-1-1-3468 0 0,2-1 2161 0 0,1-1 0 0 0,0 1 0 0 0,-1-1 0 0 0,1 0-1 0 0,0-1 1 0 0,-1 1 0 0 0,1-1 0 0 0,0 0 0 0 0,-1-1 0 0 0,1 1 0 0 0,-1-1-1 0 0,0 0 1 0 0,1-1 0 0 0,-1 1 0 0 0,7-6 0 0 0,-9 6-143 0 0,0-1-1 0 0,0 1 1 0 0,-1-1 0 0 0,1 0 0 0 0,-1 0-1 0 0,0 0 1 0 0,0 0 0 0 0,0-1 0 0 0,0 1-1 0 0,0 0 1 0 0,-1-1 0 0 0,0 0 0 0 0,0 1-1 0 0,0-1 1 0 0,0 0 0 0 0,0 1 0 0 0,-1-1 0 0 0,1 0-1 0 0,-1 0 1 0 0,0 1 0 0 0,0-1 0 0 0,-1 0-1 0 0,1 0 1 0 0,-2-5 0 0 0,1 3-21 0 0,-1-1 0 0 0,1 0 0 0 0,-1 0 0 0 0,-1 1 1 0 0,1-1-1 0 0,-1 1 0 0 0,0 0 0 0 0,-1 0 0 0 0,-7-11 0 0 0,10 16-6 0 0,0 0 0 0 0,-1-1 0 0 0,1 1 0 0 0,-1 0 0 0 0,1 0-1 0 0,-1 0 1 0 0,1 0 0 0 0,-1 0 0 0 0,0 0 0 0 0,0 0 0 0 0,1 0-1 0 0,-1 1 1 0 0,0-1 0 0 0,0 1 0 0 0,0 0 0 0 0,0-1-1 0 0,1 1 1 0 0,-1 0 0 0 0,0 0 0 0 0,0 0 0 0 0,0 0 0 0 0,0 0-1 0 0,0 1 1 0 0,0-1 0 0 0,0 0 0 0 0,1 1 0 0 0,-1 0 0 0 0,0-1-1 0 0,0 1 1 0 0,1 0 0 0 0,-1 0 0 0 0,0 0 0 0 0,1 0-1 0 0,-1 0 1 0 0,1 0 0 0 0,-1 0 0 0 0,1 1 0 0 0,0-1 0 0 0,-3 3-1 0 0,-6 6 8 0 0,1 1 0 0 0,0 0-1 0 0,1 1 1 0 0,0 0-1 0 0,0 0 1 0 0,1 1-1 0 0,1-1 1 0 0,0 1-1 0 0,1 1 1 0 0,0-1-1 0 0,1 1 1 0 0,-2 14-1 0 0,5-24 14 0 0,1 0 0 0 0,-1 0-1 0 0,1 0 1 0 0,-1 0 0 0 0,1 0-1 0 0,0 0 1 0 0,1 0-1 0 0,-1 0 1 0 0,1 0 0 0 0,-1 0-1 0 0,1-1 1 0 0,1 1-1 0 0,-1 0 1 0 0,0 0 0 0 0,1-1-1 0 0,0 1 1 0 0,0-1-1 0 0,0 1 1 0 0,0-1 0 0 0,0 0-1 0 0,1 0 1 0 0,-1 0 0 0 0,1 0-1 0 0,0 0 1 0 0,0 0-1 0 0,6 3 1 0 0,-3-2-8 0 0,0-1 0 0 0,0 0-1 0 0,-1 0 1 0 0,2 0 0 0 0,-1-1 0 0 0,0 0 0 0 0,0 0 0 0 0,1-1 0 0 0,-1 0-1 0 0,1 0 1 0 0,-1 0 0 0 0,1-1 0 0 0,-1 0 0 0 0,1 0 0 0 0,8-2 0 0 0,-13 2-496 0 0,5 0 10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77 168 0 0,'0'0'544'0'0,"27"-17"8531"0"0,-31 2 315 0 0,-7 2-3686 0 0,-26-6-1979 0 0,28 16-3666 0 0,-1 1 0 0 0,1-1-1 0 0,-1 2 1 0 0,0-1 0 0 0,-19 1 0 0 0,17 2 41 0 0,1 0 0 0 0,0 1 0 0 0,0 1 1 0 0,0 0-1 0 0,0 0 0 0 0,0 1 1 0 0,0 0-1 0 0,-16 10 0 0 0,21-10-177 0 0,-1 0 0 0 0,1 1 0 0 0,0 0 0 0 0,0 0-1 0 0,0 0 1 0 0,0 1 0 0 0,1-1 0 0 0,0 1 0 0 0,0 1 0 0 0,1-1 0 0 0,0 1 0 0 0,0-1-1 0 0,-5 12 1 0 0,8-16 32 0 0,1 0 0 0 0,-1 0 0 0 0,0 0-1 0 0,1 0 1 0 0,-1 0 0 0 0,1 0 0 0 0,-1 1 0 0 0,1-1-1 0 0,0 0 1 0 0,0 0 0 0 0,0 0 0 0 0,0 0 0 0 0,1 0-1 0 0,-1 0 1 0 0,0 0 0 0 0,1 0 0 0 0,0 0 0 0 0,-1 0-1 0 0,1 0 1 0 0,0 0 0 0 0,0 0 0 0 0,0 0 0 0 0,0 0-1 0 0,2 1 1 0 0,-1 0-4 0 0,1-1-1 0 0,0 1 0 0 0,0-1 0 0 0,0 0 1 0 0,1 0-1 0 0,-1-1 0 0 0,0 1 1 0 0,1-1-1 0 0,-1 1 0 0 0,1-1 1 0 0,0 0-1 0 0,5 1 0 0 0,3 0-21 0 0,1-1-1 0 0,-1 0 0 0 0,1-1 1 0 0,-1-1-1 0 0,0 1 1 0 0,1-2-1 0 0,15-3 0 0 0,-15 2 56 0 0,0-1-1 0 0,0 0 0 0 0,0 0 1 0 0,0-1-1 0 0,-1-1 0 0 0,0 0 0 0 0,0-1 1 0 0,-1 0-1 0 0,0-1 0 0 0,0 0 0 0 0,0-1 1 0 0,14-16-1 0 0,-16 13 140 0 0,1 1 3973 0 0,-7 30-2007 0 0,-3-16-2326 0 0,6 222 302 0 0,-3-57-30 0 0,0-79 20 0 0,8 107 9 0 0,-13-187-45 0 0,2-8-14 0 0,-1 0 0 0 0,1 1 1 0 0,0-1-1 0 0,0 1 0 0 0,-1-1 1 0 0,1 0-1 0 0,0 1 0 0 0,0-1 1 0 0,0 1-1 0 0,1-1 0 0 0,-1 0 1 0 0,0 1-1 0 0,0-1 0 0 0,1 1 1 0 0,-1-1-1 0 0,1 0 0 0 0,-1 1 1 0 0,2 1-1 0 0,-10-54-5674 0 0,8 30 121 0 0,1 2-3444 0 0,1 3 2012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6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44 316 0 0,'1'-2'754'0'0,"0"0"0"0"0,0 0 0 0 0,0 0 0 0 0,-1 0-1 0 0,1-1 1 0 0,-1 1 0 0 0,1 0 0 0 0,-1 0 0 0 0,0 0 0 0 0,0-1 0 0 0,0 1 0 0 0,0 0 0 0 0,0 0 0 0 0,-6-11 9659 0 0,-14 21-9951 0 0,1 2 1 0 0,1 0-1 0 0,0 1 1 0 0,0 1-1 0 0,1 1 1 0 0,1 0-1 0 0,0 2 1 0 0,0-1-1 0 0,-15 22 1 0 0,23-27-407 0 0,1 1-1 0 0,0 0 1 0 0,0 0 0 0 0,1 1 0 0 0,1-1 0 0 0,0 1-1 0 0,0 1 1 0 0,1-1 0 0 0,0 1 0 0 0,1-1 0 0 0,1 1-1 0 0,0 0 1 0 0,0 0 0 0 0,1 0 0 0 0,1 0 0 0 0,0 0 0 0 0,0 0-1 0 0,3 13 1 0 0,-1-18-62 0 0,0 0 0 0 0,1 0-1 0 0,0-1 1 0 0,0 1 0 0 0,0-1-1 0 0,1 0 1 0 0,-1 0 0 0 0,2 0-1 0 0,-1 0 1 0 0,1 0 0 0 0,-1-1-1 0 0,2 0 1 0 0,-1 0 0 0 0,0-1 0 0 0,1 1-1 0 0,12 6 1 0 0,-14-8 5 0 0,1-1 0 0 0,0 1 0 0 0,0-1 0 0 0,-1 0 0 0 0,2 0 0 0 0,-1-1 0 0 0,0 1 0 0 0,0-1 0 0 0,0 0 0 0 0,1-1 0 0 0,-1 1 0 0 0,0-1 0 0 0,1 0-1 0 0,-1 0 1 0 0,0-1 0 0 0,0 0 0 0 0,1 0 0 0 0,-1 0 0 0 0,0 0 0 0 0,0-1 0 0 0,0 0 0 0 0,0 0 0 0 0,7-4 0 0 0,-7 2 8 0 0,0 0 0 0 0,0-1 0 0 0,-1 0 0 0 0,0 0 0 0 0,1 0-1 0 0,-2-1 1 0 0,1 1 0 0 0,-1-1 0 0 0,1 0 0 0 0,-2 0 0 0 0,1 0 0 0 0,-1 0 0 0 0,1 0-1 0 0,-2-1 1 0 0,1 1 0 0 0,-1-1 0 0 0,0 1 0 0 0,0-13 0 0 0,0 1 28 0 0,-1-1 0 0 0,-1 1 0 0 0,0 0 0 0 0,-1 0 0 0 0,-8-28 0 0 0,6 32 73 0 0,-1 0 0 0 0,0 1 0 0 0,-1 0 0 0 0,-1 0 0 0 0,-13-19 0 0 0,17 27-175 0 0,-1 1 1 0 0,1-1-1 0 0,-1 1 1 0 0,0 0 0 0 0,0 0-1 0 0,-1 1 1 0 0,-7-6-1 0 0,10 8-127 0 0,0 0 0 0 0,-1 0-1 0 0,1 0 1 0 0,0 0 0 0 0,0 0 0 0 0,0 1 0 0 0,-1-1-1 0 0,1 1 1 0 0,0 0 0 0 0,0-1 0 0 0,-1 1 0 0 0,1 0-1 0 0,0 0 1 0 0,-1 0 0 0 0,1 1 0 0 0,0-1 0 0 0,-1 1-1 0 0,-3 1 1 0 0,4-1-136 0 0,1 0 0 0 0,-1 0-1 0 0,1 0 1 0 0,0 0 0 0 0,0 1-1 0 0,-1-1 1 0 0,1 1 0 0 0,0-1 0 0 0,0 1-1 0 0,0-1 1 0 0,1 1 0 0 0,-1-1 0 0 0,0 3-1 0 0,-4 12-9105 0 0,8-7 4068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0 248 0 0,'0'0'10142'0'0,"-2"37"-6563"0"0,-16 56-1145 0 0,4 0 0 0 0,-2 178 0 0 0,14-214-1627 0 0,0-2-3220 0 0,-1-48 770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7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1968 0 0,'-13'4'3054'0'0,"-12"8"13175"0"0,18-8-13889 0 0,1 0-3487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7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1228 0 0,'5'21'14926'0'0,"-1"-11"-8001"0"0,0-10-9466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8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29 328 0 0,'6'-27'18714'0'0,"-15"26"-18352"0"0,0 0 0 0 0,0 1 0 0 0,0 0-1 0 0,1 1 1 0 0,-1 0 0 0 0,0 1 0 0 0,0 0-1 0 0,1 0 1 0 0,-1 0 0 0 0,1 1 0 0 0,-12 6-1 0 0,1-1-272 0 0,1 2-1 0 0,-1-1 1 0 0,2 2-1 0 0,-19 15 1 0 0,34-25-95 0 0,0 0 0 0 0,0 1 0 0 0,0-1 0 0 0,0 1 1 0 0,0 0-1 0 0,0 0 0 0 0,1 0 0 0 0,-1 0 0 0 0,0 0 1 0 0,1 0-1 0 0,0 0 0 0 0,0 0 0 0 0,-1 1 0 0 0,1-1 1 0 0,1 0-1 0 0,-1 1 0 0 0,0-1 0 0 0,0 1 0 0 0,1-1 1 0 0,0 1-1 0 0,-1-1 0 0 0,1 1 0 0 0,0-1 0 0 0,0 1 1 0 0,0-1-1 0 0,1 1 0 0 0,-1 0 0 0 0,1-1 1 0 0,-1 0-1 0 0,1 1 0 0 0,0-1 0 0 0,0 1 0 0 0,0-1 1 0 0,0 0-1 0 0,0 1 0 0 0,1-1 0 0 0,-1 0 0 0 0,1 0 1 0 0,-1 0-1 0 0,1 0 0 0 0,0 0 0 0 0,0-1 0 0 0,-1 1 1 0 0,1 0-1 0 0,1-1 0 0 0,-1 0 0 0 0,2 2 0 0 0,30 19-50 0 0,68 31 0 0 0,-77-42-34 0 0,-1 0 0 0 0,-1 2 0 0 0,0 1 0 0 0,-1 0 0 0 0,0 2 0 0 0,38 35 0 0 0,-60-50 100 0 0,1-1-1 0 0,0 1 1 0 0,-1-1 0 0 0,1 1 0 0 0,-1 0 0 0 0,1-1 0 0 0,-1 1 0 0 0,0-1-1 0 0,1 1 1 0 0,-1 0 0 0 0,0 0 0 0 0,1-1 0 0 0,-1 1 0 0 0,0 0 0 0 0,0 0-1 0 0,1-1 1 0 0,-1 1 0 0 0,0 0 0 0 0,0 0 0 0 0,0-1 0 0 0,0 1 0 0 0,0 0 0 0 0,0 0-1 0 0,0 0 1 0 0,-1-1 0 0 0,1 1 0 0 0,0 0 0 0 0,0 0 0 0 0,-1 1 0 0 0,0-1 17 0 0,0 0 1 0 0,-1 1-1 0 0,1-1 1 0 0,-1 0-1 0 0,1 0 1 0 0,-1 0 0 0 0,1 0-1 0 0,-1 0 1 0 0,1 0-1 0 0,-1 0 1 0 0,0-1 0 0 0,-2 2-1 0 0,-67 11 591 0 0,57-11-523 0 0,-18 2-18 0 0,-18 3-408 0 0,20 3-3791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25 1440 0 0,'0'0'1496'0'0,"-19"-25"11346"0"0,13 26-12528 0 0,1 1-1 0 0,-1-1 1 0 0,0 1-1 0 0,1 1 1 0 0,0-1-1 0 0,-1 1 1 0 0,1-1 0 0 0,0 1-1 0 0,0 1 1 0 0,0-1-1 0 0,1 1 1 0 0,-1 0-1 0 0,1 0 1 0 0,0 0-1 0 0,0 1 1 0 0,-4 4 0 0 0,-4 7 109 0 0,0 0 1 0 0,0 1 0 0 0,-14 29 0 0 0,20-34-273 0 0,2-1 0 0 0,-1 0 0 0 0,2 1 0 0 0,-1 0 0 0 0,2 0 0 0 0,0 0 0 0 0,0 0 0 0 0,0 15 0 0 0,2-22-137 0 0,0 0 0 0 0,0 0 0 0 0,1 0 0 0 0,0 0 1 0 0,-1-1-1 0 0,2 1 0 0 0,-1 0 0 0 0,0 0 0 0 0,1-1 1 0 0,0 1-1 0 0,0-1 0 0 0,1 0 0 0 0,-1 0 0 0 0,1 1 1 0 0,0-2-1 0 0,0 1 0 0 0,0 0 0 0 0,0 0 1 0 0,1-1-1 0 0,-1 0 0 0 0,1 0 0 0 0,0 0 0 0 0,7 4 1 0 0,-7-5-177 0 0,0 0 1 0 0,1-1-1 0 0,-1 1 1 0 0,1-1-1 0 0,-1 0 1 0 0,1 0 0 0 0,0-1-1 0 0,-1 1 1 0 0,1-1-1 0 0,0 0 1 0 0,0-1-1 0 0,-1 1 1 0 0,1-1-1 0 0,0 1 1 0 0,-1-2 0 0 0,1 1-1 0 0,-1 0 1 0 0,1-1-1 0 0,6-3 1 0 0,35-23-3741 0 0,-7-3-4684 0 0,-22 17 3643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2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11 404 0 0,'-6'-11'12133'0'0,"-4"13"-5035"0"0,-18 25-2894 0 0,-8 30-6048 0 0,28-39 3706 0 0,3-5-1737 0 0,1 1-1 0 0,0-1 1 0 0,2 1 0 0 0,-1 0 0 0 0,2 0-1 0 0,-1 0 1 0 0,2 0 0 0 0,0 0 0 0 0,4 24-1 0 0,-4-33-109 0 0,1 0-1 0 0,1 0 0 0 0,-1-1 0 0 0,0 1 0 0 0,1 0 1 0 0,0-1-1 0 0,0 1 0 0 0,1-1 0 0 0,-1 0 1 0 0,1 0-1 0 0,0 0 0 0 0,0 0 0 0 0,5 5 0 0 0,-5-7-13 0 0,0 0 0 0 0,1 0-1 0 0,-1 0 1 0 0,0 0 0 0 0,1-1-1 0 0,-1 1 1 0 0,1-1 0 0 0,-1 0-1 0 0,1 0 1 0 0,0-1-1 0 0,-1 1 1 0 0,1-1 0 0 0,0 1-1 0 0,-1-1 1 0 0,1 0 0 0 0,0 0-1 0 0,0-1 1 0 0,-1 1 0 0 0,1-1-1 0 0,4-1 1 0 0,-2 0 5 0 0,0 0 0 0 0,-1 0 0 0 0,1-1-1 0 0,0 1 1 0 0,-1-1 0 0 0,1 0 0 0 0,-1-1 0 0 0,0 0 0 0 0,0 1 0 0 0,0-2-1 0 0,-1 1 1 0 0,1 0 0 0 0,-1-1 0 0 0,0 0 0 0 0,0 0 0 0 0,-1 0 0 0 0,1 0-1 0 0,-1-1 1 0 0,-1 0 0 0 0,1 1 0 0 0,-1-1 0 0 0,0 0 0 0 0,0 0 0 0 0,0 0 0 0 0,-1 0-1 0 0,0 0 1 0 0,0-7 0 0 0,1 0 10 0 0,-1-1 0 0 0,-1 1 0 0 0,0 0-1 0 0,-1-1 1 0 0,-1 1 0 0 0,0 0 0 0 0,0 0 0 0 0,-1 0 0 0 0,-1 0-1 0 0,0 0 1 0 0,-1 1 0 0 0,-6-12 0 0 0,10 22-119 0 0,0 0 0 0 0,0 0 0 0 0,0 1 0 0 0,0-1 0 0 0,0 1-1 0 0,0-1 1 0 0,-1 1 0 0 0,1-1 0 0 0,0 1 0 0 0,-1-1 0 0 0,1 1 0 0 0,-1 0 0 0 0,0 0 0 0 0,1 0-1 0 0,-1 0 1 0 0,0 0 0 0 0,0 0 0 0 0,1 1 0 0 0,-1-1 0 0 0,0 0 0 0 0,0 1 0 0 0,0 0 0 0 0,0-1 0 0 0,0 1-1 0 0,0 0 1 0 0,0 0 0 0 0,0 0 0 0 0,-3 1 0 0 0,-14 6-4477 0 0,2 9-4108 0 0,11-8 3383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7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21 380 0 0,'12'6'25315'0'0,"-19"-10"-24958"0"0,0 1 1 0 0,0-1-1 0 0,0 1 0 0 0,0 1 1 0 0,0-1-1 0 0,0 1 1 0 0,-1 0-1 0 0,1 1 0 0 0,-14-1 1 0 0,17 2-307 0 0,0 0 1 0 0,-1 0 0 0 0,1 1 0 0 0,-1-1-1 0 0,1 1 1 0 0,0 0 0 0 0,-1 1 0 0 0,1-1-1 0 0,0 1 1 0 0,0 0 0 0 0,0-1 0 0 0,0 2-1 0 0,0-1 1 0 0,1 0 0 0 0,-1 1-1 0 0,0 0 1 0 0,1 0 0 0 0,0 0 0 0 0,-3 3-1 0 0,-6 7-1 0 0,2 1 0 0 0,-1 0 0 0 0,-11 21 0 0 0,19-29-54 0 0,0 1 0 0 0,0 0-1 0 0,1 0 1 0 0,0 0 0 0 0,0 0-1 0 0,1 0 1 0 0,0 0 0 0 0,0 0-1 0 0,1 1 1 0 0,0-1 0 0 0,1 9-1 0 0,-1-7-22 0 0,1-1-1 0 0,1 1 0 0 0,-1 0 0 0 0,2-1 0 0 0,-1 0 0 0 0,1 1 0 0 0,0-1 0 0 0,1 0 0 0 0,0 0 0 0 0,0-1 0 0 0,6 9 0 0 0,-6-11 12 0 0,1 0-1 0 0,-1-1 0 0 0,1 1 0 0 0,0-1 1 0 0,0 0-1 0 0,0 0 0 0 0,0-1 1 0 0,1 1-1 0 0,0-1 0 0 0,0 0 0 0 0,-1-1 1 0 0,2 0-1 0 0,-1 0 0 0 0,0 0 1 0 0,0 0-1 0 0,8 0 0 0 0,4 0 151 0 0,0-1-1 0 0,0 0 1 0 0,1-1 0 0 0,-1-1-1 0 0,0-1 1 0 0,0-1 0 0 0,28-7-1 0 0,-44 9-52 0 0,-1 0-1 0 0,1 0 0 0 0,-1 0 0 0 0,1 0 0 0 0,-1 0 0 0 0,0 0 0 0 0,1 0 0 0 0,-1-1 0 0 0,0 1 0 0 0,0 0 0 0 0,0-1 0 0 0,0 1 0 0 0,0-1 0 0 0,0 1 0 0 0,0-1 0 0 0,0 0 0 0 0,-1 1 0 0 0,1-1 0 0 0,-1 0 0 0 0,1 1 0 0 0,-1-1 0 0 0,0-2 0 0 0,0 3-280 0 0,-12-36-9125 0 0,10 29 6353 0 0,0-6-5571 0 0,2 0 1961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30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1296 0 0,'0'0'12015'0'0,"9"22"-11083"0"0,3-12-771 0 0,0 0 1 0 0,-1 1 0 0 0,0 0 0 0 0,-1 1-1 0 0,-1 0 1 0 0,1 0 0 0 0,-2 1 0 0 0,0 1-1 0 0,7 15 1 0 0,-2 1-6 0 0,-2 1 1 0 0,-2-1-1 0 0,9 44 1 0 0,-16-32 2035 0 0,-2-42-2142 0 0,0 0 0 0 0,0 0 0 0 0,0 0-1 0 0,0 0 1 0 0,0 0 0 0 0,0 0 0 0 0,0 0 0 0 0,0 0 0 0 0,0 0 0 0 0,0-1-1 0 0,0 1 1 0 0,0 0 0 0 0,0 0 0 0 0,0 0 0 0 0,-1 0 0 0 0,1 0 0 0 0,0 0-1 0 0,0 0 1 0 0,0 0 0 0 0,0 0 0 0 0,0 0 0 0 0,0 0 0 0 0,0 0-1 0 0,0 0 1 0 0,0 0 0 0 0,-1 0 0 0 0,1 0 0 0 0,0 0 0 0 0,0 0 0 0 0,0 0-1 0 0,0 0 1 0 0,0 0 0 0 0,0 0 0 0 0,0 0 0 0 0,0 0 0 0 0,0 0 0 0 0,-1 0-1 0 0,1 0 1 0 0,0 0 0 0 0,0 0 0 0 0,0 0 0 0 0,0 0 0 0 0,0 0 0 0 0,0 0-1 0 0,0 0 1 0 0,0 0 0 0 0,0 1 0 0 0,0-1 0 0 0,0 0 0 0 0,-1 0-1 0 0,1 0 1 0 0,0 0 0 0 0,0 0 0 0 0,0 0 0 0 0,0 0 0 0 0,0 0 0 0 0,0 0-1 0 0,0 1 1 0 0,-8-28 1140 0 0,4-1-779 0 0,1-1 1 0 0,1 1-1 0 0,1-1 1 0 0,2 0-1 0 0,6-43 1 0 0,-2 17-30 0 0,-5 48-1043 0 0,5-27 141 0 0,4 20-3681 0 0,6 7-6648 0 0,-4 6 5544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30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83 148 72 0 0,'4'11'20350'0'0,"-3"-11"-19815"0"0,5-4-426 0 0,-1 0 0 0 0,1-1 1 0 0,-1 0-1 0 0,0 0 0 0 0,-1-1 1 0 0,1 1-1 0 0,-1-1 1 0 0,0 0-1 0 0,0 0 0 0 0,3-7 1 0 0,-6 9-91 0 0,1 1 0 0 0,0-1 1 0 0,-1 1-1 0 0,1-1 0 0 0,-1 1 1 0 0,0-1-1 0 0,0 0 0 0 0,-1 0 1 0 0,1 0-1 0 0,-1 1 0 0 0,0-1 1 0 0,0 0-1 0 0,0 0 0 0 0,0 0 0 0 0,-1 1 1 0 0,0-1-1 0 0,1 0 0 0 0,-1 0 1 0 0,-1 1-1 0 0,1-1 0 0 0,-3-4 1 0 0,4 7-25 0 0,0 0 0 0 0,-1 1 0 0 0,1-1 0 0 0,-1 1 0 0 0,1 0 0 0 0,-1-1 0 0 0,1 1 0 0 0,-1-1 0 0 0,1 1 0 0 0,-1 0 0 0 0,1-1 0 0 0,-1 1 0 0 0,1 0 0 0 0,-1-1 0 0 0,1 1 1 0 0,-1 0-1 0 0,0 0 0 0 0,1 0 0 0 0,-1 0 0 0 0,0-1 0 0 0,1 1 0 0 0,-1 0 0 0 0,1 0 0 0 0,-1 0 0 0 0,0 0 0 0 0,1 0 0 0 0,-1 1 0 0 0,0-1 0 0 0,0 0 0 0 0,-20 13-67 0 0,-11 24-15 0 0,20-21 50 0 0,1 1 1 0 0,1 0-1 0 0,-14 33 0 0 0,20-42 39 0 0,1 0-1 0 0,1 0 0 0 0,-1 1 1 0 0,1-1-1 0 0,1 1 0 0 0,-1-1 0 0 0,2 1 1 0 0,-1 0-1 0 0,1-1 0 0 0,0 1 1 0 0,3 11-1 0 0,-3-17-2 0 0,1-1 0 0 0,-1 0 0 0 0,1 1 0 0 0,0-1 0 0 0,0 0 0 0 0,0 1 0 0 0,0-1 0 0 0,0 0 0 0 0,0 0 0 0 0,1 0 0 0 0,-1 0 0 0 0,1 0 0 0 0,-1 0 0 0 0,1 0 0 0 0,0-1 0 0 0,0 1 0 0 0,0 0 0 0 0,0-1 0 0 0,0 0 0 0 0,0 1 0 0 0,0-1 0 0 0,0 0 0 0 0,3 1 0 0 0,0-1 52 0 0,-1 0 0 0 0,1-1 0 0 0,-1 1 0 0 0,1-1 0 0 0,-1 0 0 0 0,1 0 0 0 0,-1 0 0 0 0,1-1 0 0 0,0 0 0 0 0,-1 1 0 0 0,9-4 0 0 0,-4 0-334 0 0,1 1-1 0 0,-1-1 1 0 0,0-1-1 0 0,-1 0 1 0 0,11-7 0 0 0,-14 8-587 0 0,0 1 0 0 0,0-1 0 0 0,-1 0 0 0 0,0-1 0 0 0,0 1 0 0 0,0-1 0 0 0,7-10 0 0 0,-5 2-4457 0 0,-2 2 408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3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35 68 0 0,'0'0'2592'0'0,"32"-34"21090"0"0,-58 72-22841 0 0,12-14-710 0 0,1 1-1 0 0,1 0 1 0 0,1 1 0 0 0,1 0-1 0 0,1 1 1 0 0,1 0-1 0 0,2 0 1 0 0,-6 56 0 0 0,11-70-121 0 0,1-1 1 0 0,1 1-1 0 0,0 0 1 0 0,0 0-1 0 0,1-1 1 0 0,1 1-1 0 0,0-1 1 0 0,1 0-1 0 0,9 20 1 0 0,-8-23-3 0 0,0-1 1 0 0,0 1-1 0 0,1-2 0 0 0,0 1 1 0 0,1 0-1 0 0,-1-1 0 0 0,1 0 1 0 0,1-1-1 0 0,-1 0 0 0 0,1 0 1 0 0,0 0-1 0 0,1-1 1 0 0,-1 0-1 0 0,10 3 0 0 0,-14-6 25 0 0,-1-1 0 0 0,0 0-1 0 0,1 0 1 0 0,-1 0 0 0 0,1 0-1 0 0,-1 0 1 0 0,1-1-1 0 0,0 0 1 0 0,-1 1 0 0 0,1-1-1 0 0,-1-1 1 0 0,1 1 0 0 0,0 0-1 0 0,-1-1 1 0 0,1 0 0 0 0,-1 0-1 0 0,1 0 1 0 0,3-2 0 0 0,-6 3 0 0 0,0-1 0 0 0,0 0 0 0 0,0 1 0 0 0,0-1 0 0 0,0 0 0 0 0,0 0 0 0 0,0 0 0 0 0,0 0 0 0 0,0 0 0 0 0,0 0 0 0 0,0 0 0 0 0,-1-1 0 0 0,1 1 0 0 0,0 0 0 0 0,-1 0 0 0 0,1-1 0 0 0,-1 1 0 0 0,0 0 0 0 0,1-3 0 0 0,-1 2 4 0 0,0-1 1 0 0,0 1-1 0 0,0-1 0 0 0,0 0 1 0 0,-1 1-1 0 0,1-1 1 0 0,-1 1-1 0 0,0-1 0 0 0,0 1 1 0 0,0-1-1 0 0,0 1 1 0 0,0-1-1 0 0,-3-3 0 0 0,1 1-6 0 0,-1 0 0 0 0,0 0 0 0 0,0 1-1 0 0,0-1 1 0 0,0 1 0 0 0,-1 0 0 0 0,0 0-1 0 0,0 0 1 0 0,0 1 0 0 0,0-1-1 0 0,0 1 1 0 0,-1 0 0 0 0,1 1 0 0 0,-1 0-1 0 0,0-1 1 0 0,0 2 0 0 0,0-1 0 0 0,0 1-1 0 0,0 0 1 0 0,0 0 0 0 0,0 1 0 0 0,-9 0-1 0 0,8 0-500 0 0,1 1 1 0 0,-1 0-1 0 0,1 0 0 0 0,0 0 0 0 0,-11 5 1 0 0,11-4-580 0 0,0 1 1 0 0,1 0 0 0 0,-1 0-1 0 0,1 0 1 0 0,0 1 0 0 0,-6 5-1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34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1208 0 0,'-2'2'12403'0'0,"-4"5"-8413"0"0,-27 33-1735 0 0,20-14-1497 0 0,1 1-1 0 0,-15 51 1 0 0,25-72-696 0 0,0 1 0 0 0,1-1 0 0 0,0 1 0 0 0,0-1 0 0 0,0 1 0 0 0,1 0 0 0 0,0-1 0 0 0,0 1 0 0 0,1 0 0 0 0,0-1 0 0 0,0 1 0 0 0,0-1 0 0 0,1 1 0 0 0,0-1 0 0 0,0 0 0 0 0,1 1 0 0 0,-1-1 0 0 0,7 9 0 0 0,-8-13-44 0 0,0-1-1 0 0,0 1 1 0 0,0-1-1 0 0,0 0 1 0 0,1 0-1 0 0,-1 0 1 0 0,0 0-1 0 0,0 0 1 0 0,1 0-1 0 0,-1 0 1 0 0,1 0-1 0 0,-1 0 1 0 0,1 0-1 0 0,-1-1 1 0 0,1 1-1 0 0,-1-1 1 0 0,1 1-1 0 0,0-1 1 0 0,-1 0-1 0 0,1 1 1 0 0,0-1-1 0 0,-1 0 0 0 0,1 0 1 0 0,0 0-1 0 0,-1 0 1 0 0,1-1-1 0 0,-1 1 1 0 0,1 0-1 0 0,0-1 1 0 0,-1 1-1 0 0,1-1 1 0 0,-1 0-1 0 0,1 1 1 0 0,-1-1-1 0 0,1 0 1 0 0,-1 0-1 0 0,1 0 1 0 0,-1 0-1 0 0,0 0 1 0 0,0 0-1 0 0,1 0 1 0 0,-1 0-1 0 0,0-1 1 0 0,0 1-1 0 0,0 0 0 0 0,1-3 1 0 0,3-3 96 0 0,0 0 1 0 0,0 0-1 0 0,-1 0 0 0 0,0-1 1 0 0,-1 1-1 0 0,0-1 1 0 0,0 0-1 0 0,2-9 0 0 0,-3 8-18 0 0,-1-1 1 0 0,0 0-1 0 0,0 0 0 0 0,-1 0 0 0 0,-1 0 0 0 0,0 0 1 0 0,0 0-1 0 0,0 1 0 0 0,-2-1 0 0 0,1 0 0 0 0,-1 1 1 0 0,0 0-1 0 0,-1-1 0 0 0,-7-11 0 0 0,2 7 116 0 0,8 12-395 0 0,0-1 0 0 0,-1 1 0 0 0,1 0-1 0 0,-1 0 1 0 0,1 0 0 0 0,-1 0-1 0 0,0 0 1 0 0,0 0 0 0 0,-4-3 0 0 0,5 5-33 0 0,0 0 1 0 0,0-1 0 0 0,0 1-1 0 0,0 0 1 0 0,0 0 0 0 0,-1 0-1 0 0,1 0 1 0 0,0 0 0 0 0,0 0-1 0 0,0 1 1 0 0,0-1 0 0 0,0 0-1 0 0,0 0 1 0 0,0 1 0 0 0,0-1-1 0 0,0 1 1 0 0,0-1 0 0 0,0 1 0 0 0,0-1-1 0 0,0 1 1 0 0,0 0 0 0 0,0 0-1 0 0,0-1 1 0 0,0 1 0 0 0,1 0-1 0 0,-1 0 1 0 0,0 0 0 0 0,1 0-1 0 0,-2 1 1 0 0,-9 11-8934 0 0,10-5 3881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39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0 436 0 0,'0'0'5292'0'0,"-19"17"5260"0"0,12-10-9504 0 0,-75 209 5230 0 0,52-129-4904 0 0,-43 136 2287 0 0,70-212-3304 0 0,0-1 0 0 0,1 1 0 0 0,0 0 1 0 0,0 11-1 0 0,2-21-281 0 0,-5 4-280 0 0,-13-39-7490 0 0,6-5-4123 0 0,9 21 5753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30 448 0 0,'-14'-29'22230'0'0,"13"32"-22156"0"0,0-1 1 0 0,1 1-1 0 0,-1 0 0 0 0,1-1 1 0 0,0 1-1 0 0,0 0 0 0 0,0 0 1 0 0,0-1-1 0 0,0 1 0 0 0,1 0 1 0 0,-1 0-1 0 0,1-1 0 0 0,0 1 1 0 0,0 0-1 0 0,0-1 0 0 0,0 1 1 0 0,0-1-1 0 0,0 1 0 0 0,1-1 1 0 0,-1 0-1 0 0,1 1 0 0 0,2 2 1 0 0,1 1-3 0 0,-1-1-1 0 0,0 0 1 0 0,1 0 0 0 0,0 0 0 0 0,0-1 0 0 0,0 1 0 0 0,1-1 0 0 0,10 6 0 0 0,-15-10-19 0 0,4 3 80 0 0,-1-11 193 0 0,0-9 107 0 0,-5 15-363 0 0,1 0 0 0 0,0 0-1 0 0,0-1 1 0 0,-1 1-1 0 0,0 0 1 0 0,1 0 0 0 0,-1 0-1 0 0,0 0 1 0 0,0 0-1 0 0,0 0 1 0 0,0 0-1 0 0,0 0 1 0 0,0 0 0 0 0,-1 0-1 0 0,1 1 1 0 0,-1-1-1 0 0,1 0 1 0 0,-1 1 0 0 0,0-1-1 0 0,0 1 1 0 0,1 0-1 0 0,-3-2 1 0 0,-46-17-2871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4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 32 0 0,'-6'9'23215'0'0,"-6"9"-20007"0"0,12-16-3159 0 0,1-1 0 0 0,-1 1 0 0 0,0-1 0 0 0,0 1 0 0 0,1-1 0 0 0,-1 1 0 0 0,1-1 0 0 0,0 1 0 0 0,-1-1 0 0 0,1 0 0 0 0,0 1 0 0 0,0-1-1 0 0,-1 0 1 0 0,1 0 0 0 0,0 0 0 0 0,0 1 0 0 0,0-1 0 0 0,1 0 0 0 0,-1 0 0 0 0,0 0 0 0 0,0-1 0 0 0,1 1 0 0 0,-1 0 0 0 0,0 0 0 0 0,3 0 0 0 0,-3-1 0 0 0,-1-1-1 0 0,1 1 1 0 0,0-1 0 0 0,0 1 0 0 0,0-1-1 0 0,0 1 1 0 0,-1-1 0 0 0,1 0 0 0 0,0 1-1 0 0,-1-1 1 0 0,1 0 0 0 0,0 0-1 0 0,-1 1 1 0 0,1-1 0 0 0,-1 0 0 0 0,1 0-1 0 0,-1 0 1 0 0,1 0 0 0 0,-1 0 0 0 0,0 0-1 0 0,0 0 1 0 0,1 0 0 0 0,-1 1 0 0 0,0-1-1 0 0,0 0 1 0 0,0 0 0 0 0,0-2 0 0 0,0 1-37 0 0,-1 0 1 0 0,1 1-1 0 0,0-1 1 0 0,-1 0 0 0 0,0 0-1 0 0,1 0 1 0 0,-1 1 0 0 0,0-1-1 0 0,0 0 1 0 0,0 1 0 0 0,0-1-1 0 0,0 1 1 0 0,0-1-1 0 0,-1 1 1 0 0,1 0 0 0 0,0-1-1 0 0,-3-1 1 0 0,2 2-511 0 0,0-1 0 0 0,0 1 0 0 0,0 0 0 0 0,0 0 0 0 0,-1 0-1 0 0,1 0 1 0 0,0 0 0 0 0,0 0 0 0 0,0 1 0 0 0,-1-1 0 0 0,-4 0 0 0 0,-9 1-11239 0 0,-3 0 5211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56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7 384 312 0 0,'-6'-14'31060'0'0,"30"62"-30663"0"0,60 89 0 0 0,-34-59-212 0 0,-45-67-102 0 0,-3-8-46 0 0,0 0 0 0 0,0 0 0 0 0,0 1 0 0 0,0-1 0 0 0,1 0 0 0 0,-1-1 0 0 0,1 1 0 0 0,4 3 0 0 0,-7-5-37 0 0,1-1 0 0 0,-1 0 0 0 0,0 0 0 0 0,1 0 0 0 0,-1 1 0 0 0,0-1 0 0 0,1 0 0 0 0,-1 0 0 0 0,1 0 0 0 0,-1 0 0 0 0,1 0 0 0 0,-1 0 0 0 0,0 0 0 0 0,1 1 0 0 0,-1-1 0 0 0,1-1 0 0 0,-1 1 0 0 0,1 0 0 0 0,-1 0 0 0 0,0 0 0 0 0,1 0 0 0 0,-1 0 0 0 0,1 0 0 0 0,-1 0 0 0 0,0-1 0 0 0,1 1 0 0 0,-1 0 0 0 0,1 0 0 0 0,-1 0 0 0 0,0-1 0 0 0,1 1 0 0 0,-1 0 0 0 0,0-1 0 0 0,0 1 0 0 0,1 0 0 0 0,-1-1 0 0 0,0 1 0 0 0,0 0 0 0 0,1-1 0 0 0,10-18 0 0 0,-8 15 0 0 0,64-100 0 0 0,4 2 0 0 0,109-116 0 0 0,-27 73 0 0 0,-124 119 0 0 0,-24 21 0 0 0,-1 2 0 0 0,0-1 0 0 0,0 1 0 0 0,-1-1 0 0 0,0 0 0 0 0,1 0 0 0 0,3-7 0 0 0,-5 6 0 0 0,1-1 0 0 0,2 2-163 0 0,-24 31-9331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5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1 229 1196 0 0,'4'-15'23196'0'0,"-3"22"-23049"0"0,1 1 0 0 0,0-1-1 0 0,1 0 1 0 0,-1 0 0 0 0,1 0-1 0 0,1 0 1 0 0,-1 0 0 0 0,6 6 0 0 0,43 59 545 0 0,-31-45-423 0 0,22 27 837 0 0,51 48 0 0 0,-79-87-380 0 0,-1-1 0 0 0,2 0 0 0 0,0-1 0 0 0,21 13 0 0 0,-36-25-517 0 0,3 2-167 0 0,7-6-42 0 0,5-10 0 0 0,0-2 0 0 0,23-25 0 0 0,-2 1 0 0 0,-9 12 0 0 0,97-94 0 0 0,140-105 0 0 0,-98 90 0 0 0,-163 133-36 0 0,-3 3-96 0 0,0 0 0 0 0,0 0 0 0 0,-1-1 0 0 0,1 1 0 0 0,0 0 0 0 0,0 0 0 0 0,-1 0 0 0 0,1 0 0 0 0,0 0 0 0 0,0 0 0 0 0,-1 0 0 0 0,1 0 0 0 0,0 0 0 0 0,0 0 1 0 0,-1 1-1 0 0,1-1 0 0 0,0 0 0 0 0,-1 0 0 0 0,1 1 0 0 0,0-1 0 0 0,-1 0 0 0 0,1 1 0 0 0,0 0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05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283 138 1204 0 0,'-17'-29'17764'0'0,"14"31"-17603"0"0,1 0 0 0 0,0 1 0 0 0,0-1 0 0 0,0 0 0 0 0,0 1 0 0 0,0-1 0 0 0,1 1 0 0 0,-1 0 0 0 0,1 0 0 0 0,0-1 0 0 0,-1 1 0 0 0,1 0 0 0 0,1 0 0 0 0,-1 0-1 0 0,0 4 1 0 0,-10 60 1056 0 0,6-33-717 0 0,-78 283 2115 0 0,15-79-1458 0 0,43-142-827 0 0,-18 83 499 0 0,38-137-362 0 0,7-30 101 0 0,8-26-282 0 0,32-83 29 0 0,-3-2 0 0 0,45-186 0 0 0,-58 162-195 0 0,15-177 0 0 0,-16 90 1094 0 0,-25 198-531 0 0,3 28-521 0 0,75 342-148 0 0,-18-68-17 0 0,-46-235 3 0 0,3-2 0 0 0,2 0 0 0 0,2-2 0 0 0,3 0 0 0 0,33 54 0 0 0,-39-76 0 0 0,-9-13 0 0 0,1-1 0 0 0,0 0 0 0 0,1-1 0 0 0,0 0 0 0 0,1 0 0 0 0,23 19 0 0 0,-24-26-1350 0 0,-29-36-7718 0 0,-8 10-1991 0 0,10 9 4709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7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90 428 0 0,'12'12'7435'0'0,"4"1"5217"0"0,-5-15-9065 0 0,5-6-3654 0 0,106-58 3896 0 0,-80 46-6692 0 0,-1 1-5422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05.9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165 238 544 0 0,'-78'-11'3618'0'0,"29"3"1606"0"0,39 7-3117 0 0,9 2-1837 0 0,0-1 1 0 0,0 0-1 0 0,0 0 1 0 0,0 0-1 0 0,-1 0 1 0 0,1 0 0 0 0,0 0-1 0 0,0 0 1 0 0,0 0-1 0 0,0 0 1 0 0,-1-1 0 0 0,1 1-1 0 0,0 0 1 0 0,0-1-1 0 0,0 1 1 0 0,0-1-1 0 0,0 1 1 0 0,0-1 0 0 0,0 1-1 0 0,0-1 1 0 0,0 0-1 0 0,0 0 1 0 0,0 0-1 0 0,-1-1 1 0 0,5-1-73 0 0,0 0 0 0 0,1 0-1 0 0,-1 0 1 0 0,0 0 0 0 0,1 0 0 0 0,0 1-1 0 0,-1-1 1 0 0,1 1 0 0 0,0 0 0 0 0,0 0 0 0 0,7-1-1 0 0,-8 1-64 0 0,257-103 235 0 0,-191 78-4253 0 0,-1 0-3858 0 0,-29 12 2400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06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531 176 668 0 0,'13'-9'8902'0'0,"-13"3"-7950"0"0,-1 1 0 0 0,1-1 0 0 0,-1 0 0 0 0,-1 0 0 0 0,1 0 0 0 0,-1 1 0 0 0,0-1 0 0 0,0 1 0 0 0,-1-1 0 0 0,1 1 0 0 0,-1 0 0 0 0,-4-6 0 0 0,1 4-359 0 0,1 0 0 0 0,-1 1-1 0 0,-1-1 1 0 0,1 1 0 0 0,-1 1 0 0 0,0-1 0 0 0,-15-8-1 0 0,15 10-480 0 0,-1-1 0 0 0,0 2-1 0 0,0-1 1 0 0,0 1-1 0 0,-1 0 1 0 0,1 1 0 0 0,-1 0-1 0 0,0 0 1 0 0,1 1-1 0 0,-1 0 1 0 0,0 1 0 0 0,0 0-1 0 0,0 0 1 0 0,0 1-1 0 0,1 0 1 0 0,-1 0-1 0 0,0 1 1 0 0,-9 3 0 0 0,0 3-53 0 0,1 1 0 0 0,0 0 0 0 0,0 2 1 0 0,1-1-1 0 0,1 2 0 0 0,-1 0 0 0 0,2 1 1 0 0,0 1-1 0 0,1 0 0 0 0,0 1 0 0 0,1 0 1 0 0,0 1-1 0 0,2 0 0 0 0,0 1 0 0 0,0 0 0 0 0,2 0 1 0 0,-11 32-1 0 0,12-27-5 0 0,1-1 0 0 0,1 1 0 0 0,1 0 1 0 0,0 0-1 0 0,2 0 0 0 0,1 0 0 0 0,1 0 0 0 0,0 0 0 0 0,2 1 1 0 0,1-1-1 0 0,0 0 0 0 0,2 0 0 0 0,0-1 0 0 0,2 0 0 0 0,11 28 0 0 0,-9-33-24 0 0,0-1 0 0 0,0 1 0 0 0,2-2-1 0 0,0 1 1 0 0,0-2 0 0 0,2 1-1 0 0,0-2 1 0 0,0 0 0 0 0,1 0-1 0 0,0-1 1 0 0,1-1 0 0 0,0 0-1 0 0,1-1 1 0 0,0-1 0 0 0,20 8-1 0 0,-10-7 38 0 0,0 0-1 0 0,1-1 1 0 0,0-2-1 0 0,0-1 0 0 0,0-1 1 0 0,1-1-1 0 0,-1-2 0 0 0,1 0 1 0 0,34-5-1 0 0,-32 2 186 0 0,35-8 383 0 0,-21 7-635 0 0,-35 2 0 0 0,13-2-2882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0.5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29 112 0 0,'9'-24'11815'0'0,"-15"23"-11550"0"0,1 0-1 0 0,0 0 0 0 0,0 0 1 0 0,-1 1-1 0 0,1 0 1 0 0,-1 0-1 0 0,1 0 1 0 0,0 0-1 0 0,-1 1 1 0 0,1 0-1 0 0,0 0 0 0 0,0 1 1 0 0,0-1-1 0 0,-9 5 1 0 0,-71 36 170 0 0,74-36-379 0 0,0 1 0 0 0,0 1 1 0 0,1-1-1 0 0,0 2 0 0 0,0-1 0 0 0,1 1 0 0 0,-11 14 1 0 0,18-21-57 0 0,0 1 1 0 0,1-1 0 0 0,-1 1-1 0 0,1-1 1 0 0,0 1 0 0 0,0 0-1 0 0,0-1 1 0 0,0 1 0 0 0,0 0-1 0 0,1 0 1 0 0,-1 0 0 0 0,1 0-1 0 0,0 0 1 0 0,0-1 0 0 0,0 1-1 0 0,0 3 1 0 0,1-2-5 0 0,0-1 0 0 0,0 0-1 0 0,1 0 1 0 0,-1 0 0 0 0,1-1 0 0 0,-1 1 0 0 0,1 0 0 0 0,0-1-1 0 0,0 1 1 0 0,0-1 0 0 0,1 1 0 0 0,-1-1 0 0 0,0 0 0 0 0,1 0-1 0 0,0 0 1 0 0,-1 0 0 0 0,7 2 0 0 0,19 10-10 0 0,1-1 0 0 0,1-1 0 0 0,54 13 1 0 0,-60-19 43 0 0,1 1 1 0 0,-2 0 0 0 0,1 2 0 0 0,-1 1-1 0 0,0 1 1 0 0,-1 1 0 0 0,26 18 0 0 0,-46-29-25 0 0,0 1 1 0 0,-1-1 0 0 0,1 1 0 0 0,0-1 0 0 0,-1 1-1 0 0,1-1 1 0 0,-1 1 0 0 0,0 0 0 0 0,1 0 0 0 0,-1 0 0 0 0,0 0-1 0 0,0 0 1 0 0,0 0 0 0 0,-1 0 0 0 0,1 0 0 0 0,0 0 0 0 0,-1 0-1 0 0,1 1 1 0 0,-1-1 0 0 0,0 0 0 0 0,0 0 0 0 0,0 0-1 0 0,0 4 1 0 0,-1-2 11 0 0,0-1 0 0 0,0 1 0 0 0,-1 0-1 0 0,0-1 1 0 0,1 1 0 0 0,-1-1 0 0 0,0 1-1 0 0,-1-1 1 0 0,1 0 0 0 0,-1 0 0 0 0,1 0-1 0 0,-5 3 1 0 0,-6 6 104 0 0,-1-1 0 0 0,0-1 0 0 0,-1 0 0 0 0,-27 13 0 0 0,16-12 244 0 0,-1 0-1 0 0,0-2 1 0 0,0-1-1 0 0,-1-1 1 0 0,-37 5-1 0 0,53-11-1030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2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47 390 652 0 0,'-26'-17'16600'0'0,"24"18"-16497"0"0,1 0 0 0 0,0-1 1 0 0,-1 1-1 0 0,1 0 0 0 0,0 1 0 0 0,0-1 0 0 0,0 0 0 0 0,0 0 0 0 0,0 0 0 0 0,0 1 1 0 0,0-1-1 0 0,0 1 0 0 0,0-1 0 0 0,1 1 0 0 0,-1-1 0 0 0,1 1 0 0 0,-1-1 0 0 0,1 1 1 0 0,-1 2-1 0 0,0 42 832 0 0,2-34-810 0 0,1 0 0 0 0,1 0-1 0 0,0 0 1 0 0,0 0 0 0 0,8 16 0 0 0,-10-25-113 0 0,1 0 0 0 0,0 0 1 0 0,-1 0-1 0 0,1 0 0 0 0,0 0 1 0 0,1 0-1 0 0,-1 0 0 0 0,0-1 1 0 0,1 1-1 0 0,-1-1 0 0 0,1 1 1 0 0,0-1-1 0 0,0 0 0 0 0,0 0 1 0 0,0-1-1 0 0,0 1 0 0 0,0-1 1 0 0,1 1-1 0 0,-1-1 0 0 0,0 0 1 0 0,1 0-1 0 0,-1 0 0 0 0,1-1 1 0 0,-1 1-1 0 0,1-1 0 0 0,0 0 1 0 0,-1 0-1 0 0,1 0 0 0 0,-1 0 1 0 0,1-1-1 0 0,-1 1 0 0 0,1-1 1 0 0,-1 0-1 0 0,0 0 0 0 0,1-1 1 0 0,-1 1-1 0 0,0 0 0 0 0,0-1 1 0 0,1 0-1 0 0,2-2 0 0 0,1-1 1 0 0,1 0 0 0 0,0-1 1 0 0,-1 0-1 0 0,0 0 0 0 0,0 0 0 0 0,-1-1 0 0 0,0 0 0 0 0,0 0 0 0 0,-1-1 0 0 0,0 0 0 0 0,0 0 0 0 0,0 0 0 0 0,-1 0 1 0 0,4-15-1 0 0,0-2 10 0 0,-5 18-3 0 0,-1-1-1 0 0,0 1 1 0 0,0-1 0 0 0,0 0-1 0 0,0-11 1 0 0,-2 19-37 0 0,11 38-23 0 0,-5-13 30 0 0,-4-14-12 0 0,0-1 1 0 0,0 0 0 0 0,1 0 0 0 0,1 0 0 0 0,-1 0-1 0 0,1 0 1 0 0,1-1 0 0 0,0 0 0 0 0,0 0 0 0 0,9 11-1 0 0,-13-19 16 0 0,0 0 0 0 0,0 0 0 0 0,0 0 0 0 0,1 0 0 0 0,-1 0 0 0 0,0 0 0 0 0,0 0 0 0 0,0-1 0 0 0,1 1 0 0 0,-1 0 0 0 0,0-1 0 0 0,1 1 0 0 0,-1-1 0 0 0,1 0 0 0 0,-1 1 0 0 0,0-1 0 0 0,1 0 0 0 0,-1 0 0 0 0,1 0 0 0 0,-1 0 0 0 0,1 0 0 0 0,-1 0 0 0 0,1 0 0 0 0,2-1 0 0 0,-1 0 4 0 0,0 0 0 0 0,0-1-1 0 0,0 0 1 0 0,0 1 0 0 0,-1-1 0 0 0,1 0 0 0 0,0 0-1 0 0,-1-1 1 0 0,1 1 0 0 0,2-4 0 0 0,3-4-9 0 0,-1 0 0 0 0,0 0 1 0 0,0-1-1 0 0,8-20 0 0 0,28-99-187 0 0,-43 130 184 0 0,0-1 0 0 0,0 0-1 0 0,0 1 1 0 0,0-1-1 0 0,0 0 1 0 0,0 1 0 0 0,1-1-1 0 0,-1 0 1 0 0,0 1 0 0 0,0-1-1 0 0,1 1 1 0 0,-1-1 0 0 0,0 0-1 0 0,0 1 1 0 0,1-1 0 0 0,-1 1-1 0 0,1-1 1 0 0,-1 1-1 0 0,0-1 1 0 0,1 1 0 0 0,-1-1-1 0 0,1 1 1 0 0,-1-1 0 0 0,1 1-1 0 0,0 0 1 0 0,-1-1 0 0 0,1 1-1 0 0,-1 0 1 0 0,1 0 0 0 0,0-1-1 0 0,-1 1 1 0 0,1 0-1 0 0,0 0 1 0 0,-1 0 0 0 0,1 0-1 0 0,0 0 1 0 0,17 17-236 0 0,-9-7 217 0 0,-3-2 5 0 0,-1 0 1 0 0,0 1-1 0 0,0-1 1 0 0,0 1 0 0 0,-1 0-1 0 0,0 1 1 0 0,-1-1-1 0 0,0 1 1 0 0,3 18 0 0 0,-3-10-10 0 0,-1-1 0 0 0,-1 1 1 0 0,0 0-1 0 0,-3 30 0 0 0,2-44 56 0 0,-7 26-95 0 0,-1-27-86 0 0,-5-20-59 0 0,-35-88-2959 0 0,-10-68 3129 0 0,27 75-170 0 0,-15-66 2930 0 0,36 118-677 0 0,12 38-1119 0 0,9 28-850 0 0,41 79 43 0 0,-34-68-80 0 0,-1 1-1 0 0,14 38 1 0 0,-5 4 23 0 0,26 126 0 0 0,-50-191-43 0 0,1 1 0 0 0,0-1-1 0 0,1-1 1 0 0,0 1 0 0 0,5 8 0 0 0,-4-9 10 0 0,-1 0 1 0 0,0 0-1 0 0,-1 0 0 0 0,5 18 0 0 0,-8-25 18 0 0,0-1 0 0 0,0 1-1 0 0,0 0 1 0 0,0 0 0 0 0,0 0 0 0 0,0-1-1 0 0,0 1 1 0 0,0 0 0 0 0,0 0-1 0 0,0 0 1 0 0,1-1 0 0 0,-1 1 0 0 0,0 0-1 0 0,1 0 1 0 0,-1-1 0 0 0,0 1-1 0 0,1 0 1 0 0,-1-1 0 0 0,1 1 0 0 0,-1 0-1 0 0,1-1 1 0 0,-1 1 0 0 0,1-1-1 0 0,1 2 1 0 0,4-20 711 0 0,1-36-276 0 0,-6 43-490 0 0,0 0 0 0 0,1 0 1 0 0,0 0-1 0 0,0 0 0 0 0,2 0 0 0 0,-1 0 0 0 0,1 1 0 0 0,1 0 0 0 0,0 0 0 0 0,0 0 0 0 0,1 0 1 0 0,0 1-1 0 0,1 0 0 0 0,13-14 0 0 0,-18 21 7 0 0,0-1 1 0 0,1 1-1 0 0,-1 0 1 0 0,1 0-1 0 0,-1 0 1 0 0,1 0-1 0 0,0 1 1 0 0,0-1-1 0 0,0 1 1 0 0,0 0-1 0 0,0 0 1 0 0,0 0-1 0 0,1 0 1 0 0,-1 0-1 0 0,0 0 1 0 0,0 1-1 0 0,6 0 1 0 0,-3 0-1 0 0,0 1 0 0 0,0 0 0 0 0,0 1-1 0 0,0 0 1 0 0,0 0 0 0 0,0 0 0 0 0,0 0 0 0 0,10 7 0 0 0,-6-3-23 0 0,0 0 0 0 0,0 1 0 0 0,-1 0 1 0 0,0 1-1 0 0,0 0 0 0 0,0 0 0 0 0,10 15 1 0 0,-17-20 29 0 0,0-1 0 0 0,0 1 1 0 0,0 0-1 0 0,0 0 1 0 0,0 0-1 0 0,-1 1 1 0 0,0-1-1 0 0,1 0 0 0 0,-1 0 1 0 0,0 1-1 0 0,-1-1 1 0 0,1 1-1 0 0,-1-1 1 0 0,1 1-1 0 0,-1-1 0 0 0,0 1 1 0 0,0-1-1 0 0,-1 1 1 0 0,1-1-1 0 0,-1 1 1 0 0,1-1-1 0 0,-1 0 0 0 0,0 1 1 0 0,0-1-1 0 0,-1 0 1 0 0,1 0-1 0 0,-1 1 1 0 0,0-1-1 0 0,-3 5 0 0 0,1-4 16 0 0,-1 0 0 0 0,1 0 0 0 0,0-1 0 0 0,-1 1 0 0 0,0-1 0 0 0,1 0 0 0 0,-1-1 0 0 0,-1 1 0 0 0,1-1 0 0 0,0 0 0 0 0,0 0 0 0 0,-1 0 0 0 0,1-1 0 0 0,-1 0 0 0 0,0 0 0 0 0,1-1 0 0 0,-1 1 0 0 0,0-1 0 0 0,1 0 0 0 0,-1-1 0 0 0,-10-1 0 0 0,-2-1-667 0 0,0-1 0 0 0,0 0 0 0 0,0-2 0 0 0,1 0 0 0 0,-24-11 0 0 0,26 7-2083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2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115 38 1060 0 0,'0'-2'346'0'0,"0"1"0"0"0,0-1-1 0 0,0 1 1 0 0,0-1 0 0 0,0 1 0 0 0,0-1-1 0 0,-1 1 1 0 0,1-1 0 0 0,-1 1 0 0 0,1-1-1 0 0,-1 1 1 0 0,1 0 0 0 0,-1-1 0 0 0,0 1-1 0 0,1 0 1 0 0,-1 0 0 0 0,0-1 0 0 0,0 1-1 0 0,0 0 1 0 0,0 0 0 0 0,0 0 0 0 0,0 0-1 0 0,0 0 1 0 0,-1 0 0 0 0,-1-1 0 0 0,1 2-87 0 0,0-1 1 0 0,-1 0-1 0 0,1 1 1 0 0,0 0-1 0 0,-1-1 1 0 0,1 1-1 0 0,0 0 1 0 0,-1 0-1 0 0,1 0 1 0 0,0 0-1 0 0,-1 1 1 0 0,1-1-1 0 0,0 1 1 0 0,-1-1-1 0 0,-1 2 1 0 0,1-1-143 0 0,-1 0 0 0 0,1 0 1 0 0,0 1-1 0 0,0-1 0 0 0,0 1 1 0 0,0 0-1 0 0,0 0 1 0 0,0 0-1 0 0,1 0 0 0 0,-1 0 1 0 0,1 0-1 0 0,-1 1 0 0 0,1 0 1 0 0,0-1-1 0 0,0 1 0 0 0,0 0 1 0 0,0 0-1 0 0,1 0 0 0 0,-1 0 1 0 0,1 0-1 0 0,0 0 0 0 0,-1 1 1 0 0,2-1-1 0 0,-2 5 1 0 0,2-3-70 0 0,1 0 0 0 0,0-1-1 0 0,0 1 1 0 0,0 0 0 0 0,1 0 0 0 0,-1-1 0 0 0,1 1 0 0 0,0-1 0 0 0,0 0 0 0 0,1 1 0 0 0,0-1 0 0 0,-1 0 0 0 0,1 0 0 0 0,4 3 0 0 0,56 52 209 0 0,-27-27-158 0 0,-12-10-23 0 0,-11-11-33 0 0,-1 0-1 0 0,21 26 1 0 0,-31-34-36 0 0,0-1 0 0 0,0 0 0 0 0,0 1 0 0 0,-1-1 0 0 0,0 1 0 0 0,1 0 0 0 0,-1-1 0 0 0,0 1 0 0 0,0 0 0 0 0,0 0 0 0 0,-1-1 0 0 0,1 1 0 0 0,-1 0 0 0 0,1 0 0 0 0,-1 0 0 0 0,0 0 0 0 0,0 0 0 0 0,0 0 0 0 0,-1 0 0 0 0,1 0 0 0 0,-1 0 0 0 0,-1 5 0 0 0,0-5-37 0 0,-1 1 1 0 0,1-1-1 0 0,-1 1 0 0 0,0-1 1 0 0,0 0-1 0 0,0 0 1 0 0,0 0-1 0 0,0-1 1 0 0,-1 1-1 0 0,1-1 1 0 0,-1 0-1 0 0,0 0 1 0 0,0 0-1 0 0,1 0 0 0 0,-1-1 1 0 0,-1 1-1 0 0,1-1 1 0 0,0 0-1 0 0,-7 1 1 0 0,-38 0-2636 0 0,45-3 1681 0 0,-1 0-1 0 0,1 1 0 0 0,-1-2 0 0 0,1 1 1 0 0,0 0-1 0 0,-1-1 0 0 0,-4-2 1 0 0,-6-5-3203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3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1 660 220 0 0,'18'12'5498'0'0,"-16"-11"-5156"0"0,-1 0 0 0 0,0 0 0 0 0,0 1 1 0 0,1-1-1 0 0,-1 0 0 0 0,1-1 1 0 0,-1 1-1 0 0,1 0 0 0 0,0 0 0 0 0,-1-1 1 0 0,1 1-1 0 0,0-1 0 0 0,-1 1 1 0 0,1-1-1 0 0,0 0 0 0 0,-1 1 0 0 0,1-1 1 0 0,0 0-1 0 0,0 0 0 0 0,-1 0 1 0 0,3-1-1 0 0,7-1-54 0 0,-1 0 0 0 0,1 0 0 0 0,0-1-1 0 0,-1-1 1 0 0,0 0 0 0 0,0 0 0 0 0,0-1 0 0 0,0 0 0 0 0,-1-1 0 0 0,0 0 0 0 0,0 0 0 0 0,-1-1 0 0 0,1 0 0 0 0,7-9-1 0 0,-13 13-270 0 0,0-1 0 0 0,0 1 0 0 0,0-1 0 0 0,-1 0-1 0 0,1 0 1 0 0,-1 0 0 0 0,0 0 0 0 0,0 0-1 0 0,0-1 1 0 0,-1 1 0 0 0,1 0 0 0 0,-1-1 0 0 0,0 1-1 0 0,-1-1 1 0 0,1 1 0 0 0,-1-1 0 0 0,0 0-1 0 0,0 1 1 0 0,0-1 0 0 0,0 0 0 0 0,-1 1-1 0 0,0-1 1 0 0,0 1 0 0 0,0-1 0 0 0,-1 1 0 0 0,1 0-1 0 0,-1-1 1 0 0,0 1 0 0 0,0 0 0 0 0,-1 0-1 0 0,1 0 1 0 0,-1 1 0 0 0,0-1 0 0 0,0 0 0 0 0,-5-4-1 0 0,4 4-27 0 0,1 1 0 0 0,-1-1 0 0 0,0 1-1 0 0,0 0 1 0 0,0 0 0 0 0,-1 0 0 0 0,1 0 0 0 0,-1 1-1 0 0,0 0 1 0 0,1 0 0 0 0,-1 0 0 0 0,0 0-1 0 0,-10-1 1 0 0,12 3 6 0 0,0 0-1 0 0,1 0 1 0 0,-1 0-1 0 0,0 0 1 0 0,0 1-1 0 0,0-1 1 0 0,0 1-1 0 0,0 0 1 0 0,1 0-1 0 0,-1 0 1 0 0,0 0 0 0 0,1 0-1 0 0,-1 0 1 0 0,1 1-1 0 0,-1-1 1 0 0,1 1-1 0 0,0 0 1 0 0,0 0-1 0 0,-1 0 1 0 0,1 0-1 0 0,0 0 1 0 0,1 0-1 0 0,-1 0 1 0 0,0 1-1 0 0,-2 4 1 0 0,-1 4-11 0 0,0 1 0 0 0,0-1 0 0 0,1 1 0 0 0,0 0 1 0 0,2 0-1 0 0,-1 1 0 0 0,1-1 0 0 0,1 0 0 0 0,0 1 0 0 0,1-1 0 0 0,0 1 0 0 0,1-1 1 0 0,0 1-1 0 0,1-1 0 0 0,1 1 0 0 0,0-1 0 0 0,8 22 0 0 0,-8-27 11 0 0,-1 0-1 0 0,2 0 1 0 0,-1 0-1 0 0,1-1 1 0 0,0 1 0 0 0,0-1-1 0 0,0 0 1 0 0,1 0-1 0 0,0-1 1 0 0,1 1-1 0 0,-1-1 1 0 0,1 0 0 0 0,0-1-1 0 0,0 1 1 0 0,0-1-1 0 0,1 0 1 0 0,-1-1-1 0 0,1 1 1 0 0,0-2 0 0 0,0 1-1 0 0,0-1 1 0 0,1 0-1 0 0,-1 0 1 0 0,0 0-1 0 0,1-1 1 0 0,-1-1 0 0 0,1 1-1 0 0,-1-1 1 0 0,1 0-1 0 0,12-3 1 0 0,-13 2 2 0 0,0 0 1 0 0,0-1-1 0 0,0 0 0 0 0,-1-1 0 0 0,1 1 1 0 0,-1-1-1 0 0,1-1 0 0 0,-1 1 1 0 0,0-1-1 0 0,-1 0 0 0 0,1 0 0 0 0,-1-1 1 0 0,7-6-1 0 0,-4 2 2 0 0,-1 0 1 0 0,0-1-1 0 0,-1 1 1 0 0,0-1-1 0 0,0-1 1 0 0,-1 1-1 0 0,6-17 0 0 0,-3-1 0 0 0,-1 0-1 0 0,0-1 0 0 0,-3 0 1 0 0,0 0-1 0 0,-1-47 0 0 0,-8-16 132 0 0,-3 0 1 0 0,-25-108-1 0 0,17 144 1353 0 0,16 55-1365 0 0,1 4-16 0 0,103 441 468 0 0,-86-379-1066 0 0,-11-45-314 0 0,-1 1 0 0 0,5 37 0 0 0,-10-46 147 0 0,1 4-1386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3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0 164 244 0 0,'0'0'2436'0'0,"8"-3"-1296"0"0,-1-5-56 0 0,-1 6-99 0 0,4-5-97 0 0,7-3-80 0 0,8-1-92 0 0,6 4-72 0 0,-1-8-60 0 0,7 0-96 0 0,-8-1-352 0 0,-4 5-436 0 0,3-4-616 0 0,-5-4-576 0 0,-7 8-1613 0 0,3-2 717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4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295 89 932 0 0,'-4'-15'1834'0'0,"3"7"-404"0"0,-1 0 0 0 0,-1 0 0 0 0,0 0 0 0 0,0 0 0 0 0,-7-13 0 0 0,8 20-1274 0 0,0 0 0 0 0,0-1 0 0 0,0 1 0 0 0,0 0 0 0 0,0 0 0 0 0,0 0 0 0 0,0 0 0 0 0,0 0 0 0 0,0 1 0 0 0,0-1 0 0 0,-1 1 0 0 0,1-1 0 0 0,0 1 0 0 0,-1 0 0 0 0,1 0 0 0 0,0 0 0 0 0,0 0 0 0 0,-1 0 0 0 0,1 1 0 0 0,0-1 0 0 0,-3 1 0 0 0,-48 15 745 0 0,33-7-607 0 0,0 2-1 0 0,1 0 0 0 0,-18 14 0 0 0,31-20-230 0 0,-1 0 0 0 0,1 0 0 0 0,0 0 0 0 0,0 1 0 0 0,1 0 0 0 0,-1 0 0 0 0,2 1 0 0 0,-1 0 0 0 0,1-1 0 0 0,0 1 0 0 0,-5 12 0 0 0,8-17-62 0 0,1 1-1 0 0,0-1 1 0 0,-1 1-1 0 0,1-1 1 0 0,0 1-1 0 0,1-1 1 0 0,-1 1-1 0 0,0-1 1 0 0,1 1-1 0 0,-1-1 1 0 0,1 0-1 0 0,0 1 0 0 0,0-1 1 0 0,0 1-1 0 0,0-1 1 0 0,0 0-1 0 0,0 0 1 0 0,1 0-1 0 0,-1 0 1 0 0,1 0-1 0 0,-1 0 1 0 0,4 3-1 0 0,52 41-27 0 0,-29-24 3 0 0,-20-16 32 0 0,-1 0 1 0 0,0 1-1 0 0,0 0 0 0 0,-1 0 0 0 0,0 1 0 0 0,0 0 0 0 0,-1 0 1 0 0,0 1-1 0 0,0-1 0 0 0,-1 1 0 0 0,0 0 0 0 0,-1 0 1 0 0,0 0-1 0 0,0 1 0 0 0,-1-1 0 0 0,0 1 0 0 0,-1-1 0 0 0,0 1 1 0 0,0 0-1 0 0,-1 0 0 0 0,0-1 0 0 0,-1 1 0 0 0,0 0 0 0 0,-1-1 1 0 0,0 1-1 0 0,0-1 0 0 0,-1 1 0 0 0,0-1 0 0 0,-1 0 0 0 0,-5 9 1 0 0,-26 55 382 0 0,34-72-40 0 0,4-2-345 0 0,-1 0 1 0 0,0 0 0 0 0,0 0-1 0 0,1 0 1 0 0,-1 0 0 0 0,0 0 0 0 0,0-1-1 0 0,0 1 1 0 0,0-1 0 0 0,-1 1-1 0 0,3-3 1 0 0,24-15 22 0 0,-24 18-39 0 0,0 0 0 0 0,0 0 0 0 0,1 1 0 0 0,-1 0 0 0 0,1-1 0 0 0,-1 1 0 0 0,0 1 0 0 0,1-1 0 0 0,-1 1 0 0 0,0-1 1 0 0,0 1-1 0 0,1 1 0 0 0,-1-1 0 0 0,0 0 0 0 0,0 1 0 0 0,0 0 0 0 0,0 0 0 0 0,-1 0 0 0 0,1 1 0 0 0,0-1 0 0 0,-1 1 0 0 0,0 0 0 0 0,1 0 0 0 0,-1 0 0 0 0,0 0 0 0 0,-1 0 0 0 0,1 1 0 0 0,4 7 0 0 0,0 1-9 0 0,1 1 0 0 0,-2 0 0 0 0,0 1 0 0 0,0-1-1 0 0,-2 1 1 0 0,1 0 0 0 0,-2 0 0 0 0,0 1-1 0 0,-1-1 1 0 0,0 1 0 0 0,-1-1 0 0 0,-1 1 0 0 0,0 0-1 0 0,-4 28 1 0 0,-5 11 64 0 0,-2 0 0 0 0,-28 80-1 0 0,35-123 45 0 0,1 1 0 0 0,0-1 0 0 0,1 0 0 0 0,0 1 0 0 0,0 17 0 0 0,2-27-45 0 0,0 1-1 0 0,0-1 0 0 0,0 1 0 0 0,0-1 1 0 0,1 1-1 0 0,-1-1 0 0 0,1 1 0 0 0,0-1 0 0 0,0 0 1 0 0,0 1-1 0 0,0-1 0 0 0,0 0 0 0 0,0 1 1 0 0,1-1-1 0 0,-1 0 0 0 0,1 0 0 0 0,-1 0 0 0 0,1 0 1 0 0,0-1-1 0 0,0 1 0 0 0,0 0 0 0 0,0-1 1 0 0,0 1-1 0 0,0-1 0 0 0,0 0 0 0 0,0 1 0 0 0,1-1 1 0 0,-1 0-1 0 0,5 1 0 0 0,40 12 522 0 0,94 22 650 0 0,-140-36-1285 0 0,0 0-1 0 0,-1 0 0 0 0,1 0 1 0 0,0 0-1 0 0,-1 0 0 0 0,1 0 1 0 0,0 0-1 0 0,-1 0 1 0 0,1 0-1 0 0,-1 1 0 0 0,1-1 1 0 0,0 0-1 0 0,-1 0 0 0 0,1 1 1 0 0,-1-1-1 0 0,1 0 0 0 0,-1 1 1 0 0,1-1-1 0 0,-1 0 0 0 0,1 1 1 0 0,-1-1-1 0 0,1 1 1 0 0,-1-1-1 0 0,0 1 0 0 0,1-1 1 0 0,-1 1-1 0 0,0-1 0 0 0,1 1 1 0 0,-1 0-1 0 0,0-1 0 0 0,0 1 1 0 0,1-1-1 0 0,-1 1 0 0 0,0 0 1 0 0,0-1-1 0 0,0 1 1 0 0,0 1-1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5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60 1000 0 0,'1'-11'5535'0'0,"4"-12"-2688"0"0,0 20-2724 0 0,-1 0 0 0 0,1 0-1 0 0,0 1 1 0 0,0-1 0 0 0,0 1-1 0 0,0 0 1 0 0,0 0 0 0 0,0 1-1 0 0,0 0 1 0 0,1-1 0 0 0,-1 2-1 0 0,0-1 1 0 0,1 1 0 0 0,-1 0-1 0 0,1 0 1 0 0,-1 0 0 0 0,0 1-1 0 0,1 0 1 0 0,-1 0 0 0 0,0 0-1 0 0,0 0 1 0 0,1 1 0 0 0,-1 0-1 0 0,0 0 1 0 0,-1 1 0 0 0,1-1-1 0 0,0 1 1 0 0,7 6 0 0 0,-2 1-63 0 0,0 2 1 0 0,0-1-1 0 0,-1 1 0 0 0,0 1 1 0 0,-1 0-1 0 0,0 0 1 0 0,-1 0-1 0 0,-1 1 0 0 0,0 0 1 0 0,4 18-1 0 0,30 61 519 0 0,-39-92-481 0 0,-1-1 0 0 0,0 1 0 0 0,0-1 0 0 0,0 0 0 0 0,0 1 0 0 0,1-1 0 0 0,-1 1 1 0 0,0-1-1 0 0,0 1 0 0 0,1-1 0 0 0,-1 0 0 0 0,0 1 0 0 0,1-1 0 0 0,-1 0 0 0 0,1 1 1 0 0,-1-1-1 0 0,0 0 0 0 0,1 0 0 0 0,-1 1 0 0 0,1-1 0 0 0,-1 0 0 0 0,1 0 0 0 0,-1 0 0 0 0,0 1 1 0 0,1-1-1 0 0,-1 0 0 0 0,1 0 0 0 0,-1 0 0 0 0,1 0 0 0 0,-1 0 0 0 0,1 0 0 0 0,-1 0 1 0 0,1 0-1 0 0,-1 0 0 0 0,1 0 0 0 0,0-1 0 0 0,0 1 102 0 0,0-1-1 0 0,-1 0 1 0 0,1 1 0 0 0,-1-1-1 0 0,1 0 1 0 0,0 0 0 0 0,-1 0-1 0 0,1 1 1 0 0,-1-1 0 0 0,0 0-1 0 0,1 0 1 0 0,-1 0 0 0 0,0 0-1 0 0,0 0 1 0 0,1 0 0 0 0,-1 0-1 0 0,0 0 1 0 0,0 0 0 0 0,0 0-1 0 0,-2-5 1878 0 0,2 6-2028 0 0,0 0 0 0 0,0 0 0 0 0,0 0 0 0 0,0-1 0 0 0,0 1 0 0 0,-1 0 0 0 0,1 0 0 0 0,0 0 0 0 0,0 0 0 0 0,0-1 0 0 0,0 1 0 0 0,0 0 0 0 0,0 0 0 0 0,0 0 0 0 0,0 0 0 0 0,-1 0 0 0 0,1-1 0 0 0,0 1-1 0 0,0 0 1 0 0,0 0 0 0 0,0 0 0 0 0,-1 0 0 0 0,1 0 0 0 0,0 0 0 0 0,0 0 0 0 0,0 0 0 0 0,0 0 0 0 0,-1 0 0 0 0,1-1 0 0 0,0 1 0 0 0,0 0 0 0 0,0 0 0 0 0,-1 0 0 0 0,1 0 0 0 0,0 0 0 0 0,0 0 0 0 0,0 1 0 0 0,0-1 0 0 0,-1 0 0 0 0,1 0 0 0 0,0 0 0 0 0,0 0-1 0 0,0 0 1 0 0,-1 0 0 0 0,1 0 0 0 0,0 0 0 0 0,0 0 0 0 0,0 0 0 0 0,0 0 0 0 0,0 1 0 0 0,-1-1 0 0 0,-12 11 116 0 0,1 0 0 0 0,0 2 0 0 0,0-1-1 0 0,1 1 1 0 0,1 1 0 0 0,0 0 0 0 0,1 0 0 0 0,1 1 0 0 0,0 0 0 0 0,0 1-1 0 0,-7 25 1 0 0,10-23-110 0 0,1 1-1 0 0,1 0 1 0 0,0 0-1 0 0,2 0 0 0 0,0 1 1 0 0,1-1-1 0 0,1 0 1 0 0,0 0-1 0 0,2 0 1 0 0,0 0-1 0 0,1 0 0 0 0,12 32 1 0 0,-5-24-70 0 0,1-1 0 0 0,2 0 0 0 0,0-1 0 0 0,2-1 1 0 0,0 0-1 0 0,2-1 0 0 0,36 36 0 0 0,-1-7-19 0 0,-21-21-47 0 0,34 40 1 0 0,-58-61 72 0 0,-1 0 0 0 0,0 0 0 0 0,-1 1 0 0 0,0-1 0 0 0,0 2 0 0 0,-1-1 1 0 0,-1 0-1 0 0,0 1 0 0 0,-1 0 0 0 0,0 0 0 0 0,0 0 0 0 0,-1 0 0 0 0,-1 1 0 0 0,0-1 1 0 0,-1 0-1 0 0,0 1 0 0 0,-1-1 0 0 0,0 0 0 0 0,-6 24 0 0 0,2-19-8 0 0,4-12 84 0 0,0-1 1 0 0,0 0 0 0 0,-1 1-1 0 0,1-1 1 0 0,-1 0 0 0 0,0 0-1 0 0,0 0 1 0 0,0 0-1 0 0,0 0 1 0 0,-1 0 0 0 0,1-1-1 0 0,-1 1 1 0 0,0-1 0 0 0,-1 0-1 0 0,1 0 1 0 0,0 0-1 0 0,-5 3 1 0 0,5-4-137 0 0,-1 0 1 0 0,0-1-1 0 0,1 1 0 0 0,-1-1 0 0 0,0 0 1 0 0,0 0-1 0 0,0-1 0 0 0,0 1 0 0 0,0-1 1 0 0,-7 0-1 0 0,9 0-311 0 0,1 0 1 0 0,0 0-1 0 0,-1 0 0 0 0,1-1 1 0 0,0 1-1 0 0,-1 0 0 0 0,1-1 1 0 0,0 1-1 0 0,0-1 0 0 0,0 0 1 0 0,-1 1-1 0 0,1-1 0 0 0,0 0 0 0 0,0 0 1 0 0,-1-1-1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6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41 1276 0 0,'-13'-39'13668'0'0,"14"44"-13059"0"0,19 84 1372 0 0,59 160-1 0 0,-76-242-1861 0 0,-1 0 0 0 0,1-1 0 0 0,0 1 0 0 0,1-1 0 0 0,-1 0 0 0 0,1 0 0 0 0,9 11 0 0 0,-12-17 142 0 0,10-25-13 0 0,4-12-51 0 0,-5-16-44 0 0,0 6-19 0 0,-3 0-1 0 0,2-55 0 0 0,-9 102-175 0 0,3 1-7 0 0,0 0 40 0 0,-1 1 0 0 0,1 0 0 0 0,-1-1 0 0 0,1 1 0 0 0,-1 0 0 0 0,0 0 1 0 0,0 0-1 0 0,1 1 0 0 0,1 3 0 0 0,4 2-19 0 0,20 21-44 0 0,63 48 1 0 0,-76-66 56 0 0,0-1 0 0 0,1-1-1 0 0,0-1 1 0 0,1 0 0 0 0,0-1 0 0 0,32 9 0 0 0,-36-13 14 0 0,0 0 0 0 0,1 0 0 0 0,-1-1 0 0 0,1-1 0 0 0,0-1 0 0 0,13 0 0 0 0,-24 0 19 0 0,-1-1 0 0 0,0 1 0 0 0,1 0 0 0 0,-1-1 0 0 0,0 1 0 0 0,1-1 0 0 0,-1 0 0 0 0,0 0 0 0 0,0 0 0 0 0,0 0 0 0 0,0 0 0 0 0,0 0 0 0 0,0-1 0 0 0,0 1 0 0 0,0-1 0 0 0,0 1 0 0 0,0-1 0 0 0,-1 0 0 0 0,1 1 0 0 0,-1-1 0 0 0,1 0 0 0 0,-1 0 0 0 0,0 0 0 0 0,0 0 0 0 0,0-1 0 0 0,0 1 0 0 0,0 0 0 0 0,0 0 0 0 0,-1-1 0 0 0,1 1 0 0 0,-1 0 0 0 0,1-1 0 0 0,-1 1 0 0 0,0 0 0 0 0,0-1 0 0 0,0 1 0 0 0,0 0 0 0 0,-1-1 0 0 0,1 1 0 0 0,-1-1 0 0 0,0-2 0 0 0,-2-9 69 0 0,-1 1 0 0 0,0-1 0 0 0,-1 1 0 0 0,-1 0 0 0 0,0 0 0 0 0,0 0 0 0 0,-1 1 0 0 0,-12-15 0 0 0,1 3-326 0 0,-2 1 0 0 0,-41-39 0 0 0,61 62 179 0 0,0 0 0 0 0,0 1 0 0 0,0-1 0 0 0,0 1 0 0 0,0-1 1 0 0,0 0-1 0 0,0 1 0 0 0,0-1 0 0 0,0 0 0 0 0,0 1 0 0 0,0-1 0 0 0,0 0 1 0 0,-1 1-1 0 0,1-1 0 0 0,0 0 0 0 0,0 1 0 0 0,0-1 0 0 0,0 0 1 0 0,-1 1-1 0 0,1-1 0 0 0,0 0 0 0 0,0 1 0 0 0,-1-1 0 0 0,1 0 0 0 0,0 0 1 0 0,0 0-1 0 0,-1 1 0 0 0,1-1 0 0 0,0 0 0 0 0,-1 0 0 0 0,1 0 0 0 0,0 1 1 0 0,-1-1-1 0 0,1 0 0 0 0,0 0 0 0 0,-1 0 0 0 0,1 0 0 0 0,0 0 0 0 0,-1 0 1 0 0,1 0-1 0 0,0 0 0 0 0,-1 0 0 0 0,1 0 0 0 0,0 0 0 0 0,-1 0 1 0 0,1 0-1 0 0,-1 0 0 0 0,1 0 0 0 0,0 0 0 0 0,-1 0 0 0 0,1-1 0 0 0,0 1 1 0 0,-1 0-1 0 0,1 0 0 0 0,0 0 0 0 0,0 0 0 0 0,-1-1 0 0 0,1 1 0 0 0,0 0 1 0 0,0 0-1 0 0,-1-1 0 0 0,1 1 0 0 0,0 0 0 0 0,0-1 0 0 0,-1 1 0 0 0,1 0 1 0 0,0-1-1 0 0,0 1 0 0 0,0-1 0 0 0,2 17-3146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8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10 162 292 0 0,'-4'23'1802'0'0,"2"-18"-736"0"0,1 0 0 0 0,0 0-1 0 0,1 0 1 0 0,-1 0 0 0 0,1 0 0 0 0,0 0 0 0 0,0 7-1 0 0,2-12-815 0 0,-1 0 0 0 0,0 0-1 0 0,0 0 1 0 0,0 0 0 0 0,0 0-1 0 0,0 0 1 0 0,0 0 0 0 0,1-1 0 0 0,-1 1-1 0 0,0 0 1 0 0,0-1 0 0 0,0 1-1 0 0,0 0 1 0 0,0-1 0 0 0,0 1-1 0 0,0-1 1 0 0,0 0 0 0 0,0 1-1 0 0,-1-1 1 0 0,2-1 0 0 0,-2 2-240 0 0,47-33 2312 0 0,51-47 0 0 0,-55 37-5782 0 0,-5-4-4811 0 0,-23 26 3328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7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167 481 13253 0 0,'0'0'1501'0'0,"21"7"4348"0"0,-19 14-5270 0 0,2-1 0 0 0,0 0 0 0 0,1 0 0 0 0,14 34 0 0 0,-10-27-290 0 0,33 96-1701 0 0,-60-145-6344 0 0,17 19 6945 0 0,-13-22-4415 0 0,-1-1 400 0 0</inkml:trace>
  <inkml:trace contextRef="#ctx0" brushRef="#br0" timeOffset="1">19 18 572 0 0,'-19'-17'12817'0'0,"32"30"-13777"0"0,1-4-96 0 0,-3 1-844 0 0,7-3-2048 0 0,-3 2 907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7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40 428 0 0,'24'32'6574'0'0,"-7"-8"-4208"0"0,0 0 0 0 0,-2 2 1 0 0,13 28-1 0 0,51 104 1780 0 0,-79-157-4103 0 0,0 0 0 0 0,1 0 0 0 0,-1 0 0 0 0,1 0-1 0 0,-1 0 1 0 0,0 0 0 0 0,1 0 0 0 0,0-1 0 0 0,-1 1 0 0 0,1 0 0 0 0,0 0 0 0 0,-1 0 0 0 0,1-1 0 0 0,0 1 0 0 0,0 0 0 0 0,-1-1 0 0 0,1 1 0 0 0,0-1 0 0 0,0 1 0 0 0,0-1 0 0 0,2 1 0 0 0,-3-1-19 0 0,1 0-1 0 0,0-1 0 0 0,-1 1 1 0 0,1-1-1 0 0,0 1 0 0 0,-1 0 1 0 0,1-1-1 0 0,-1 0 0 0 0,1 1 1 0 0,-1-1-1 0 0,1 1 0 0 0,-1-1 1 0 0,1 0-1 0 0,-1 1 0 0 0,0-1 1 0 0,1 0-1 0 0,-1 1 1 0 0,0-1-1 0 0,0 0 0 0 0,0 0 1 0 0,1-1-1 0 0,7-52 289 0 0,-8 48-284 0 0,6-53 92 0 0,23-157 199 0 0,-28 215-319 0 0,-1-1 1 0 0,0 1 0 0 0,0-1-1 0 0,1 1 1 0 0,-1-1 0 0 0,1 1-1 0 0,-1 0 1 0 0,1-1 0 0 0,0 1-1 0 0,-1 0 1 0 0,1-1 0 0 0,0 1-1 0 0,0 0 1 0 0,0 0 0 0 0,0 0 0 0 0,2-2-1 0 0,-1 3 2 0 0,-1-1-1 0 0,0 1 1 0 0,1 0-1 0 0,-1 0 1 0 0,0 0-1 0 0,1 0 1 0 0,-1 0 0 0 0,0 0-1 0 0,1 0 1 0 0,-1 1-1 0 0,1-1 1 0 0,-1 0-1 0 0,0 1 1 0 0,0-1-1 0 0,1 1 1 0 0,-1 0-1 0 0,0-1 1 0 0,0 1-1 0 0,0 0 1 0 0,1 0 0 0 0,1 1-1 0 0,7 6 4 0 0,-1 1 0 0 0,0-1 1 0 0,0 1-1 0 0,0 1 0 0 0,-1 0 0 0 0,11 19 0 0 0,39 73-17 0 0,-47-81-3 0 0,5 11-213 0 0,12 20-4463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7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12057 0 0,'6'9'7845'0'0,"15"24"-4508"0"0,33 60-3657 0 0,21 82 900 0 0,-67-151-513 0 0,-6-18-45 0 0,-1 1 0 0 0,1-1 0 0 0,1 0 0 0 0,-1 0 0 0 0,1 0 0 0 0,0-1 0 0 0,0 1 0 0 0,5 6 0 0 0,-7-12 18 0 0,7-177 66 0 0,-6 146-111 0 0,1-1 0 0 0,11-48 0 0 0,2-17 8 0 0,-16 97-6 0 0,0-1 0 0 0,0 0 1 0 0,0 1-1 0 0,0-1 0 0 0,0 1 1 0 0,0-1-1 0 0,0 0 1 0 0,0 1-1 0 0,0-1 0 0 0,0 1 1 0 0,0-1-1 0 0,0 0 0 0 0,0 1 1 0 0,1-1-1 0 0,-1 1 1 0 0,0-1-1 0 0,0 1 0 0 0,1-1 1 0 0,-1 1-1 0 0,0-1 1 0 0,1 1-1 0 0,-1-1 0 0 0,1 1 1 0 0,-1-1-1 0 0,1 1 0 0 0,-1-1 1 0 0,0 1-1 0 0,1 0 1 0 0,-1-1-1 0 0,1 1 0 0 0,0 0 1 0 0,-1 0-1 0 0,1-1 0 0 0,-1 1 1 0 0,1 0-1 0 0,-1 0 1 0 0,1 0-1 0 0,0 0 0 0 0,-1 0 1 0 0,1 0-1 0 0,-1 0 1 0 0,2 0-1 0 0,0 1 2 0 0,1 0 1 0 0,0 0 0 0 0,-1 1-1 0 0,1-1 1 0 0,-1 1-1 0 0,0 0 1 0 0,0 0-1 0 0,0-1 1 0 0,4 5-1 0 0,42 57 3 0 0,-28-30-498 0 0,0 1 0 0 0,19 48-1 0 0,0 23-5370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7:18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11 430 13573 0 0,'-3'8'1815'0'0,"1"-6"-1231"0"0,1 0 1 0 0,0 1-1 0 0,0-1 0 0 0,1 0 0 0 0,-1 1 1 0 0,1-1-1 0 0,-1 1 0 0 0,1-1 1 0 0,-1 1-1 0 0,1 4 0 0 0,1-6-534 0 0,0 0 0 0 0,0-1-1 0 0,0 1 1 0 0,0 0 0 0 0,0-1 0 0 0,0 1 0 0 0,0-1-1 0 0,0 1 1 0 0,0-1 0 0 0,0 1 0 0 0,0-1-1 0 0,0 0 1 0 0,0 0 0 0 0,0 1 0 0 0,0-1-1 0 0,1 0 1 0 0,-1 0 0 0 0,0 0 0 0 0,0 0-1 0 0,0 0 1 0 0,0 0 0 0 0,0-1 0 0 0,0 1 0 0 0,1 0-1 0 0,-1-1 1 0 0,0 1 0 0 0,0 0 0 0 0,0-1-1 0 0,1 0 1 0 0,8-2 10 0 0,0 0 0 0 0,0-1-1 0 0,-1 0 1 0 0,1-1 0 0 0,-1 0-1 0 0,0 0 1 0 0,-1-1 0 0 0,1 0-1 0 0,-1-1 1 0 0,0 1 0 0 0,0-2 0 0 0,-1 1-1 0 0,8-12 1 0 0,-10 14-119 0 0,-1 0 0 0 0,-1-1 1 0 0,1 1-1 0 0,-1-1 0 0 0,0 0 0 0 0,0 0 0 0 0,-1 0 1 0 0,1 0-1 0 0,-2 0 0 0 0,1-1 0 0 0,-1 1 0 0 0,1-1 0 0 0,-2 1 1 0 0,1-1-1 0 0,-1 1 0 0 0,0-1 0 0 0,0 1 0 0 0,-1-1 1 0 0,0 1-1 0 0,0-1 0 0 0,0 1 0 0 0,-3-8 0 0 0,3 13 26 0 0,0-1 0 0 0,1 1 0 0 0,-1-1 0 0 0,0 1 0 0 0,0-1-1 0 0,0 1 1 0 0,0 0 0 0 0,0-1 0 0 0,0 1 0 0 0,0 0-1 0 0,0 0 1 0 0,0-1 0 0 0,-1 1 0 0 0,1 0 0 0 0,0 0-1 0 0,-1 1 1 0 0,1-1 0 0 0,-1 0 0 0 0,1 0 0 0 0,-1 1 0 0 0,1-1-1 0 0,-1 1 1 0 0,0-1 0 0 0,1 1 0 0 0,-1 0 0 0 0,0 0-1 0 0,1-1 1 0 0,-1 1 0 0 0,0 0 0 0 0,1 1 0 0 0,-1-1 0 0 0,0 0-1 0 0,1 0 1 0 0,-1 1 0 0 0,0-1 0 0 0,1 1 0 0 0,-1-1-1 0 0,1 1 1 0 0,-1 0 0 0 0,1 0 0 0 0,-1-1 0 0 0,1 1-1 0 0,-1 0 1 0 0,-1 2 0 0 0,-5 3-60 0 0,0-1 0 0 0,1 2 0 0 0,-1-1 0 0 0,1 1 0 0 0,1 0 0 0 0,-11 13 0 0 0,10-8 8 0 0,0 0 0 0 0,0 0 0 0 0,2 0 0 0 0,-1 1 0 0 0,1 0 0 0 0,-4 18 0 0 0,7-22 25 0 0,0-1 1 0 0,1 1 0 0 0,0 0-1 0 0,0-1 1 0 0,1 1-1 0 0,0 0 1 0 0,1 0 0 0 0,0-1-1 0 0,0 1 1 0 0,1 0-1 0 0,3 9 1 0 0,-5-16 46 0 0,1 0 0 0 0,0 0 0 0 0,-1 0 0 0 0,1-1 0 0 0,0 1 1 0 0,0 0-1 0 0,0 0 0 0 0,1-1 0 0 0,-1 1 0 0 0,0-1 0 0 0,1 1 0 0 0,-1-1 0 0 0,1 1 0 0 0,-1-1 0 0 0,1 0 0 0 0,0 0 0 0 0,-1 0 0 0 0,1 0 0 0 0,0 0 0 0 0,0 0 1 0 0,0 0-1 0 0,0-1 0 0 0,3 2 0 0 0,-2-2-49 0 0,1 0 0 0 0,0 0 0 0 0,0 0 0 0 0,0-1 0 0 0,0 1 0 0 0,0-1 0 0 0,-1 0 0 0 0,1 0 0 0 0,0 0 1 0 0,-1 0-1 0 0,7-4 0 0 0,2-2-268 0 0,0 0 0 0 0,0-1 0 0 0,-1 0 0 0 0,0-1 1 0 0,19-19-1 0 0,-14 8-294 0 0,-1 0 0 0 0,-1-1 1 0 0,16-31-1 0 0,-16 25 786 0 0,32-42 0 0 0,-44 66-39 0 0,0 1 0 0 0,0-1-1 0 0,0 1 1 0 0,1-1 0 0 0,-1 1 0 0 0,1 0 0 0 0,-1 0-1 0 0,1 0 1 0 0,0 1 0 0 0,0-1 0 0 0,0 1 0 0 0,0-1-1 0 0,0 1 1 0 0,0 0 0 0 0,0 0 0 0 0,0 0 0 0 0,1 1-1 0 0,-1-1 1 0 0,0 1 0 0 0,5-1 0 0 0,-2 2-21 0 0,-1 0 1 0 0,1 0-1 0 0,-1 0 0 0 0,0 1 1 0 0,1 0-1 0 0,-1 0 1 0 0,0 0-1 0 0,0 0 0 0 0,0 1 1 0 0,-1 0-1 0 0,7 5 0 0 0,1 2 39 0 0,0 0-1 0 0,-1 1 0 0 0,0 0 0 0 0,-1 0 0 0 0,-1 1 0 0 0,1 1 0 0 0,-2 0 0 0 0,9 18 0 0 0,28 88 1325 0 0,-45-118-1303 0 0,1 0-1 0 0,-1 0 1 0 0,0-1-1 0 0,0 1 0 0 0,1 0 1 0 0,-1 0-1 0 0,0-1 1 0 0,1 1-1 0 0,-1 0 1 0 0,0-1-1 0 0,1 1 1 0 0,-1 0-1 0 0,1-1 0 0 0,-1 1 1 0 0,1-1-1 0 0,0 1 1 0 0,-1-1-1 0 0,1 1 1 0 0,-1-1-1 0 0,1 1 1 0 0,0-1-1 0 0,0 0 0 0 0,-1 1 1 0 0,1-1-1 0 0,0 0 1 0 0,1 1-1 0 0,-1-2-52 0 0,0 1 0 0 0,-1-1 0 0 0,1 0 0 0 0,0 1 0 0 0,0-1 0 0 0,-1 0 0 0 0,1 1 0 0 0,0-1 0 0 0,-1 0 0 0 0,1 0 0 0 0,-1 0 0 0 0,1 0 0 0 0,-1 0-1 0 0,1 0 1 0 0,-1 0 0 0 0,1 1 0 0 0,-1-3 0 0 0,16-67 589 0 0,-12 47-68 0 0,16-52 457 0 0,52-123 1 0 0,-20 84-7542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37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1 327 12 0 0,'0'0'15673'0'0,"0"20"1315"0"0,15-59-16960 0 0,1 1 0 0 0,2 1 0 0 0,31-48 0 0 0,8-18-46 0 0,-54 93 18 0 0,10-22 0 0 0,-10 30-153 0 0,-19 11-4108 0 0,4-2-1163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38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3 276 0 0,'5'-2'30804'0'0,"-5"3"-30634"0"0,11 0-94 0 0,-1 0 0 0 0,1 1 0 0 0,-1 0 0 0 0,1 0 0 0 0,-1 1 0 0 0,0 1 0 0 0,16 7 0 0 0,69 42 717 0 0,-58-31-677 0 0,2 2-195 0 0,-59-32-6475 0 0,10 3-1032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38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1 129 344 0 0,'0'0'17426'0'0,"6"-3"-12517"0"0,20-7-3860 0 0,-16 10-917 0 0,-1 0 0 0 0,1 1 0 0 0,0 0 1 0 0,-1 1-1 0 0,1 0 0 0 0,-1 0 0 0 0,1 1 0 0 0,-1 1 0 0 0,0-1 0 0 0,0 2 0 0 0,-1-1 0 0 0,1 1 0 0 0,-1 0 1 0 0,0 1-1 0 0,9 8 0 0 0,-31-27 1022 0 0,1 0 0 0 0,0-1 0 0 0,1 0 1 0 0,0-1-1 0 0,-14-24 0 0 0,19 20-3058 0 0,6 15 836 0 0,-1 0 1 0 0,1 1-1 0 0,1-1 0 0 0,-1 0 0 0 0,1 0 0 0 0,-1-1 1 0 0,1 1-1 0 0,0 0 0 0 0,1-6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39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91 108 296 0 0,'-28'-18'12205'0'0,"27"18"-11858"0"0,-1 0-1 0 0,0 0 1 0 0,1-1 0 0 0,-1 1-1 0 0,1 0 1 0 0,-1 1-1 0 0,0-1 1 0 0,1 0-1 0 0,-1 0 1 0 0,1 1 0 0 0,-1-1-1 0 0,1 1 1 0 0,-1-1-1 0 0,1 1 1 0 0,-1 0 0 0 0,1 0-1 0 0,0-1 1 0 0,-1 1-1 0 0,1 0 1 0 0,0 0 0 0 0,0 0-1 0 0,-1 1 1 0 0,0 0-1 0 0,0 2-73 0 0,-1-1-1 0 0,1 1 1 0 0,0 0 0 0 0,0 0-1 0 0,0 0 1 0 0,0 0-1 0 0,1 0 1 0 0,-2 7-1 0 0,0 1-139 0 0,1-1 0 0 0,1 1-1 0 0,0 1 1 0 0,0-1 0 0 0,3 19-1 0 0,-1-23-70 0 0,1 1 1 0 0,0-1-1 0 0,0 0 0 0 0,1 0 1 0 0,0 0-1 0 0,0 0 0 0 0,5 7 0 0 0,-7-12-69 0 0,1-1 0 0 0,-1 0 0 0 0,0 0 0 0 0,1 0 0 0 0,0 0-1 0 0,-1 0 1 0 0,1 0 0 0 0,0 0 0 0 0,0-1 0 0 0,0 1 0 0 0,0 0 0 0 0,0-1 0 0 0,0 0-1 0 0,0 0 1 0 0,1 1 0 0 0,-1-1 0 0 0,1 0 0 0 0,-1-1 0 0 0,0 1 0 0 0,1 0-1 0 0,-1-1 1 0 0,1 0 0 0 0,-1 1 0 0 0,1-1 0 0 0,0 0 0 0 0,4-1 0 0 0,-5 1 5 0 0,0-1 0 0 0,0 0 0 0 0,0 0 0 0 0,0 0 0 0 0,0 0 0 0 0,0 0 0 0 0,0 0 0 0 0,0-1 0 0 0,-1 1 0 0 0,1 0 0 0 0,0-1 0 0 0,-1 0 0 0 0,1 1 0 0 0,-1-1 0 0 0,0 0 0 0 0,0 0 0 0 0,1 0 0 0 0,-1 1 0 0 0,0-1 0 0 0,-1 0 0 0 0,1-1 0 0 0,0 1 0 0 0,0 0 0 0 0,-1 0 0 0 0,0 0 0 0 0,1 0 0 0 0,-1 0 0 0 0,0-1 0 0 0,0 1 0 0 0,0 0 0 0 0,0 0 0 0 0,0 0 0 0 0,-1-1 0 0 0,0-2 0 0 0,-1-8 14 0 0,0 0 1 0 0,-1 0 0 0 0,0 0 0 0 0,-6-13 0 0 0,7 20 46 0 0,0 0 387 0 0,0 0-1 0 0,0 0 0 0 0,-1 0 0 0 0,0 1 0 0 0,0-1 0 0 0,0 1 0 0 0,-8-9 429 0 0,78 43-78 0 0,-60-25-909 0 0,-1-1 1 0 0,1-1 0 0 0,0 1-1 0 0,0-1 1 0 0,0 0-1 0 0,0-1 1 0 0,10 2 0 0 0,-16-3 86 0 0,0 0 1 0 0,0 0 0 0 0,0 0 0 0 0,0 0 0 0 0,0 0 0 0 0,1 0-1 0 0,-1 0 1 0 0,0-1 0 0 0,0 1 0 0 0,0 0 0 0 0,0-1 0 0 0,0 1-1 0 0,0-1 1 0 0,0 1 0 0 0,0-1 0 0 0,0 1 0 0 0,0-1 0 0 0,0 0-1 0 0,-1 0 1 0 0,1 1 0 0 0,1-2 0 0 0,-1 0 16 0 0,-1 0 1 0 0,1 1-1 0 0,-1-1 1 0 0,1 0-1 0 0,-1 1 0 0 0,0-1 1 0 0,0 0-1 0 0,0 1 1 0 0,0-1-1 0 0,0 0 0 0 0,0 0 1 0 0,0 1-1 0 0,-1-1 1 0 0,1 0-1 0 0,-1 1 0 0 0,1-1 1 0 0,-1 0-1 0 0,-1-2 1 0 0,-7-20 288 0 0,-1 0 0 0 0,-1 1 0 0 0,-1 1 0 0 0,-20-29 0 0 0,32 50-149 0 0,62 51 860 0 0,38 21-1777 0 0,-129-90-12186 0 0,18 12 6779 0 0,-4-2 473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0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21 468 0 0,'-32'-9'8207'0'0,"-7"-2"4996"0"0,38 11-13408 0 0,10 16-6868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1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1 334 852 0 0,'0'0'31604'0'0,"11"1"-31293"0"0,1 0-311 0 0,0 1 0 0 0,0 0 0 0 0,0 1 0 0 0,0 0 0 0 0,-1 1 0 0 0,1 0 0 0 0,-1 1 0 0 0,0 0 0 0 0,-1 1 0 0 0,1 0 0 0 0,-1 0 0 0 0,11 10 0 0 0,26 15 0 0 0,-36-26 0 0 0,-39-48 0 0 0,-19-20 0 0 0,32 45 0 0 0,2 0 0 0 0,-1 0 0 0 0,2-1 0 0 0,1-1 0 0 0,0 0 0 0 0,-8-23 0 0 0,17 41 0 0 0,-1-12 0 0 0,3 10 0 0 0,6 1 0 0 0,-2 2 0 0 0,0 1 0 0 0,0-1 0 0 0,0 1 0 0 0,0 0 0 0 0,0 1 0 0 0,0-1 0 0 0,0 1 0 0 0,0 0 0 0 0,0 0 0 0 0,0 0 0 0 0,0 0 0 0 0,0 1 0 0 0,0 0 0 0 0,4 2 0 0 0,6 2 0 0 0,3 2 0 0 0,0 1 0 0 0,-1 0 0 0 0,23 16 0 0 0,-27-15 0 0 0,1-2 0 0 0,1 0 0 0 0,-1 0 0 0 0,1-1 0 0 0,26 9 0 0 0,-35-16 0 0 0,-5 0 0 0 0,1 0 0 0 0,0 0 0 0 0,-1 0 0 0 0,1 0 0 0 0,0 0 0 0 0,-1 0 0 0 0,1 0 0 0 0,-1-1 0 0 0,1 1 0 0 0,0 0 0 0 0,-1 0 0 0 0,1-1 0 0 0,-1 1 0 0 0,1 0 0 0 0,-1-1 0 0 0,1 1 0 0 0,-1-1 0 0 0,1 1 0 0 0,-1-1 0 0 0,1 1 0 0 0,-1-1 0 0 0,0 1 0 0 0,1-1 0 0 0,-1 1 0 0 0,0-1 0 0 0,1 1 0 0 0,-1-1 0 0 0,0 0 0 0 0,0 1 0 0 0,0-1 0 0 0,0 1 0 0 0,1-1 0 0 0,-1 0 0 0 0,0 1 0 0 0,0-1 0 0 0,0 0 0 0 0,0 1 0 0 0,0-1 0 0 0,0 0 0 0 0,0 1 0 0 0,-1-1 0 0 0,1 1 0 0 0,0-2 0 0 0,-6-27 0 0 0,6 28 0 0 0,-3-7-17 0 0,-3-15-492 0 0,0 0 0 0 0,-2 0-1 0 0,-1 1 1 0 0,-1 0-1 0 0,-23-38 1 0 0,-4 17 3582 0 0,46 52-3073 0 0,0-1 0 0 0,1 0 0 0 0,1 0 0 0 0,-1-1 0 0 0,22 11 0 0 0,15 11 0 0 0,-15-4 0 0 0,-19-15 0 0 0,-1 0 0 0 0,2-1 0 0 0,23 13 0 0 0,-72-56-6086 0 0,-9 3-7089 0 0,23 15 5582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8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15 580 0 0,'-30'-14'12073'0'0,"5"16"-4687"0"0,21 0-7089 0 0,1 0 0 0 0,0 0-1 0 0,0 0 1 0 0,0 1 0 0 0,0 0 0 0 0,0-1 0 0 0,1 1-1 0 0,-1 0 1 0 0,1 0 0 0 0,0 1 0 0 0,-1-1 0 0 0,1 0-1 0 0,-2 6 1 0 0,-7 13-45 0 0,0 0-1 0 0,2 1 1 0 0,0 0-1 0 0,2 0 0 0 0,0 1 1 0 0,2 0-1 0 0,0 0 1 0 0,-1 27-1 0 0,7-45-313 0 0,-1 0-1 0 0,0 0 1 0 0,1 0-1 0 0,0-1 1 0 0,1 1 0 0 0,-1 0-1 0 0,1-1 1 0 0,5 11-1 0 0,-6-13 26 0 0,0-1 0 0 0,0 1-1 0 0,1 0 1 0 0,-1-1-1 0 0,1 0 1 0 0,0 1 0 0 0,0-1-1 0 0,0 0 1 0 0,0 0-1 0 0,0 0 1 0 0,0 0 0 0 0,1 0-1 0 0,-1 0 1 0 0,1-1 0 0 0,-1 1-1 0 0,1-1 1 0 0,4 2-1 0 0,-5-3 28 0 0,-1 0 0 0 0,1 0 0 0 0,0-1 0 0 0,-1 1-1 0 0,1 0 1 0 0,-1-1 0 0 0,1 0 0 0 0,-1 1 0 0 0,1-1 0 0 0,-1 0-1 0 0,1 0 1 0 0,-1 1 0 0 0,0-1 0 0 0,1 0 0 0 0,-1 0 0 0 0,0-1-1 0 0,0 1 1 0 0,0 0 0 0 0,0 0 0 0 0,0-1 0 0 0,0 1 0 0 0,0 0 0 0 0,0-1-1 0 0,0 1 1 0 0,0-3 0 0 0,16-39-68 0 0,-15 10 281 0 0,-1-58 0 0 0,-2 40 691 0 0,0-8 4232 0 0,3 61-4929 0 0,122 106-188 0 0,-38-38-5502 0 0,-66-61 1599 0 0,0-15-6965 0 0,-12 0 4525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1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1484 0 0,'-43'0'17262'0'0,"41"3"-15366"0"0,-1 6-5469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2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13 651 816 0 0,'-12'3'28498'0'0,"21"8"-27931"0"0,133 114 1592 0 0,-142-125-2156 0 0,0 0 0 0 0,1 1 0 0 0,-1-1 0 0 0,0 0 0 0 0,0 1 0 0 0,1-1 0 0 0,-1 0 0 0 0,0 0 0 0 0,0 0 0 0 0,1 1 0 0 0,-1-1 0 0 0,0 0 0 0 0,1 0 0 0 0,-1 0 0 0 0,0 1 0 0 0,1-1 0 0 0,-1 0 0 0 0,0 0 0 0 0,1 0 0 0 0,-1 0 0 0 0,0 0 0 0 0,1 0 0 0 0,-1 0 0 0 0,0 0 0 0 0,1 0 0 0 0,-1 0 0 0 0,1 0 1 0 0,-1 0-1 0 0,0 0 0 0 0,1 0 0 0 0,-1 0 0 0 0,0 0 0 0 0,1-1 0 0 0,-1 1 0 0 0,0 0 0 0 0,1 0 0 0 0,-1 0 0 0 0,0 0 0 0 0,0-1 0 0 0,1 1 0 0 0,0-18 233 0 0,-11-27 128 0 0,9 43-361 0 0,-70-221-3 0 0,66 210 0 0 0,8 14 0 0 0,1-1 0 0 0,-1 1 0 0 0,1 1 0 0 0,-1-1 0 0 0,1 0 0 0 0,-1 1 0 0 0,0 0 0 0 0,0 0 0 0 0,4 2 0 0 0,5 6-13 0 0,-2-1-33 0 0,1 0 0 0 0,0-1-1 0 0,1-1 1 0 0,0 0 0 0 0,0 0 0 0 0,24 9-1 0 0,-35-16 32 0 0,1-1-1 0 0,0 1 1 0 0,0 0-1 0 0,0-1 1 0 0,0 1 0 0 0,-1-1-1 0 0,1 1 1 0 0,0-1-1 0 0,0 0 1 0 0,-1 0-1 0 0,1 0 1 0 0,-1 0-1 0 0,1 0 1 0 0,-1 0-1 0 0,1 0 1 0 0,-1-1-1 0 0,0 1 1 0 0,1 0 0 0 0,-1-1-1 0 0,0 1 1 0 0,0-1-1 0 0,0 0 1 0 0,0 1-1 0 0,0-1 1 0 0,-1 0-1 0 0,1 1 1 0 0,0-3-1 0 0,19-51-177 0 0,-15 36 161 0 0,-1 1 0 0 0,-1-1 1 0 0,0 1-1 0 0,-1-1 0 0 0,-1 0 0 0 0,-1 0 0 0 0,-1 0 0 0 0,0 1 0 0 0,-1-1 0 0 0,-6-20 1 0 0,0 23 293 0 0,0 17 183 0 0,-5 32 161 0 0,2 32-1825 0 0,11-62 1141 0 0,0 0-1 0 0,0 1 1 0 0,0-1 0 0 0,0 0-1 0 0,1 0 1 0 0,-1 1 0 0 0,1-1 0 0 0,0 0-1 0 0,0 0 1 0 0,0 0 0 0 0,0 0-1 0 0,0 0 1 0 0,1 0 0 0 0,-1 0 0 0 0,1-1-1 0 0,0 1 1 0 0,4 4 0 0 0,-6-7 47 0 0,0 1 0 0 0,0-1-1 0 0,1 0 1 0 0,-1 0 0 0 0,0 0 0 0 0,1 1 0 0 0,-1-1 0 0 0,0 0 0 0 0,0 0 0 0 0,1 0 0 0 0,-1 0-1 0 0,0 0 1 0 0,1 0 0 0 0,-1 0 0 0 0,0 1 0 0 0,1-1 0 0 0,-1 0 0 0 0,0 0 0 0 0,1 0 0 0 0,-1 0-1 0 0,0 0 1 0 0,1 0 0 0 0,-1 0 0 0 0,0-1 0 0 0,1 1 0 0 0,-1 0 0 0 0,0 0 0 0 0,1 0-1 0 0,-1 0 1 0 0,0 0 0 0 0,0 0 0 0 0,1-1 0 0 0,-1 1 0 0 0,0 0 0 0 0,0 0 0 0 0,1 0 0 0 0,-1-1-1 0 0,9-14-492 0 0,-1-15 75 0 0,-8 26 411 0 0,0-1 1 0 0,0 1 0 0 0,0-1 0 0 0,-1 0 0 0 0,1 1 0 0 0,-1-1 0 0 0,-3-6 0 0 0,-2-22 1894 0 0,46 59-1727 0 0,43 26-36 0 0,-10-7-3 0 0,-3 2 1 0 0,78 67-1 0 0,-130-97-74 0 0,111 105 30 0 0,-111-102-20 0 0,0 1-1 0 0,-2 0 1 0 0,0 1 0 0 0,19 36-1 0 0,-34-56-9 0 0,0 0 0 0 0,0 1 0 0 0,0-1 0 0 0,0 0 0 0 0,0 1 0 0 0,0-1 0 0 0,-1 1 0 0 0,1-1 0 0 0,-1 1 0 0 0,0-1 0 0 0,0 1 0 0 0,1-1 0 0 0,-2 1 0 0 0,1-1-1 0 0,0 1 1 0 0,0-1 0 0 0,-1 1 0 0 0,0-1 0 0 0,1 0 0 0 0,-1 1 0 0 0,0-1 0 0 0,0 0 0 0 0,-2 5 0 0 0,0-4 50 0 0,0 1 0 0 0,-1-1-1 0 0,1 0 1 0 0,-1 0 0 0 0,1 0 0 0 0,-1 0-1 0 0,0-1 1 0 0,0 0 0 0 0,0 1 0 0 0,0-1 0 0 0,0-1-1 0 0,-7 3 1 0 0,2-1 30 0 0,-1 0-1 0 0,1-1 0 0 0,-1 0 1 0 0,0-1-1 0 0,0 0 1 0 0,0 0-1 0 0,0-1 1 0 0,1-1-1 0 0,-1 1 1 0 0,0-2-1 0 0,0 1 1 0 0,-11-4-1 0 0,10-1-96 0 0,0 0 0 0 0,0-1 0 0 0,1 0 0 0 0,0-1 0 0 0,1 0 0 0 0,0-1 0 0 0,0 1 0 0 0,0-2 0 0 0,1 1 0 0 0,1-1 0 0 0,0-1 0 0 0,-8-14 0 0 0,-8-17 0 0 0,-29-77 0 0 0,52 117 0 0 0,-97-268 0 0 0,81 214 0 0 0,2-1 0 0 0,-12-109 0 0 0,24 151-223 0 0,1 4-602 0 0,0-1 0 0 0,0 1 0 0 0,1-1 1 0 0,0 1-1 0 0,1-1 0 0 0,5-20 0 0 0,-5 29-392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3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306 272 128 0 0,'0'0'13495'0'0,"-23"16"-9190"0"0,16 1-3522 0 0,0 1 1 0 0,2 0 0 0 0,0 0-1 0 0,1 0 1 0 0,-2 25 0 0 0,5-34-664 0 0,0-1 0 0 0,1 1 0 0 0,0-1 0 0 0,0 1 1 0 0,1-1-1 0 0,0 0 0 0 0,1 1 0 0 0,0-1 0 0 0,0 0 0 0 0,1 0 1 0 0,0 0-1 0 0,0 0 0 0 0,1 0 0 0 0,4 7 0 0 0,-7-14-112 0 0,-1 0 1 0 0,0-1-1 0 0,1 1 0 0 0,-1 0 0 0 0,1 0 0 0 0,-1-1 1 0 0,1 1-1 0 0,0 0 0 0 0,-1-1 0 0 0,1 1 0 0 0,-1-1 1 0 0,1 1-1 0 0,0-1 0 0 0,0 1 0 0 0,-1-1 0 0 0,1 0 1 0 0,0 1-1 0 0,0-1 0 0 0,0 0 0 0 0,-1 1 0 0 0,1-1 1 0 0,0 0-1 0 0,0 0 0 0 0,0 0 0 0 0,0 0 0 0 0,0 0 1 0 0,-1 0-1 0 0,1 0 0 0 0,0 0 0 0 0,1 0 0 0 0,-1-1 1 0 0,1 0-1 0 0,-1 0 0 0 0,1 0 0 0 0,-1 0 0 0 0,0-1 1 0 0,0 1-1 0 0,0 0 0 0 0,0-1 0 0 0,0 1 0 0 0,0 0 1 0 0,0-1-1 0 0,0 1 0 0 0,-1-1 0 0 0,2-1 0 0 0,1-5 14 0 0,-1 0-1 0 0,1 0 1 0 0,-1-1-1 0 0,-1 1 0 0 0,2-12 1 0 0,-5 3-5 0 0,0 1 1 0 0,0 0-1 0 0,-2 0 0 0 0,0 0 1 0 0,0 0-1 0 0,-2 1 1 0 0,0 0-1 0 0,-1 0 1 0 0,0 0-1 0 0,-12-17 1 0 0,-11-12 29 0 0,-63-74 0 0 0,65 87 446 0 0,-1 2 0 0 0,-43-33-1 0 0,72 61-461 0 0,0 1-1 0 0,0-1 0 0 0,-1 1 0 0 0,1-1 0 0 0,0 1 0 0 0,-1-1 0 0 0,1 1 0 0 0,-1 0 0 0 0,1-1 1 0 0,0 1-1 0 0,-1 0 0 0 0,1-1 0 0 0,-1 1 0 0 0,1 0 0 0 0,-1 0 0 0 0,1 0 0 0 0,-1-1 0 0 0,1 1 1 0 0,-1 0-1 0 0,1 0 0 0 0,-1 0 0 0 0,1 0 0 0 0,-1 0 0 0 0,1 0 0 0 0,-1 0 0 0 0,0 0 0 0 0,1 0 1 0 0,-1 0-1 0 0,1 0 0 0 0,-1 0 0 0 0,0 0 0 0 0,6 17 256 0 0,20 27-148 0 0,9-2 58 0 0,2 0 0 0 0,2-3 1 0 0,1-1-1 0 0,2-1 0 0 0,49 33 0 0 0,-79-62-275 0 0,0-1-1 0 0,1 0 0 0 0,0 0 0 0 0,0-1 0 0 0,0-1 0 0 0,20 7 1 0 0,-31-12-77 0 0,1 0 1 0 0,-1-1 0 0 0,0 1-1 0 0,1 0 1 0 0,-1-1 0 0 0,0 1-1 0 0,0-1 1 0 0,0 1-1 0 0,1-1 1 0 0,-1 1 0 0 0,0-1-1 0 0,0 0 1 0 0,0 0 0 0 0,0 1-1 0 0,0-1 1 0 0,0 0 0 0 0,0 0-1 0 0,0 0 1 0 0,0 0 0 0 0,-1 0-1 0 0,1 0 1 0 0,0-1 0 0 0,-1 1-1 0 0,1 0 1 0 0,0-2-1 0 0,16-35-6475 0 0,-16 35 5165 0 0,4-13-4806 0 0,1-1 480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45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82 525 992 0 0,'1'-6'1223'0'0,"0"1"0"0"0,-1-1 0 0 0,0 0 0 0 0,0 0 0 0 0,0 1 0 0 0,-2-10 0 0 0,-7-8 5229 0 0,9 22-5836 0 0,-1 0 0 0 0,0 0 0 0 0,0 0-1 0 0,1 0 1 0 0,-1 0 0 0 0,0 0 0 0 0,0 0 0 0 0,0 1 0 0 0,0-1 0 0 0,0 0-1 0 0,0 1 1 0 0,0-1 0 0 0,0 1 0 0 0,0-1 0 0 0,-1 1 0 0 0,-1-1 1033 0 0,2 1-1419 0 0,-1 1-1 0 0,0-1 1 0 0,1 1 0 0 0,-1 0 0 0 0,1-1-1 0 0,0 1 1 0 0,-1 0 0 0 0,1 0-1 0 0,0 0 1 0 0,-1 0 0 0 0,1 0 0 0 0,0 0-1 0 0,0 0 1 0 0,0 1 0 0 0,-1 1 0 0 0,-3 5-50 0 0,0 1 0 0 0,2-1 0 0 0,-1 1 0 0 0,1 0 0 0 0,0 0 0 0 0,0 0 0 0 0,1 1 0 0 0,1-1 1 0 0,-1 18-1 0 0,1-22-234 0 0,1 0 1 0 0,0 0 0 0 0,0 0-1 0 0,0 0 1 0 0,1 0-1 0 0,-1 0 1 0 0,1 0 0 0 0,0-1-1 0 0,1 1 1 0 0,-1 0-1 0 0,1 0 1 0 0,0-1 0 0 0,0 1-1 0 0,1-1 1 0 0,-1 0 0 0 0,1 1-1 0 0,0-1 1 0 0,0 0-1 0 0,1-1 1 0 0,4 6 0 0 0,-7-8 18 0 0,0-1 1 0 0,0 1-1 0 0,0 0 1 0 0,0-1-1 0 0,-1 1 1 0 0,1-1-1 0 0,0 1 1 0 0,0-1-1 0 0,0 1 1 0 0,0-1-1 0 0,0 0 1 0 0,0 1-1 0 0,0-1 1 0 0,0 0-1 0 0,1 0 1 0 0,-1 0-1 0 0,0 0 1 0 0,0 0-1 0 0,0 0 1 0 0,0 0-1 0 0,0 0 1 0 0,0 0-1 0 0,0-1 1 0 0,0 1-1 0 0,0 0 1 0 0,0-1-1 0 0,0 1 1 0 0,0-1-1 0 0,0 1 1 0 0,0-1-1 0 0,0 1 1 0 0,0-1-1 0 0,-1 0 1 0 0,1 1-1 0 0,0-1 1 0 0,0 0-1 0 0,-1 0 1 0 0,1 1-1 0 0,0-1 1 0 0,-1 0-1 0 0,1 0 1 0 0,-1 0-1 0 0,1 0 1 0 0,-1 0-1 0 0,1 0 1 0 0,-1 0-1 0 0,0 0 1 0 0,1 0-1 0 0,-1 0 1 0 0,0 0-1 0 0,0 0 1 0 0,0-2-1 0 0,2-4-18 0 0,-1 1 0 0 0,0-1 0 0 0,-1 0 0 0 0,0 1 0 0 0,0-1 0 0 0,0 0 0 0 0,-2-8 0 0 0,-3-8-30 0 0,2 4 95 0 0,-2 0 0 0 0,-12-33 0 0 0,17 51-29 0 0,5 6 13 0 0,0 0-1 0 0,1 0 0 0 0,0-1 0 0 0,0 0 1 0 0,1 0-1 0 0,-1 0 0 0 0,1-1 1 0 0,-1 1-1 0 0,1-2 0 0 0,0 1 0 0 0,14 2 1 0 0,-15-3-22 0 0,0-1 0 0 0,0 1 0 0 0,1-2 0 0 0,-1 1 0 0 0,0-1 0 0 0,0 1 0 0 0,1-2 0 0 0,-1 1 0 0 0,0-1 1 0 0,0 0-1 0 0,1 0 0 0 0,-1-1 0 0 0,11-4 0 0 0,-13 4 8 0 0,0-1 1 0 0,0 0 0 0 0,0 0-1 0 0,-1 0 1 0 0,1 0-1 0 0,-1-1 1 0 0,1 1 0 0 0,-1-1-1 0 0,0 0 1 0 0,-1 0-1 0 0,1 0 1 0 0,-1 0 0 0 0,1-1-1 0 0,-1 1 1 0 0,-1-1 0 0 0,1 1-1 0 0,-1-1 1 0 0,2-6-1 0 0,0-4-15 0 0,-2 0-1 0 0,1 0 1 0 0,-2-1-1 0 0,0 1 1 0 0,0 0-1 0 0,-2 0 1 0 0,0 0-1 0 0,-1 0 1 0 0,0 0-1 0 0,-1 0 1 0 0,-1 1-1 0 0,0 0 1 0 0,-13-25-1 0 0,6 16 427 0 0,0 2-1 0 0,-1 0 1 0 0,-1 1-1 0 0,-1 0 1 0 0,-1 1-1 0 0,-1 0 1 0 0,-33-27-1 0 0,32 34 898 0 0,12 14-1281 0 0,6 9-7 0 0,5 9-4 0 0,9 11 2 0 0,0 0 0 0 0,2 0 0 0 0,1-2 0 0 0,2 0 0 0 0,0-1 0 0 0,2 0 0 0 0,1-2 0 0 0,1-1 0 0 0,2-1 0 0 0,29 24 0 0 0,-42-40-887 0 0,0 1 0 0 0,1-1 0 0 0,23 10 0 0 0,-36-22-508 0 0,0-1 800 0 0,0 0-1 0 0,-1 0 0 0 0,0 1 1 0 0,0-1-1 0 0,0 0 0 0 0,0 1 1 0 0,-1-1-1 0 0,-4-8 0 0 0,-28-32-556 0 0,22 31 1773 0 0,11 13-479 0 0,0 0-1 0 0,0 0 1 0 0,0 0-1 0 0,1 0 1 0 0,-1 0-1 0 0,0 0 1 0 0,1 0-1 0 0,-1 0 1 0 0,1 0-1 0 0,-1 0 1 0 0,1 0-1 0 0,-1-1 1 0 0,1 1-1 0 0,0 0 1 0 0,-1 0-1 0 0,1-1 1 0 0,0 1-1 0 0,0 0 1 0 0,0 0-1 0 0,0-1 1 0 0,0 1-1 0 0,1 0 1 0 0,-1 0-1 0 0,0-1 1 0 0,0 1 0 0 0,1-2-1 0 0,25-24 239 0 0,-16 18-392 0 0,2 0-1131 0 0,0 0 0 0 0,0 0 0 0 0,18-8 0 0 0,-22 14 464 0 0,0-1-1 0 0,0-1 1 0 0,-1 1-1 0 0,0-2 1 0 0,0 1-1 0 0,0 0 0 0 0,0-1 1 0 0,-1-1-1 0 0,0 1 1 0 0,0-1-1 0 0,-1 0 1 0 0,8-12-1 0 0,4-27 3528 0 0,-19 23 3313 0 0,2 22-5666 0 0,-1 0 0 0 0,1 0 0 0 0,-1 0 1 0 0,0 0-1 0 0,1 1 0 0 0,-1-1 1 0 0,0 0-1 0 0,0 0 0 0 0,1 1 1 0 0,-1-1-1 0 0,0 0 0 0 0,0 1 1 0 0,0-1-1 0 0,0 1 0 0 0,0-1 0 0 0,0 1 1 0 0,0 0-1 0 0,0-1 0 0 0,0 1 1 0 0,0 0-1 0 0,-1 0 0 0 0,1 0-488 0 0,0 0-1 0 0,0 0 1 0 0,0 0-1 0 0,0 0 1 0 0,0 1 0 0 0,0-1-1 0 0,0 0 1 0 0,0 1-1 0 0,0-1 1 0 0,0 1-1 0 0,0-1 1 0 0,0 1-1 0 0,0-1 1 0 0,0 1-1 0 0,0 0 1 0 0,0-1 0 0 0,1 1-1 0 0,-1 0 1 0 0,0 0-1 0 0,1 0 1 0 0,-1 0-1 0 0,0-1 1 0 0,1 1-1 0 0,-1 0 1 0 0,1 0-1 0 0,-1 0 1 0 0,1 2 0 0 0,-10 26-44 0 0,9-28 37 0 0,-1 12 0 0 0,-1 1 0 0 0,1-1 0 0 0,1 0 0 0 0,1 1 0 0 0,1 24 0 0 0,0-32 0 0 0,0 1 0 0 0,0-1 0 0 0,0 0 0 0 0,1 0 0 0 0,0 0 0 0 0,0 0 0 0 0,0 0 0 0 0,1 0 0 0 0,0 0 0 0 0,0-1 0 0 0,0 0 0 0 0,1 1 0 0 0,0-1 0 0 0,6 7 0 0 0,-9-11-4 0 0,0 0 0 0 0,0 0 0 0 0,0 0 0 0 0,0 0 0 0 0,1 0 0 0 0,-1 0 0 0 0,0 0 0 0 0,0-1 0 0 0,1 1 1 0 0,-1 0-1 0 0,0-1 0 0 0,1 1 0 0 0,-1-1 0 0 0,1 1 0 0 0,-1-1 0 0 0,1 0 0 0 0,-1 1 0 0 0,1-1 0 0 0,-1 0 0 0 0,1 0 0 0 0,-1 0 0 0 0,1 0 0 0 0,-1-1 0 0 0,3 1 0 0 0,-2-2-10 0 0,0 1 0 0 0,0 0 0 0 0,-1 0 0 0 0,1 0 0 0 0,-1-1 0 0 0,1 1 0 0 0,-1-1 0 0 0,0 0 0 0 0,1 1 0 0 0,-1-1 0 0 0,0 0 0 0 0,0 1 0 0 0,0-1 0 0 0,-1 0 0 0 0,2-3 0 0 0,1-4-35 0 0,-1 1 0 0 0,0-1-1 0 0,0 0 1 0 0,-1 0 0 0 0,0 0 0 0 0,0 1-1 0 0,-2-11 1 0 0,0 11 46 0 0,1 2 55 0 0,0 0-1 0 0,-1 0 1 0 0,1 0-1 0 0,-2 1 0 0 0,1-1 1 0 0,-1 0-1 0 0,1 1 1 0 0,-2-1-1 0 0,1 1 0 0 0,0-1 1 0 0,-1 1-1 0 0,0 0 1 0 0,-6-8-1 0 0,6 10-51 0 0,55 35 0 0 0,-49-30 0 0 0,64 30 0 0 0,-61-29 0 0 0,0-1 0 0 0,0-1 0 0 0,0 1 0 0 0,0-1 0 0 0,0 0 0 0 0,1 0 0 0 0,-1-1 0 0 0,0 0 0 0 0,0 0 0 0 0,10-1 0 0 0,-5-4-3010 0 0,-9 4 1874 0 0,-1 0 0 0 0,0 0 0 0 0,1 0 0 0 0,5-7-5679 0 0,-7 7 5679 0 0,1-1 0 0 0,0 1 0 0 0,1-3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2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30 1048 0 0,'-10'2'27866'0'0,"10"5"-24013"0"0,16 57-3853 0 0,28 123 0 0 0,-36-161 0 0 0,-7-23 0 0 0,2-3 0 0 0,-1-1 0 0 0,0 0 0 0 0,1 1 0 0 0,-1-1 0 0 0,0 0 0 0 0,1 0 0 0 0,-1-1 0 0 0,0 1 0 0 0,0 0 0 0 0,0-1 0 0 0,0 1 0 0 0,0-1 0 0 0,0 0 0 0 0,2-2 0 0 0,-3 2 0 0 0,36-34 0 0 0,-2-1 0 0 0,-2-3 0 0 0,-2 0 0 0 0,-1-2 0 0 0,24-46 0 0 0,-47 74-1373 0 0,-26 34-11715 0 0,12-11 7959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3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171 279 828 0 0,'-4'-26'12495'0'0,"1"9"-7100"0"0,2 16-5087 0 0,1-1 0 0 0,-1 0 0 0 0,0 1 0 0 0,0-1 0 0 0,0 1 0 0 0,0-1 0 0 0,0 1 0 0 0,0 0 0 0 0,0-1 1 0 0,0 1-1 0 0,-1 0 0 0 0,1 0 0 0 0,-1 0 0 0 0,1 0 0 0 0,-1 0 0 0 0,1 0 0 0 0,-1 0 0 0 0,1 0 0 0 0,-1 1 0 0 0,0-1 1 0 0,1 0-1 0 0,-1 1 0 0 0,0 0 0 0 0,1-1 0 0 0,-1 1 0 0 0,-3 0 0 0 0,1 0-129 0 0,1 1 0 0 0,-1 0 0 0 0,0 0 0 0 0,1 1 0 0 0,-1-1 0 0 0,1 1 0 0 0,-1-1 0 0 0,1 1 0 0 0,0 0 0 0 0,0 0 0 0 0,0 1 0 0 0,-3 2 0 0 0,-4 3-180 0 0,1 2 0 0 0,0-1-1 0 0,1 1 1 0 0,0 0-1 0 0,1 0 1 0 0,-11 21-1 0 0,16-29-52 0 0,1 1 0 0 0,0-1-1 0 0,0 1 1 0 0,0 0 0 0 0,1-1 0 0 0,-1 1-1 0 0,1 0 1 0 0,-1-1 0 0 0,1 1-1 0 0,0 0 1 0 0,0 0 0 0 0,0 0-1 0 0,0-1 1 0 0,0 1 0 0 0,1 0-1 0 0,0 0 1 0 0,-1-1 0 0 0,1 1-1 0 0,0 0 1 0 0,0-1 0 0 0,0 1 0 0 0,0-1-1 0 0,3 4 1 0 0,-2-5 29 0 0,-1 1 1 0 0,1-1 0 0 0,-1 0-1 0 0,1 0 1 0 0,0 0-1 0 0,0 0 1 0 0,-1 0 0 0 0,1-1-1 0 0,0 1 1 0 0,0-1-1 0 0,0 1 1 0 0,0-1-1 0 0,0 1 1 0 0,0-1 0 0 0,0 0-1 0 0,0 0 1 0 0,0 0-1 0 0,0 0 1 0 0,0 0-1 0 0,0-1 1 0 0,0 1 0 0 0,0 0-1 0 0,0-1 1 0 0,0 0-1 0 0,-1 1 1 0 0,1-1-1 0 0,0 0 1 0 0,0 0 0 0 0,0 0-1 0 0,-1 0 1 0 0,1 0-1 0 0,2-3 1 0 0,5-3 117 0 0,-1 0 1 0 0,0-1 0 0 0,0 0-1 0 0,0 0 1 0 0,-1-1 0 0 0,-1 0-1 0 0,0 0 1 0 0,0 0-1 0 0,0-1 1 0 0,-1 0 0 0 0,-1 0-1 0 0,0 0 1 0 0,3-12 0 0 0,-7 41 129 0 0,0 0 1 0 0,1 0-1 0 0,1 0 0 0 0,1-1 1 0 0,7 28-1 0 0,-9-44-228 0 0,-1-1 0 0 0,1 1 0 0 0,-1 0 0 0 0,1-1 0 0 0,-1 1-1 0 0,1-1 1 0 0,0 1 0 0 0,0-1 0 0 0,0 1 0 0 0,0-1 0 0 0,0 0-1 0 0,0 1 1 0 0,0-1 0 0 0,0 0 0 0 0,1 0 0 0 0,-1 0 0 0 0,0 0-1 0 0,1 0 1 0 0,-1 0 0 0 0,1 0 0 0 0,-1 0 0 0 0,1-1 0 0 0,-1 1-1 0 0,3 0 1 0 0,0 0-1 0 0,-1-1-1 0 0,1 0 0 0 0,-1 0 0 0 0,1 0 0 0 0,-1-1 1 0 0,1 1-1 0 0,-1-1 0 0 0,1 0 0 0 0,-1 0 1 0 0,0 0-1 0 0,5-2 0 0 0,4-3-6 0 0,0 0 1 0 0,0-1-1 0 0,-1-1 1 0 0,21-16-1 0 0,-21 12 9 0 0,-1 0 0 0 0,0 0 0 0 0,0-1-1 0 0,-1-1 1 0 0,-1 0 0 0 0,0 0 0 0 0,-1 0 0 0 0,-1-1-1 0 0,5-16 1 0 0,6-23 69 0 0,12-65 0 0 0,-24 81 906 0 0,-5 38-915 0 0,-13 23 70 0 0,-2 4-133 0 0,1 0-1 0 0,2 0 0 0 0,1 2 1 0 0,1-1-1 0 0,1 1 0 0 0,2 0 1 0 0,1 1-1 0 0,1 0 0 0 0,-1 42 1 0 0,6-68-43 0 0,0 0 0 0 0,0 0 0 0 0,0 0 0 0 0,1 0 0 0 0,0 0 0 0 0,-1 0 0 0 0,1 0 0 0 0,1-1 0 0 0,-1 1 0 0 0,1 0 0 0 0,-1 0 0 0 0,1-1 0 0 0,0 1 0 0 0,5 5 0 0 0,-5-7 7 0 0,0 0-1 0 0,0 0 0 0 0,0-1 1 0 0,0 1-1 0 0,0 0 1 0 0,1-1-1 0 0,-1 0 1 0 0,1 1-1 0 0,-1-1 1 0 0,1 0-1 0 0,-1-1 1 0 0,1 1-1 0 0,0 0 0 0 0,-1-1 1 0 0,1 1-1 0 0,0-1 1 0 0,3 0-1 0 0,0 0 2 0 0,0-1 0 0 0,-1 0 0 0 0,1 0 0 0 0,0 0 0 0 0,0-1-1 0 0,0 0 1 0 0,-1 0 0 0 0,1 0 0 0 0,-1-1 0 0 0,0 0 0 0 0,1 0 0 0 0,-1 0-1 0 0,-1-1 1 0 0,1 1 0 0 0,0-1 0 0 0,-1-1 0 0 0,0 1 0 0 0,6-7 0 0 0,-4 2-1 0 0,-1-1 0 0 0,0 1 1 0 0,0-1-1 0 0,-1 0 1 0 0,0 0-1 0 0,3-15 1 0 0,17-37 2050 0 0,-28 78-1604 0 0,1-1 1 0 0,0 1-1 0 0,0 17 1 0 0,-2 10-279 0 0,2-12-208 0 0,-4 20-804 0 0,-1-21-3967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3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22 744 0 0,'-1'-4'2092'0'0,"-8"-14"12094"0"0,1 30-19235 0 0,2-1-3784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4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240 399 1372 0 0,'-1'-3'1293'0'0,"0"-1"1"0"0,-1 1-1 0 0,1-1 0 0 0,-1 1 1 0 0,1 0-1 0 0,-1 0 0 0 0,0-1 1 0 0,-2-2-1 0 0,2 5-688 0 0,1-1-1 0 0,-1 1 1 0 0,1 0-1 0 0,-1-1 1 0 0,1 1-1 0 0,-1 0 1 0 0,0 0-1 0 0,0 0 1 0 0,1 0-1 0 0,-1 0 1 0 0,-4-1-1 0 0,2 2-216 0 0,1-1 0 0 0,-1 1 0 0 0,0 0 0 0 0,0 0 0 0 0,0 0 1 0 0,1 1-1 0 0,-1-1 0 0 0,0 1 0 0 0,0 0 0 0 0,1 0 0 0 0,-1 0 0 0 0,1 1 0 0 0,-8 3 0 0 0,-3 2-235 0 0,1 2 0 0 0,0 0 0 0 0,0 1 0 0 0,0 0 0 0 0,2 0 0 0 0,-16 18 0 0 0,23-23-128 0 0,0 1-1 0 0,0 0 0 0 0,0 0 0 0 0,1 0 0 0 0,0 1 0 0 0,0-1 0 0 0,0 1 0 0 0,1-1 0 0 0,0 1 0 0 0,-2 12 0 0 0,4-17-34 0 0,0 0 1 0 0,0 0-1 0 0,-1 0 0 0 0,1-1 1 0 0,1 1-1 0 0,-1 0 1 0 0,0 0-1 0 0,0 0 0 0 0,1 0 1 0 0,-1-1-1 0 0,1 1 0 0 0,-1 0 1 0 0,1-1-1 0 0,0 1 0 0 0,0 0 1 0 0,0-1-1 0 0,0 1 1 0 0,0-1-1 0 0,0 1 0 0 0,0-1 1 0 0,0 1-1 0 0,1-1 0 0 0,-1 0 1 0 0,0 0-1 0 0,1 0 0 0 0,-1 0 1 0 0,1 0-1 0 0,-1 0 1 0 0,1 0-1 0 0,0 0 0 0 0,-1 0 1 0 0,1-1-1 0 0,0 1 0 0 0,0-1 1 0 0,-1 1-1 0 0,1-1 0 0 0,0 0 1 0 0,0 0-1 0 0,0 0 1 0 0,0 0-1 0 0,-1 0 0 0 0,1 0 1 0 0,0 0-1 0 0,0 0 0 0 0,2-1 1 0 0,4 0-9 0 0,1 0 1 0 0,-1-1 0 0 0,0 0-1 0 0,0 0 1 0 0,0 0 0 0 0,0-1-1 0 0,0-1 1 0 0,0 1 0 0 0,-1-1-1 0 0,1 0 1 0 0,-1-1 0 0 0,0 0-1 0 0,7-6 1 0 0,-3 1 3 0 0,-1-1-1 0 0,0 0 1 0 0,0-1 0 0 0,-1 0-1 0 0,-1-1 1 0 0,13-23 0 0 0,-2-7 21 0 0,-2-1 0 0 0,-2 0 0 0 0,15-75-1 0 0,-19 55 255 0 0,-8 41 1437 0 0,1-1-1 0 0,12-36 1 0 0,-40 95-561 0 0,-5 27-1137 0 0,-24 78 0 0 0,44-110 0 0 0,1 0 0 0 0,1 1 0 0 0,2 0 0 0 0,-3 62 0 0 0,8-88-130 0 0,0 0-1 0 0,0 0 1 0 0,1 0 0 0 0,-1 0 0 0 0,1-1-1 0 0,0 1 1 0 0,0 0 0 0 0,1 0-1 0 0,-1-1 1 0 0,1 1 0 0 0,0-1-1 0 0,0 0 1 0 0,1 1 0 0 0,-1-1 0 0 0,1 0-1 0 0,0 0 1 0 0,0-1 0 0 0,0 1-1 0 0,6 5 1 0 0,-3-6-313 0 0,-1 1-1 0 0,1-1 0 0 0,0 0 1 0 0,0-1-1 0 0,0 1 0 0 0,0-1 1 0 0,0 0-1 0 0,1-1 1 0 0,-1 0-1 0 0,0 0 0 0 0,1 0 1 0 0,12-1-1 0 0,0-1-427 0 0,-1 0 0 0 0,0-2-1 0 0,0 0 1 0 0,-1-1 0 0 0,1-1 0 0 0,-1 0-1 0 0,0-2 1 0 0,0 0 0 0 0,25-14-1 0 0,-33 15 828 0 0,-1-1 0 0 0,0 1-1 0 0,0-1 1 0 0,0 0-1 0 0,-1-1 1 0 0,0 0-1 0 0,0 0 1 0 0,9-18 0 0 0,-12 21 845 0 0,-2-1 1 0 0,1 1-1 0 0,-1-1 1 0 0,1 0-1 0 0,-2 0 1 0 0,1 0-1 0 0,-1-1 1 0 0,1 1-1 0 0,-1-11 1 0 0,-1 16-717 0 0,0 0 0 0 0,0 0 0 0 0,0 0 0 0 0,0 0 0 0 0,0 0 0 0 0,0 0 0 0 0,0 0 0 0 0,0 0 0 0 0,-1-1 0 0 0,1 1 0 0 0,0 0 0 0 0,-1 0 0 0 0,1 0 0 0 0,-1 0 0 0 0,1 0 0 0 0,-1 0 0 0 0,0 1 0 0 0,1-1 1 0 0,-1 0-1 0 0,0 0 0 0 0,0 0 0 0 0,1 1 0 0 0,-1-1 0 0 0,0 0 0 0 0,0 1 0 0 0,0-1 0 0 0,0 0 0 0 0,0 1 0 0 0,0-1 0 0 0,0 1 0 0 0,0 0 0 0 0,0-1 0 0 0,0 1 0 0 0,0 0 0 0 0,0 0 0 0 0,0-1 0 0 0,0 1 0 0 0,-1 0 0 0 0,1 0 0 0 0,0 0 0 0 0,0 1 0 0 0,0-1 0 0 0,0 0 0 0 0,0 0 1 0 0,0 0-1 0 0,0 1 0 0 0,0-1 0 0 0,0 1 0 0 0,0-1 0 0 0,0 1 0 0 0,0-1 0 0 0,-1 2 0 0 0,-10 3 1117 0 0,0 0 0 0 0,1 1 0 0 0,-16 11 0 0 0,21-13-1047 0 0,-11 7-152 0 0,1 1 1 0 0,0 1-1 0 0,-19 20 0 0 0,29-27-9 0 0,0 0 0 0 0,0 1 0 0 0,1 0 0 0 0,0 0 0 0 0,0 0 0 0 0,1 0 0 0 0,0 1 0 0 0,0 0 0 0 0,1 0 0 0 0,-4 13 0 0 0,6-19-88 0 0,1 0 0 0 0,-1-1 1 0 0,1 1-1 0 0,0-1 0 0 0,-1 1 1 0 0,1 0-1 0 0,0-1 0 0 0,0 1 0 0 0,0 0 1 0 0,0 0-1 0 0,1-1 0 0 0,-1 1 1 0 0,0-1-1 0 0,1 1 0 0 0,-1 0 1 0 0,1-1-1 0 0,0 1 0 0 0,-1-1 1 0 0,1 1-1 0 0,0-1 0 0 0,0 1 0 0 0,0-1 1 0 0,0 0-1 0 0,2 3 0 0 0,-1-3-68 0 0,0-1 0 0 0,0 1 0 0 0,0 0 1 0 0,0-1-1 0 0,0 1 0 0 0,0-1 0 0 0,0 1 0 0 0,0-1 0 0 0,0 0 0 0 0,0 0 0 0 0,0 0 0 0 0,0 0 0 0 0,0 0 0 0 0,0 0 0 0 0,0-1 0 0 0,4 0 0 0 0,2-2-276 0 0,1 0 1 0 0,-1 0-1 0 0,1 0 1 0 0,-1-1-1 0 0,0 0 0 0 0,-1-1 1 0 0,1 0-1 0 0,7-6 0 0 0,-8 3 137 0 0,0 0-1 0 0,-1 0 1 0 0,1-1-1 0 0,-1 0 1 0 0,-1 0-1 0 0,6-13 1 0 0,11-30 3250 0 0,-22 51-2587 0 0,7 76 1716 0 0,-7-69-2117 0 0,1 0-1 0 0,0-1 0 0 0,1 1 0 0 0,-1 0 0 0 0,1-1 0 0 0,1 0 0 0 0,-1 1 0 0 0,1-1 1 0 0,-1 0-1 0 0,1 0 0 0 0,1 0 0 0 0,-1 0 0 0 0,1-1 0 0 0,0 0 0 0 0,0 1 0 0 0,0-1 0 0 0,0-1 1 0 0,10 7-1 0 0,-10-8-4 0 0,-1 0 1 0 0,1-1-1 0 0,0 0 1 0 0,0 0-1 0 0,0 0 1 0 0,0 0 0 0 0,0-1-1 0 0,0 1 1 0 0,0-1-1 0 0,0 0 1 0 0,0 0-1 0 0,0-1 1 0 0,0 1-1 0 0,0-1 1 0 0,0 0 0 0 0,0 0-1 0 0,0 0 1 0 0,0 0-1 0 0,-1-1 1 0 0,1 1-1 0 0,0-1 1 0 0,-1 0-1 0 0,1-1 1 0 0,-1 1 0 0 0,0 0-1 0 0,0-1 1 0 0,5-5-1 0 0,0 0 3 0 0,0 0 1 0 0,-1 0-1 0 0,0-1 0 0 0,-1 0 0 0 0,0 0 0 0 0,0-1 0 0 0,-1 1 0 0 0,0-1 0 0 0,4-15 0 0 0,2-11-2 0 0,9-53-1 0 0,2-6 1225 0 0,-15 64 858 0 0,-11 50-557 0 0,-45 201-251 0 0,6-35-2360 0 0,36-157 537 0 0,2-10 611 0 0,3-6-3114 0 0,1-3-2743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5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67 352 0 0,'-5'-7'7923'0'0,"5"6"-7546"0"0,0 1 0 0 0,0-1 1 0 0,0 1-1 0 0,0-2 1509 0 0,1 1-1509 0 0,10-8 3773 0 0,28 0-3992 0 0,-32 8 992 0 0,136-34 127 0 0,-142 35-803 0 0,0 0-415 0 0,0 1 0 0 0,-1-1-1 0 0,1 0 1 0 0,0 1-1 0 0,-1-1 1 0 0,1 1-1 0 0,-1-1 1 0 0,1 1 0 0 0,0-1-1 0 0,-1 1 1 0 0,0-1-1 0 0,1 1 1 0 0,-1-1-1 0 0,1 1 1 0 0,-1 0 0 0 0,0-1-1 0 0,1 1 1 0 0,-1 0-1 0 0,0-1 1 0 0,1 1-1 0 0,-1 0 1 0 0,0-1 0 0 0,0 1-1 0 0,0 0 1 0 0,0 0-1 0 0,0-1 1 0 0,0 1 0 0 0,0 0-1 0 0,0 0 1 0 0,0-1-1 0 0,0 1 1 0 0,0 1-1 0 0,1 27 1154 0 0,-4 11 126 0 0,-8 43-1 0 0,-7-2-2572 0 0,15-74 581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5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24 1644 0 0,'9'-23'20235'0'0,"-11"39"-22668"0"0,-7 22-1484 0 0,2-3-3068 0 0,2-10 2177 0 0</inkml:trace>
  <inkml:trace contextRef="#ctx0" brushRef="#br0" timeOffset="1">153 343 932 0 0,'-5'-27'14762'0'0,"5"27"-14545"0"0,-1-1 0 0 0,1 1 0 0 0,0 0 1 0 0,0 0-1 0 0,-1-1 0 0 0,1 1 1 0 0,0 0-1 0 0,-1 0 0 0 0,1 0 1 0 0,0 0-1 0 0,-1-1 0 0 0,1 1 0 0 0,0 0 1 0 0,-1 0-1 0 0,1 0 0 0 0,0 0 1 0 0,-1 0-1 0 0,1 0 0 0 0,-1 0 1 0 0,1 0-1 0 0,0 0 0 0 0,-1 0 0 0 0,1 0 1 0 0,0 0-1 0 0,-1 0 0 0 0,1 0 1 0 0,-1 0-1 0 0,1 0 0 0 0,0 0 1 0 0,-1 1-1 0 0,1-1 0 0 0,0 0 1 0 0,-1 0-1 0 0,1 0 0 0 0,-1 1 0 0 0,-32 35 3411 0 0,26-27-3700 0 0,0 0 188 0 0,0 1-1 0 0,0 1 1 0 0,1-1 0 0 0,-7 20 0 0 0,11-27-158 0 0,1 0 0 0 0,-1 1 0 0 0,1-1 0 0 0,0 0 0 0 0,0 1 1 0 0,1-1-1 0 0,-1 1 0 0 0,1-1 0 0 0,0 1 0 0 0,-1-1 0 0 0,2 1 0 0 0,-1-1 1 0 0,0 1-1 0 0,1-1 0 0 0,-1 1 0 0 0,1-1 0 0 0,0 0 0 0 0,0 1 1 0 0,1-1-1 0 0,2 6 0 0 0,-3-8 25 0 0,0 0 1 0 0,0 0-1 0 0,0 0 1 0 0,0 0-1 0 0,0 0 1 0 0,0 0-1 0 0,0-1 1 0 0,0 1-1 0 0,0 0 1 0 0,0-1-1 0 0,0 1 0 0 0,1-1 1 0 0,-1 1-1 0 0,0-1 1 0 0,0 0-1 0 0,1 1 1 0 0,-1-1-1 0 0,0 0 1 0 0,1 0-1 0 0,-1 0 1 0 0,0 0-1 0 0,1 0 1 0 0,0 0-1 0 0,2-1-3 0 0,0 0 0 0 0,0 0-1 0 0,-1 0 1 0 0,1-1 0 0 0,-1 1-1 0 0,1-1 1 0 0,-1 0 0 0 0,4-3-1 0 0,-1 1 11 0 0,0 0 0 0 0,0-1 0 0 0,-1 0 0 0 0,1 0 0 0 0,-1 0 0 0 0,-1-1 0 0 0,1 1 0 0 0,5-10 0 0 0,-10 14-22 0 0,22-52 205 0 0,-21 50-296 0 0,0 0 1 0 0,0 0-1 0 0,-1 0 0 0 0,1 0 1 0 0,-1 0-1 0 0,1 0 1 0 0,-1 0-1 0 0,0 0 0 0 0,0 0 1 0 0,-1 0-1 0 0,1 0 0 0 0,0 0 1 0 0,-1 0-1 0 0,0 0 0 0 0,0 0 1 0 0,-1-3-1 0 0,1 5-413 0 0,0 1-1 0 0,1-1 1 0 0,-1 0-1 0 0,0 1 1 0 0,0-1-1 0 0,0 1 1 0 0,0-1-1 0 0,0 1 1 0 0,-1 0-1 0 0,1 0 1 0 0,0-1-1 0 0,0 1 1 0 0,0 0-1 0 0,0 0 1 0 0,0 0-1 0 0,0 0 1 0 0,0 0-1 0 0,0 0 1 0 0,0 0-1 0 0,-1 0 1 0 0,1 1-1 0 0,0-1 1 0 0,0 0-1 0 0,0 1 1 0 0,-1 0-1 0 0,1-1 324 0 0,-7 4-5407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8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1628 0 0,'0'0'14769'0'0,"1"3"-13760"0"0,2 6-537 0 0,1 0 1 0 0,0 0 0 0 0,1 0 0 0 0,0-1-1 0 0,0 1 1 0 0,1-1 0 0 0,0-1 0 0 0,0 1-1 0 0,11 8 1 0 0,31 45 319 0 0,-20-22-1350 0 0,5 9-1878 0 0,-21-16-3775 0 0</inkml:trace>
  <inkml:trace contextRef="#ctx0" brushRef="#br0" timeOffset="1">12 222 760 0 0,'-12'4'15445'0'0,"34"-18"-12256"0"0,28-13-4700 0 0,-35 19 3242 0 0,-14 7-1753 0 0,103-54-409 0 0,-73 32-2934 0 0,0-3-3989 0 0,-18 11 2604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5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1892 0 0,'0'-1'367'0'0,"1"1"0"0"0,-1-1-1 0 0,1 0 1 0 0,-1 1 0 0 0,1-1 0 0 0,0 1-1 0 0,-1-1 1 0 0,1 1 0 0 0,0-1-1 0 0,-1 1 1 0 0,1-1 0 0 0,0 1 0 0 0,-1 0-1 0 0,1-1 1 0 0,0 1 0 0 0,0 0 0 0 0,0 0-1 0 0,-1-1 1 0 0,1 1 0 0 0,0 0-1 0 0,0 0 1 0 0,0 0 0 0 0,0 0 0 0 0,-1 0-1 0 0,1 0 1 0 0,0 1 0 0 0,0-1 0 0 0,0 0-1 0 0,-1 0 1 0 0,1 0 0 0 0,0 1-1 0 0,0-1 1 0 0,-1 0 0 0 0,1 1 0 0 0,1 0-1 0 0,-1 1-38 0 0,1 0 0 0 0,-1 0 0 0 0,1 0-1 0 0,-1 1 1 0 0,0-1 0 0 0,0 0-1 0 0,0 1 1 0 0,0-1 0 0 0,-1 1 0 0 0,1-1-1 0 0,0 4 1 0 0,1 9-125 0 0,0 0-1 0 0,-2-1 1 0 0,0 18-1 0 0,-5 1-91 0 0,3-8 639 0 0,23-52-45 0 0,-3-8-300 0 0,-11 22 72 0 0,0-1 0 0 0,1 1 0 0 0,0 0-1 0 0,1 0 1 0 0,0 1 0 0 0,18-17 0 0 0,-26 29-423 0 0,0-1-1 0 0,0 0 1 0 0,-1 1-1 0 0,1-1 1 0 0,0 1-1 0 0,0 0 1 0 0,0-1 0 0 0,0 1-1 0 0,0 0 1 0 0,0-1-1 0 0,0 1 1 0 0,0 0-1 0 0,0 0 1 0 0,0 0-1 0 0,1 0 1 0 0,-1 0-1 0 0,0 0 1 0 0,0 0-1 0 0,0 0 1 0 0,0 1-1 0 0,0-1 1 0 0,0 0 0 0 0,0 0-1 0 0,1 2 1 0 0,25 19 568 0 0,11 35-561 0 0,-34-49-388 0 0,-1 0 1 0 0,0 0 0 0 0,-1 1-1 0 0,1-1 1 0 0,-1 1 0 0 0,-1-1-1 0 0,1 1 1 0 0,0 15 0 0 0,-4 5-3979 0 0,-5 0-4828 0 0,2-17 3064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282 245 508 0 0,'-1'-1'555'0'0,"0"0"0"0"0,0 0 0 0 0,0 0 0 0 0,0 0 0 0 0,0 0 0 0 0,1 0 0 0 0,-1 0 0 0 0,0 0 1 0 0,1-1-1 0 0,-1 1 0 0 0,1 0 0 0 0,-1-1 0 0 0,1 1 0 0 0,0 0 0 0 0,-1-1 0 0 0,1 1 0 0 0,0 0 0 0 0,0-1 0 0 0,0 1 0 0 0,0-1 0 0 0,0-1 0 0 0,1 2-277 0 0,-1 0 0 0 0,0-1 0 0 0,0 1 1 0 0,0 0-1 0 0,0-1 0 0 0,0 1 0 0 0,0 0 0 0 0,0-1 0 0 0,-1 1 0 0 0,1 0 0 0 0,0-1 0 0 0,-1 1 0 0 0,1 0 0 0 0,-1 0 0 0 0,0 0 0 0 0,1-1 1 0 0,-1 1-1 0 0,0 0 0 0 0,1 0 0 0 0,-1 0 0 0 0,0 0 0 0 0,0 0 0 0 0,0 0 0 0 0,0 0 0 0 0,0 0 0 0 0,0 1 0 0 0,0-1 0 0 0,0 0 0 0 0,-1 1 1 0 0,1-1-1 0 0,0 0 0 0 0,0 1 0 0 0,-1 0 0 0 0,1-1 0 0 0,0 1 0 0 0,-3-1 0 0 0,-6 1-176 0 0,0-1-1 0 0,-1 2 0 0 0,1-1 1 0 0,0 1-1 0 0,-1 1 1 0 0,1 0-1 0 0,0 0 0 0 0,0 1 1 0 0,0 0-1 0 0,1 1 1 0 0,-1 0-1 0 0,1 1 1 0 0,0 0-1 0 0,0 0 0 0 0,0 1 1 0 0,1 0-1 0 0,0 0 1 0 0,0 1-1 0 0,1 0 0 0 0,-1 1 1 0 0,1-1-1 0 0,1 1 1 0 0,0 1-1 0 0,0-1 1 0 0,1 1-1 0 0,-8 17 0 0 0,12-25-115 0 0,0 1-1 0 0,1 0 0 0 0,-1 0 0 0 0,1-1 1 0 0,-1 1-1 0 0,1 0 0 0 0,0 0 0 0 0,0 0 0 0 0,0 0 1 0 0,0 0-1 0 0,0-1 0 0 0,0 1 0 0 0,0 0 1 0 0,1 0-1 0 0,-1 0 0 0 0,1-1 0 0 0,-1 1 1 0 0,1 0-1 0 0,0 0 0 0 0,0-1 0 0 0,-1 1 0 0 0,1-1 1 0 0,0 1-1 0 0,3 2 0 0 0,-2-2 1 0 0,1 0 0 0 0,0 0 1 0 0,-1-1-1 0 0,1 1 0 0 0,0-1 0 0 0,0 0 0 0 0,0 0 0 0 0,0 0 0 0 0,0 0 0 0 0,0-1 0 0 0,0 1 1 0 0,0-1-1 0 0,5 1 0 0 0,3-1-9 0 0,1 0 0 0 0,0-1 0 0 0,0-1 0 0 0,-1 1 0 0 0,1-2 0 0 0,19-6 0 0 0,-18 4-1 0 0,0-1 0 0 0,0-1 0 0 0,-1 0 0 0 0,0-1 0 0 0,0 0 0 0 0,-1 0 0 0 0,0-2 0 0 0,-1 1 0 0 0,0-1-1 0 0,0-1 1 0 0,-1 0 0 0 0,-1 0 0 0 0,1 0 0 0 0,6-14 0 0 0,-7 7 268 0 0,0 0-1 0 0,-1-1 1 0 0,0 0 0 0 0,-2 0-1 0 0,0 0 1 0 0,-1-1 0 0 0,-1 1-1 0 0,-1-1 1 0 0,-1-29 0 0 0,-1 49 22 0 0,-4 4-191 0 0,0 2 0 0 0,1-1 0 0 0,-1 0 0 0 0,1 1 0 0 0,0 0 0 0 0,1-1 0 0 0,-4 12 0 0 0,5-14-36 0 0,-16 34 290 0 0,3 1 1 0 0,1 0 0 0 0,1 1-1 0 0,3 1 1 0 0,1 0-1 0 0,-5 75 1 0 0,13-113-308 0 0,0 5-303 0 0,0-1 0 0 0,1 1-1 0 0,-1 0 1 0 0,1-1 0 0 0,3 11 0 0 0,-4-16 41 0 0,1 1 1 0 0,-1-1 0 0 0,1 0 0 0 0,-1 0-1 0 0,1 0 1 0 0,-1 0 0 0 0,1 0 0 0 0,0 0 0 0 0,0-1-1 0 0,-1 1 1 0 0,1 0 0 0 0,0 0 0 0 0,0 0 0 0 0,0-1-1 0 0,0 1 1 0 0,1 0 0 0 0,-1 0-214 0 0,1-1 0 0 0,-1 0 1 0 0,1 1-1 0 0,-1-1 0 0 0,1 0 0 0 0,-1 0 1 0 0,0 0-1 0 0,1 0 0 0 0,-1 0 0 0 0,1 0 0 0 0,-1-1 1 0 0,0 1-1 0 0,1 0 0 0 0,-1-1 0 0 0,1 1 1 0 0,1-1-1 0 0,8-4-5935 0 0,-1 2 487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8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220 133 620 0 0,'1'0'438'0'0,"0"-1"0"0"0,0 0 0 0 0,0 1 0 0 0,0-1 0 0 0,0 0 0 0 0,0 0 0 0 0,-1 0 0 0 0,1 0 0 0 0,0 1 0 0 0,-1-1 0 0 0,1 0 0 0 0,0 0 0 0 0,-1 0 0 0 0,1-1 0 0 0,-1 1 0 0 0,0 0 0 0 0,1 0 0 0 0,-1 0 0 0 0,0 0 0 0 0,0 0 0 0 0,1 0 0 0 0,-1-1 0 0 0,0 1 0 0 0,0 0 0 0 0,0 0 0 0 0,0 0 0 0 0,-1-1 0 0 0,1 1 0 0 0,0 0 0 0 0,0 0 0 0 0,-1 0 0 0 0,1 0 0 0 0,-1 0 0 0 0,1 0 0 0 0,-1 0 0 0 0,1 0 0 0 0,-1 0 0 0 0,0 0 0 0 0,1 0 0 0 0,-2-1 0 0 0,-21-9 5005 0 0,-6 14-4687 0 0,12 3-252 0 0,0 1 1 0 0,1 1-1 0 0,0 1 0 0 0,-26 18 1 0 0,37-24-487 0 0,0 1 1 0 0,0 0 0 0 0,0 0-1 0 0,1 0 1 0 0,-1 0-1 0 0,1 1 1 0 0,0 0-1 0 0,1 0 1 0 0,-1 0 0 0 0,1 0-1 0 0,0 1 1 0 0,0-1-1 0 0,1 1 1 0 0,-1 0-1 0 0,1 0 1 0 0,1 0 0 0 0,-3 9-1 0 0,4-13-52 0 0,0 0-1 0 0,0 0 0 0 0,0 0 1 0 0,0 0-1 0 0,0 0 0 0 0,0 0 1 0 0,1-1-1 0 0,-1 1 1 0 0,1 0-1 0 0,-1 0 0 0 0,1 0 1 0 0,0-1-1 0 0,0 1 0 0 0,-1 0 1 0 0,1-1-1 0 0,1 1 1 0 0,-1-1-1 0 0,0 1 0 0 0,0-1 1 0 0,0 1-1 0 0,1-1 0 0 0,-1 0 1 0 0,2 2-1 0 0,1-1-37 0 0,-1-1-1 0 0,0 1 1 0 0,0-1-1 0 0,1 0 1 0 0,-1 0-1 0 0,1 0 1 0 0,-1 0 0 0 0,1-1-1 0 0,-1 1 1 0 0,1-1-1 0 0,5 0 1 0 0,-1 0-43 0 0,0-1 0 0 0,-1 0 1 0 0,1 0-1 0 0,-1-1 0 0 0,0 0 1 0 0,1 0-1 0 0,-1 0 1 0 0,0-1-1 0 0,0 0 0 0 0,-1-1 1 0 0,9-4-1 0 0,-10 2 81 0 0,0 1 1 0 0,0-1-1 0 0,-1 0 0 0 0,0 0 0 0 0,0-1 1 0 0,0 1-1 0 0,-1-1 0 0 0,0 0 1 0 0,0 0-1 0 0,-1 0 0 0 0,0 0 1 0 0,0 0-1 0 0,1-13 0 0 0,8-22 1770 0 0,-13 50-1587 0 0,1 0 0 0 0,0 1 0 0 0,1-1 0 0 0,0 1 0 0 0,0-1 0 0 0,1 0 0 0 0,0 1 0 0 0,3 10 0 0 0,0 0-205 0 0,1-1 0 0 0,1 0 0 0 0,9 20 0 0 0,-14-35 24 0 0,1 1-1 0 0,-1-1 0 0 0,1 1 0 0 0,0-1 0 0 0,0 0 1 0 0,1 0-1 0 0,-1 0 0 0 0,1 0 0 0 0,-1 0 0 0 0,1-1 0 0 0,0 1 1 0 0,0-1-1 0 0,0 0 0 0 0,0 1 0 0 0,0-2 0 0 0,1 1 1 0 0,-1 0-1 0 0,1-1 0 0 0,-1 1 0 0 0,5 0 0 0 0,-3-1-11 0 0,0-1 0 0 0,0 0 1 0 0,0 0-1 0 0,0 0 0 0 0,-1 0 0 0 0,1-1 0 0 0,0 0 0 0 0,0 0 0 0 0,0-1 0 0 0,0 1 0 0 0,-1-1 0 0 0,1 0 0 0 0,6-4 1 0 0,1-1-13 0 0,-1 0 1 0 0,-1 0 0 0 0,1-2 0 0 0,-1 1 0 0 0,-1-1 0 0 0,0 0 0 0 0,0-1 0 0 0,-1 0 0 0 0,0-1-1 0 0,12-20 1 0 0,-1-10 413 0 0,-2 0 0 0 0,-1-1 0 0 0,11-50 0 0 0,-70 344 2297 0 0,28-154-3751 0 0,13-77 26 0 0,-2 11-4609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4:58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36 0 0,'3'-3'19073'0'0,"5"2"-19301"0"0,110 28 2962 0 0,55 16-7481 0 0,-165-41 4377 0 0,0 0 1 0 0,1 0 0 0 0,-1-1 0 0 0,0 0 0 0 0,1 0-1 0 0,-1-1 1 0 0,1-1 0 0 0,-1 1 0 0 0,0-1 0 0 0,1 0 0 0 0,9-4-1 0 0,-15 4 401 0 0,0 0 1 0 0,0 0-1 0 0,0-1 0 0 0,-1 1 0 0 0,1-1 0 0 0,-1 0 0 0 0,1 1 0 0 0,-1-1 0 0 0,0 0 1 0 0,1-1-1 0 0,-1 1 0 0 0,0 0 0 0 0,-1-1 0 0 0,3-2 0 0 0,-2 2 293 0 0,-1-1-1 0 0,1 0 1 0 0,-1 0 0 0 0,0 0-1 0 0,0 0 1 0 0,0 0 0 0 0,0 0-1 0 0,-1 0 1 0 0,1 0 0 0 0,-1 0-1 0 0,0-1 1 0 0,-2-6 0 0 0,2 10-137 0 0,0 0 0 0 0,0-1 0 0 0,0 1 0 0 0,0 0 0 0 0,0 0 0 0 0,-1 0 0 0 0,1 0 0 0 0,0 0 0 0 0,-1 0 0 0 0,1 0 0 0 0,-1 0 0 0 0,1 0 0 0 0,-1 0 0 0 0,0 0 0 0 0,1 0 0 0 0,-1 0 0 0 0,0 0 0 0 0,0 1 0 0 0,0-1 0 0 0,0 0 0 0 0,1 0 0 0 0,-1 1 0 0 0,0-1 0 0 0,0 1 0 0 0,0-1 0 0 0,0 1 0 0 0,0-1 0 0 0,-3 0 0 0 0,1 1 24 0 0,0-1 0 0 0,0 1 0 0 0,-1 0 0 0 0,1 1 0 0 0,0-1 1 0 0,-1 0-1 0 0,1 1 0 0 0,0 0 0 0 0,0 0 0 0 0,-4 1 0 0 0,-9 5 288 0 0,0 0 0 0 0,-26 17 0 0 0,42-24-483 0 0,-14 9 240 0 0,1 1 0 0 0,0-1 0 0 0,0 2 0 0 0,-17 20 0 0 0,26-28-255 0 0,1 1 1 0 0,-1 0 0 0 0,1 0 0 0 0,0 0 0 0 0,1 1 0 0 0,-1-1 0 0 0,1 1 0 0 0,0-1 0 0 0,0 1 0 0 0,0 0 0 0 0,1 0 0 0 0,-1 0 0 0 0,1 0 0 0 0,1 0 0 0 0,-1 0 0 0 0,1 0 0 0 0,-1 0 0 0 0,2 9 0 0 0,-1-13-19 0 0,0 0 1 0 0,1 1-1 0 0,-1-1 1 0 0,0 0 0 0 0,1 0-1 0 0,-1 1 1 0 0,1-1-1 0 0,0 0 1 0 0,-1 0 0 0 0,1 0-1 0 0,0 1 1 0 0,0-1 0 0 0,0 0-1 0 0,-1 0 1 0 0,1 0-1 0 0,0 0 1 0 0,0-1 0 0 0,1 1-1 0 0,-1 0 1 0 0,0 0-1 0 0,0 0 1 0 0,0-1 0 0 0,0 1-1 0 0,3 0 1 0 0,-1 0-5 0 0,0-1 1 0 0,0 0 0 0 0,0 1-1 0 0,0-1 1 0 0,0 0-1 0 0,0-1 1 0 0,0 1-1 0 0,0 0 1 0 0,0-1 0 0 0,5-1-1 0 0,2-2-10 0 0,0 1-1 0 0,-1-2 1 0 0,1 1-1 0 0,-1-1 1 0 0,14-10-1 0 0,35-44 37 0 0,-13 13 2030 0 0,-43 45-1974 0 0,-1 2-1 0 0,0-1 1 0 0,0 0-1 0 0,1 0 1 0 0,-1 0-1 0 0,0 0 1 0 0,0 1-1 0 0,0-1 1 0 0,1 1-1 0 0,-1-1 1 0 0,0 1-1 0 0,0-1 1 0 0,0 1-1 0 0,0 0 1 0 0,0-1-1 0 0,0 1 1 0 0,0 0-1 0 0,0 0 1 0 0,0 0-1 0 0,0 0 1 0 0,1 2-1 0 0,21 21 602 0 0,82 98 698 0 0,-56-71-7177 0 0,-46-48 5204 0 0,2 2-1873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05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2 40 0 0,'-21'-1'21028'0'0,"6"11"-12382"0"0,-11 23-8390 0 0,13-16 299 0 0,-116 148 290 0 0,225-218-870 0 0,29-11-5 0 0,-124 63 31 0 0,-1 1 0 0 0,1 0-1 0 0,-1-1 1 0 0,0 1 0 0 0,1 0 0 0 0,-1 0 0 0 0,1 0-1 0 0,-1-1 1 0 0,1 1 0 0 0,-1 0 0 0 0,1 0 0 0 0,-1 0 0 0 0,1 0-1 0 0,-1 0 1 0 0,1 0 0 0 0,-1 0 0 0 0,1 0 0 0 0,-1 0 0 0 0,1 0-1 0 0,-1 0 1 0 0,1 0 0 0 0,-1 0 0 0 0,1 0 0 0 0,-1 0 0 0 0,1 0-1 0 0,-1 1 1 0 0,1-1 0 0 0,-1 0 0 0 0,1 0 0 0 0,-1 1 0 0 0,1-1-1 0 0,-1 0 1 0 0,0 1 0 0 0,1-1 0 0 0,-1 0 0 0 0,1 1 0 0 0,-1 0-1 0 0,3 23 45 0 0,-15 26 16 0 0,-8-9-9 0 0,-32 44-1 0 0,5-7 233 0 0,47-77 76 0 0,2-7-330 0 0,1 1 0 0 0,-1 0 1 0 0,1 0-1 0 0,0 1 0 0 0,0-1 0 0 0,1 1 0 0 0,0-1 1 0 0,-1 1-1 0 0,1 0 0 0 0,1 0 0 0 0,6-5 1 0 0,-2 2 7 0 0,-6 4-32 0 0,85-74 120 0 0,-78 70-125 0 0,-1 0 1 0 0,2 0-1 0 0,-1 1 1 0 0,1 0-1 0 0,0 1 0 0 0,0 0 1 0 0,17-4-1 0 0,-27 8-8 0 0,1 1 0 0 0,-1-1 0 0 0,1 1 0 0 0,-1 0 0 0 0,1 0 0 0 0,-1-1 0 0 0,1 1 0 0 0,-1 0 0 0 0,1 0 1 0 0,-1 0-1 0 0,1 1 0 0 0,-1-1 0 0 0,1 0 0 0 0,-1 1 0 0 0,0-1 0 0 0,1 1 0 0 0,-1-1 0 0 0,1 1 0 0 0,-1-1 0 0 0,0 1 0 0 0,0 0 0 0 0,1 0 0 0 0,-1 0 0 0 0,2 1 0 0 0,-2 0 8 0 0,0 0-1 0 0,0 0 1 0 0,0 0-1 0 0,0 0 1 0 0,-1 0-1 0 0,1 0 1 0 0,-1 0-1 0 0,1 1 1 0 0,-1-1-1 0 0,0 0 1 0 0,1 0-1 0 0,-1 0 1 0 0,0 0-1 0 0,-1 5 1 0 0,-1 3 29 0 0,1 0 1 0 0,-2 0 0 0 0,0 0-1 0 0,0-1 1 0 0,-9 19-1 0 0,-10 10-26 0 0,-29 37 0 0 0,25-39-5 0 0,15-25-4303 0 0,-1 4-5639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0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0 568 0 0,'-12'5'16114'0'0,"-6"4"-8086"0"0,-1 3-5596 0 0,-36 29-5144 0 0,36-25 4884 0 0,7-4-1992 0 0,0 0 1 0 0,1 1-1 0 0,-10 14 1 0 0,18-23-170 0 0,1 0 1 0 0,-1 0-1 0 0,1 0 1 0 0,0 1-1 0 0,1-1 1 0 0,-1 0-1 0 0,-1 7 1 0 0,3-9-28 0 0,0-1 0 0 0,0 1 0 0 0,-1 0 1 0 0,1-1-1 0 0,0 1 0 0 0,1 0 1 0 0,-1-1-1 0 0,0 1 0 0 0,0-1 1 0 0,1 1-1 0 0,-1 0 0 0 0,1-1 0 0 0,-1 1 1 0 0,1-1-1 0 0,0 1 0 0 0,0-1 1 0 0,0 1-1 0 0,0-1 0 0 0,0 0 0 0 0,1 3 1 0 0,1-3-14 0 0,0 1 0 0 0,-1 0 1 0 0,1-1-1 0 0,0 0 0 0 0,0 1 1 0 0,0-1-1 0 0,0 0 0 0 0,0 0 1 0 0,0-1-1 0 0,0 1 0 0 0,0-1 0 0 0,0 1 1 0 0,0-1-1 0 0,1 0 0 0 0,-1 0 1 0 0,0-1-1 0 0,0 1 0 0 0,0-1 1 0 0,0 1-1 0 0,0-1 0 0 0,4-1 0 0 0,2-1-25 0 0,1 0 0 0 0,-1-1 0 0 0,0 0 0 0 0,-1 0 0 0 0,13-8 0 0 0,-17 9 123 0 0,0 0 0 0 0,0 1 0 0 0,-1-2-1 0 0,1 1 1 0 0,-1 0 0 0 0,0-1 0 0 0,0 0 0 0 0,0 1 0 0 0,0-1 0 0 0,-1 0 0 0 0,0 0 0 0 0,0-1 0 0 0,0 1 0 0 0,0 0 0 0 0,0-1 0 0 0,0-5 0 0 0,-2 8-14 0 0,1-1 1 0 0,-1 1 0 0 0,-1 0-1 0 0,1-1 1 0 0,0 1-1 0 0,0 0 1 0 0,-1-1 0 0 0,0 1-1 0 0,1 0 1 0 0,-1-1 0 0 0,0 1-1 0 0,0 0 1 0 0,0 0-1 0 0,0 0 1 0 0,-1 0 0 0 0,1 0-1 0 0,-1 0 1 0 0,1 0 0 0 0,-1 0-1 0 0,1 1 1 0 0,-1-1-1 0 0,0 0 1 0 0,0 1 0 0 0,0 0-1 0 0,0-1 1 0 0,0 1 0 0 0,0 0-1 0 0,0 0 1 0 0,0 0-1 0 0,-1 0 1 0 0,1 1 0 0 0,-3-2-1 0 0,-6-1-607 0 0,0 0 0 0 0,0 1 0 0 0,0 0 0 0 0,-23 0 0 0 0,8 3-4303 0 0,2 2-5497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06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350 258 464 0 0,'-22'-15'13165'0'0,"7"7"-8569"0"0,5 7-3932 0 0,-1 0 1 0 0,1 0-1 0 0,-1 1 1 0 0,1 1-1 0 0,-1 0 1 0 0,1 0-1 0 0,-1 1 0 0 0,1 1 1 0 0,0 0-1 0 0,0 0 1 0 0,-12 6-1 0 0,2-1-236 0 0,0 2 0 0 0,1 0 0 0 0,1 1-1 0 0,-27 21 1 0 0,4 8 212 0 0,40-39-649 0 0,0 0 0 0 0,0 0 0 0 0,-1 0 0 0 0,2 0 0 0 0,-1 0 0 0 0,0 0 0 0 0,0 0 0 0 0,0 1 1 0 0,0-1-1 0 0,1 0 0 0 0,-1 1 0 0 0,0-1 0 0 0,1 0 0 0 0,0 1 0 0 0,-1-1 0 0 0,1 1 0 0 0,0-1 0 0 0,-1 1 0 0 0,1-1 0 0 0,0 1 0 0 0,0-1 1 0 0,0 1-1 0 0,1-1 0 0 0,-1 1 0 0 0,0-1 0 0 0,0 1 0 0 0,1-1 0 0 0,-1 1 0 0 0,1-1 0 0 0,-1 0 0 0 0,1 1 0 0 0,0-1 0 0 0,-1 0 1 0 0,2 2-1 0 0,1-2-23 0 0,-1 1 0 0 0,1-1 0 0 0,-1 0 0 0 0,1 0 0 0 0,-1-1 0 0 0,1 1 0 0 0,-1 0 0 0 0,1-1 0 0 0,0 1 0 0 0,-1-1 0 0 0,1 0 0 0 0,0 0 0 0 0,-1 0 0 0 0,1-1 0 0 0,0 1 0 0 0,-1 0 0 0 0,5-2 0 0 0,45-14-360 0 0,-28 3 295 0 0,0-1-1 0 0,0 0 1 0 0,-1-2 0 0 0,-1-1-1 0 0,-1 0 1 0 0,26-29-1 0 0,2-7 56 0 0,51-72-1 0 0,-77 92 616 0 0,18-22 4662 0 0,-115 137-5211 0 0,-91 106-13 0 0,126-140-13 0 0,3 2 0 0 0,-31 55 0 0 0,62-97-681 0 0,-7 12-2867 0 0,10-15 1023 0 0,6-9-260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0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165 187 460 0 0,'-12'8'23118'0'0,"18"-6"-22861"0"0,0 1 1 0 0,0-1-1 0 0,0-1 0 0 0,0 1 0 0 0,1-1 1 0 0,-1 0-1 0 0,0-1 0 0 0,1 1 0 0 0,-1-1 0 0 0,1 0 1 0 0,9-2-1 0 0,-12 1-222 0 0,-1 1-1 0 0,1-1 1 0 0,-1 0-1 0 0,0 0 1 0 0,1 0 0 0 0,-1 0-1 0 0,0 0 1 0 0,1-1 0 0 0,-1 0-1 0 0,0 1 1 0 0,0-1-1 0 0,-1 0 1 0 0,1 0 0 0 0,0-1-1 0 0,-1 1 1 0 0,1-1 0 0 0,-1 1-1 0 0,0-1 1 0 0,1 0-1 0 0,-1 0 1 0 0,-1 0 0 0 0,1 0-1 0 0,2-4 1 0 0,-3 5-3 0 0,-1 0 0 0 0,1 0 0 0 0,0 0 0 0 0,-1 0 0 0 0,1 0 1 0 0,-1 0-1 0 0,1 0 0 0 0,-1 0 0 0 0,0 0 0 0 0,0 0 0 0 0,0 0 0 0 0,0 0 0 0 0,0 0 1 0 0,-1 0-1 0 0,1 0 0 0 0,0 0 0 0 0,-1 0 0 0 0,0 0 0 0 0,1 0 0 0 0,-1 1 0 0 0,0-1 0 0 0,0 0 1 0 0,-2-2-1 0 0,1 2 1 0 0,0 1 0 0 0,0 0 1 0 0,0-1-1 0 0,0 1 0 0 0,0 0 0 0 0,0 0 1 0 0,-1 0-1 0 0,1 1 0 0 0,0-1 0 0 0,0 0 1 0 0,-1 1-1 0 0,1 0 0 0 0,-1-1 1 0 0,1 1-1 0 0,0 0 0 0 0,-5 1 0 0 0,-4 0 79 0 0,-1 1 0 0 0,1 0 1 0 0,-1 0-1 0 0,1 2 0 0 0,0-1 0 0 0,0 1 0 0 0,-12 7 0 0 0,5 0 18 0 0,-1 0 1 0 0,2 1 0 0 0,-1 1-1 0 0,-15 16 1 0 0,28-25-121 0 0,1 1 0 0 0,-1-1 0 0 0,1 1 0 0 0,0 0 0 0 0,0 1 0 0 0,0-1 0 0 0,1 1-1 0 0,-1-1 1 0 0,2 1 0 0 0,-1 0 0 0 0,1 0 0 0 0,-1 0 0 0 0,2 1 0 0 0,-1-1 0 0 0,1 0 0 0 0,0 1 0 0 0,-1 11 0 0 0,3-16-21 0 0,-1 0 1 0 0,0-1 0 0 0,0 1 0 0 0,1 0-1 0 0,-1 0 1 0 0,1-1 0 0 0,-1 1-1 0 0,1 0 1 0 0,0-1 0 0 0,0 1-1 0 0,0-1 1 0 0,0 1 0 0 0,0-1 0 0 0,0 0-1 0 0,0 1 1 0 0,0-1 0 0 0,1 0-1 0 0,-1 1 1 0 0,0-1 0 0 0,1 0-1 0 0,-1 0 1 0 0,2 1 0 0 0,2-1-34 0 0,-1 1 0 0 0,0 0 0 0 0,0-1 1 0 0,1 0-1 0 0,-1 0 0 0 0,1 0 0 0 0,-1-1 0 0 0,8 1 0 0 0,4-2-208 0 0,0 0 0 0 0,1 0 0 0 0,30-9 0 0 0,-20 2-50 0 0,0-2 0 0 0,0 0-1 0 0,-1-2 1 0 0,-1-1 0 0 0,0-1-1 0 0,0-1 1 0 0,36-30 0 0 0,41-48 651 0 0,-11-11 3624 0 0,-87 101-3437 0 0,-3 3-466 0 0,0-1 1 0 0,-1 1-1 0 0,1-1 0 0 0,0 0 1 0 0,-1 1-1 0 0,1-1 0 0 0,0 0 0 0 0,-1 0 1 0 0,1 1-1 0 0,-1-1 0 0 0,1 0 1 0 0,-1 0-1 0 0,0 0 0 0 0,1 0 1 0 0,-1 0-1 0 0,0 1 0 0 0,1-1 0 0 0,-1 0 1 0 0,0-2-1 0 0,-45 27-70 0 0,6 10 0 0 0,1 1 0 0 0,2 2 0 0 0,1 2 0 0 0,-52 76 0 0 0,70-90 0 0 0,2 1 0 0 0,0 1 0 0 0,1 0 0 0 0,2 0 0 0 0,-9 31 0 0 0,20-53 0 0 0,1-1 0 0 0,-1 1 0 0 0,0 0 0 0 0,0-2 0 0 0,-1 0 0 0 0,-9 20-3550 0 0,6-13-1756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1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12 452 0 0,'-5'-11'17530'0'0,"-4"25"-10651"0"0,7 10-4217 0 0,10 32-3010 0 0,-4-31 1078 0 0,4 46-56 0 0,7 107 1017 0 0,-24-257-21221 0 0,5 54 13490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1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50 1236 0 0,'0'0'421'0'0,"-1"0"0"0"0,0-1 0 0 0,0 1 0 0 0,1 0 0 0 0,-1-1 0 0 0,0 1 0 0 0,1-1 0 0 0,-1 1 0 0 0,0-1 0 0 0,1 1 0 0 0,-1-1 0 0 0,1 1 0 0 0,-1-1 0 0 0,1 0 0 0 0,-1 1 0 0 0,1-1 0 0 0,-1 0 0 0 0,1 1 0 0 0,0-1 0 0 0,-1 0 0 0 0,1 1 0 0 0,0-1 0 0 0,0 0 0 0 0,-1 0 0 0 0,1 0 0 0 0,0 1 0 0 0,0-1 0 0 0,0 0 0 0 0,0 0 0 0 0,0 0 0 0 0,1-1-139 0 0,0 1 0 0 0,-1 0 0 0 0,1 0 0 0 0,0 0 0 0 0,0 0 0 0 0,0 0 0 0 0,0 0 0 0 0,0 0 1 0 0,1 0-1 0 0,-1 0 0 0 0,0 0 0 0 0,0 1 0 0 0,0-1 0 0 0,1 0 0 0 0,1 0 0 0 0,4-2 148 0 0,1 0 1 0 0,0 1 0 0 0,0 0-1 0 0,15-2 1 0 0,-8 4 36 0 0,0 0 0 0 0,0 1 0 0 0,0 0 0 0 0,20 6 1 0 0,-31-7-369 0 0,0 1 1 0 0,-1 0 0 0 0,1 0-1 0 0,0 0 1 0 0,-1 1 0 0 0,1-1-1 0 0,-1 1 1 0 0,0 0 0 0 0,1 0-1 0 0,-1 0 1 0 0,0 0 0 0 0,0 0-1 0 0,0 1 1 0 0,-1 0 0 0 0,1-1-1 0 0,0 1 1 0 0,-1 0 0 0 0,0 0-1 0 0,0 0 1 0 0,0 1 0 0 0,0-1-1 0 0,2 5 1 0 0,-4-4 15 0 0,0-1 0 0 0,0 0 0 0 0,0 1 0 0 0,0-1 0 0 0,-1 0 0 0 0,1 1 1 0 0,-1-1-1 0 0,0 0 0 0 0,0 0 0 0 0,0 0 0 0 0,-1 0 0 0 0,1 0 0 0 0,-1 0 0 0 0,1 0 0 0 0,-1 0 0 0 0,0 0 0 0 0,0-1 0 0 0,0 1 0 0 0,-1-1 0 0 0,1 1 1 0 0,-1-1-1 0 0,1 0 0 0 0,-1 0 0 0 0,0 0 0 0 0,1 0 0 0 0,-6 1 0 0 0,-6 6 8 0 0,0-1 0 0 0,0-1 0 0 0,-1-1 0 0 0,-17 6 0 0 0,11-5-927 0 0,-5 2-4715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9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0 776 0 0,'-15'14'17307'0'0,"12"-8"-15577"0"0,17 20-481 0 0,1 0 0 0 0,34 43 0 0 0,-27-38-755 0 0,62 99 922 0 0,-83-129-1342 0 0,0-2-71 0 0,0 1 0 0 0,-1-1 0 0 0,1 1 0 0 0,0-1 0 0 0,-1 1 0 0 0,1-1 0 0 0,0 0 0 0 0,-1 1 0 0 0,1-1 0 0 0,-1 0 0 0 0,1 1 0 0 0,-1-1 0 0 0,0 0 0 0 0,1 0 0 0 0,-1 0 0 0 0,0 1 0 0 0,1-1 0 0 0,-1 0 0 0 0,0 0 1 0 0,0 0-1 0 0,0 0 0 0 0,0 1 0 0 0,0-1 0 0 0,1 0 0 0 0,-2-2 0 0 0,3-31 34 0 0,-2 24-40 0 0,1-7 3 0 0,-1 12-9 0 0,-1 1 0 0 0,1-1 0 0 0,0 1 0 0 0,1-1 0 0 0,-1 1 0 0 0,1 0 0 0 0,0-1 1 0 0,0 1-1 0 0,0 0 0 0 0,1 0 0 0 0,-1 0 0 0 0,1 0 0 0 0,3-4 0 0 0,-5 7-31 0 0,4 2 4 0 0,0-1 30 0 0,0 1-1 0 0,-1 0 1 0 0,1 1-1 0 0,0-1 1 0 0,-1 1 0 0 0,1-1-1 0 0,-1 1 1 0 0,0 0-1 0 0,1 0 1 0 0,-1 1 0 0 0,0-1-1 0 0,0 0 1 0 0,0 1-1 0 0,-1 0 1 0 0,5 5 0 0 0,-3-3 73 0 0,1 1 0 0 0,-1 0 0 0 0,0 0 1 0 0,0 0-1 0 0,-1 1 0 0 0,0-1 0 0 0,5 13 1 0 0,-8-17-46 0 0,-1 0 0 0 0,1 1 0 0 0,0-1 0 0 0,0 0 0 0 0,-1 0 0 0 0,1-1 0 0 0,-1 1 0 0 0,0 0 0 0 0,0 0 0 0 0,1 0 0 0 0,-1 0 0 0 0,0 0 0 0 0,-1-1 0 0 0,1 1 0 0 0,0 0 0 0 0,0-1 0 0 0,-1 1 0 0 0,1-1 0 0 0,-1 0 0 0 0,-2 3 0 0 0,-34 24-530 0 0,18-17-893 0 0,0-1-1 0 0,-28 10 0 0 0,17-10-2611 0 0,1-1-3524 0 0,9-3 1862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42 100 0 0,'0'0'10818'0'0,"47"-2"-3658"0"0,-41 4-6955 0 0,0 1 1 0 0,0-1 0 0 0,0 1-1 0 0,0 1 1 0 0,0-1 0 0 0,-1 1-1 0 0,1 0 1 0 0,-1 0 0 0 0,0 0-1 0 0,-1 1 1 0 0,1 0 0 0 0,-1 0-1 0 0,1 0 1 0 0,-2 0 0 0 0,1 1-1 0 0,-1 0 1 0 0,1-1 0 0 0,-1 1-1 0 0,-1 0 1 0 0,1 1 0 0 0,-1-1-1 0 0,-1 0 1 0 0,1 1 0 0 0,-1-1-1 0 0,0 1 1 0 0,0 7 0 0 0,0-14-110 0 0,-1 1-1 0 0,0-1 1 0 0,0 0 0 0 0,0 1-1 0 0,0-1 1 0 0,0 0 0 0 0,0 1 0 0 0,0-1-1 0 0,0 1 1 0 0,0-1 0 0 0,0 0-1 0 0,0 1 1 0 0,0-1 0 0 0,0 0 0 0 0,0 1-1 0 0,0-1 1 0 0,0 1 0 0 0,0-1-1 0 0,0 0 1 0 0,0 1 0 0 0,-1-1-1 0 0,1 0 1 0 0,0 1 0 0 0,0-1 0 0 0,0 0-1 0 0,-1 0 1 0 0,1 1 0 0 0,0-1-1 0 0,0 0 1 0 0,-1 1 0 0 0,1-1 0 0 0,0 0-1 0 0,-1 0 1 0 0,1 0 0 0 0,0 1-1 0 0,-1-1 1 0 0,1 0 0 0 0,0 0 0 0 0,-1 0-1 0 0,1 0 1 0 0,0 0 0 0 0,-1 0-1 0 0,0 0 1 0 0,-14-12 1524 0 0,-11-26-260 0 0,24 31-1235 0 0,-1 0 0 0 0,1 0 0 0 0,0 0-1 0 0,1 0 1 0 0,0-1 0 0 0,0 1 0 0 0,0 0-1 0 0,1-11 1 0 0,0 15-334 0 0,1 0 0 0 0,0 0 0 0 0,-1 0-1 0 0,1 0 1 0 0,0 0 0 0 0,0 1 0 0 0,1-1 0 0 0,-1 0-1 0 0,3-3 1 0 0,-2 3-376 0 0,0 0 0 0 0,1 1 0 0 0,-1-1 1 0 0,1 1-1 0 0,-1 0 0 0 0,1 0 0 0 0,0 0 0 0 0,0 0 0 0 0,5-2 0 0 0,3-1-2984 0 0,2 1-5900 0 0,-5 3 3303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6 126 1004 0 0,'5'13'23049'0'0,"-3"-8"-19303"0"0,0-3-3659 0 0,4-1 45 0 0,-1-1 0 0 0,0 0 1 0 0,0 0-1 0 0,1 0 0 0 0,-1-1 0 0 0,0 0 1 0 0,0 0-1 0 0,0 0 0 0 0,1-1 0 0 0,-1 0 1 0 0,-1 1-1 0 0,1-2 0 0 0,0 1 0 0 0,0-1 0 0 0,-1 1 1 0 0,9-8-1 0 0,-11 8-114 0 0,1-1 1 0 0,0 1-1 0 0,-1-1 0 0 0,0 0 0 0 0,1 0 1 0 0,-1 0-1 0 0,0 0 0 0 0,-1-1 1 0 0,1 1-1 0 0,-1 0 0 0 0,1-1 0 0 0,-1 1 1 0 0,0-1-1 0 0,0 1 0 0 0,0-1 1 0 0,-1 0-1 0 0,1 1 0 0 0,-1-1 0 0 0,0 0 1 0 0,0 1-1 0 0,0-1 0 0 0,-1 0 1 0 0,1 1-1 0 0,-1-1 0 0 0,-2-5 0 0 0,3 8-17 0 0,0 0-1 0 0,0-1 0 0 0,-1 1 0 0 0,1 0 0 0 0,-1 0 0 0 0,1-1 0 0 0,-1 1 0 0 0,0 0 0 0 0,1 0 0 0 0,-1 0 0 0 0,0 0 0 0 0,0 0 0 0 0,1 0 0 0 0,-1 0 0 0 0,0 0 0 0 0,0 0 0 0 0,0 0 0 0 0,0 1 1 0 0,-1-1-1 0 0,1 0 0 0 0,0 1 0 0 0,0-1 0 0 0,0 0 0 0 0,0 1 0 0 0,-1 0 0 0 0,1-1 0 0 0,-2 1 0 0 0,0 0-5 0 0,0 0 1 0 0,1 0-1 0 0,-1 1 1 0 0,0-1-1 0 0,0 1 0 0 0,1 0 1 0 0,-1 0-1 0 0,1 0 1 0 0,-1 0-1 0 0,1 0 1 0 0,-1 1-1 0 0,-2 2 0 0 0,-3 1-2 0 0,1 1 0 0 0,1-1 0 0 0,-1 2 0 0 0,1-1 0 0 0,0 1 0 0 0,0-1 0 0 0,-6 12 0 0 0,10-14 9 0 0,0-1 0 0 0,0 1 0 0 0,1 0 0 0 0,-1 0 0 0 0,1 0 0 0 0,0 0 0 0 0,0 0 0 0 0,0 0 0 0 0,1 0 0 0 0,-1 0 0 0 0,1 1 0 0 0,0-1 0 0 0,0 0 1 0 0,1 0-1 0 0,-1 0 0 0 0,1 0 0 0 0,0 1 0 0 0,2 6 0 0 0,-1-8-60 0 0,0 0 1 0 0,0-1-1 0 0,0 1 0 0 0,0-1 1 0 0,0 0-1 0 0,1 1 0 0 0,-1-1 1 0 0,1 0-1 0 0,-1 0 1 0 0,1 0-1 0 0,0-1 0 0 0,-1 1 1 0 0,1-1-1 0 0,0 1 1 0 0,0-1-1 0 0,0 0 0 0 0,1 0 1 0 0,-1-1-1 0 0,0 1 0 0 0,0 0 1 0 0,0-1-1 0 0,1 0 1 0 0,-1 0-1 0 0,5 0 0 0 0,6-1-1095 0 0,0 0 0 0 0,0-1 0 0 0,0 0 0 0 0,0-1 0 0 0,19-7-1 0 0,10-5-10042 0 0,-26 8 5022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233 250 1200 0 0,'-15'-8'21613'0'0,"-4"18"-20736"0"0,1 0 1 0 0,0 1-1 0 0,1 1 0 0 0,0 0 0 0 0,-23 23 0 0 0,31-26-451 0 0,0 0 1 0 0,0 1-1 0 0,1-1 1 0 0,1 2-1 0 0,-1-1 1 0 0,2 1-1 0 0,-1 0 1 0 0,2 0-1 0 0,-1 1 1 0 0,-5 18-1 0 0,10-28-437 0 0,1 0 0 0 0,-1 0 0 0 0,1 1 0 0 0,-1-1 0 0 0,1 0-1 0 0,0 0 1 0 0,-1 0 0 0 0,1 1 0 0 0,0-1 0 0 0,1 0 0 0 0,-1 0 0 0 0,0 1 0 0 0,1-1 0 0 0,-1 0 0 0 0,1 0 0 0 0,0 0-1 0 0,0 0 1 0 0,-1 0 0 0 0,1 0 0 0 0,1 0 0 0 0,-1 0 0 0 0,2 3 0 0 0,-1-4-21 0 0,0 0 0 0 0,0 0 0 0 0,0 1 0 0 0,0-1 0 0 0,0 0 0 0 0,0-1 0 0 0,1 1 0 0 0,-1 0 0 0 0,0-1 0 0 0,0 1 0 0 0,1-1 0 0 0,-1 0 0 0 0,0 1 0 0 0,1-1 0 0 0,-1-1 0 0 0,1 1 0 0 0,2 0 0 0 0,5-2-76 0 0,0 0 0 0 0,0-1-1 0 0,-1 1 1 0 0,1-2-1 0 0,-1 0 1 0 0,0 0 0 0 0,0 0-1 0 0,12-9 1 0 0,-10 5 6 0 0,-1-1-1 0 0,0 0 1 0 0,-1-1 0 0 0,0 0 0 0 0,0-1-1 0 0,-1 0 1 0 0,-1 0 0 0 0,0-1 0 0 0,0 0-1 0 0,-1 0 1 0 0,0 0 0 0 0,-1-1 0 0 0,-1 0-1 0 0,0 0 1 0 0,-1 0 0 0 0,2-17 0 0 0,-1-5 136 0 0,-2 1 0 0 0,-1-1 0 0 0,-2 0 1 0 0,-2 0-1 0 0,-7-40 0 0 0,10 73 78 0 0,0 0 0 0 0,0 0-1 0 0,0 0 1 0 0,-1 0 0 0 0,1 0 0 0 0,-1 0 0 0 0,1 0-1 0 0,-1 0 1 0 0,0 0 0 0 0,1 0 0 0 0,-1 0 0 0 0,0 1 0 0 0,0-1-1 0 0,-2-1 1 0 0,3 3-75 0 0,-1 1 0 0 0,0-1 0 0 0,1 1 0 0 0,-1-1 0 0 0,1 1 0 0 0,-1-1 0 0 0,0 1 0 0 0,1 0 1 0 0,0-1-1 0 0,-1 1 0 0 0,1 0 0 0 0,-1 0 0 0 0,1-1 0 0 0,0 1 0 0 0,-1 0 0 0 0,1 0 0 0 0,0-1 0 0 0,0 1 0 0 0,0 0 0 0 0,0 0 0 0 0,0 1 0 0 0,-10 64 315 0 0,8-41-318 0 0,-2 23 178 0 0,4 83 0 0 0,1-118-254 0 0,0 0 1 0 0,1 0-1 0 0,0-1 0 0 0,1 1 0 0 0,1-1 0 0 0,0 1 0 0 0,1-1 0 0 0,0-1 0 0 0,0 1 0 0 0,1-1 1 0 0,13 18-1 0 0,-17-27-3 0 0,-1 0 0 0 0,0-1 0 0 0,0 1 0 0 0,1-1 0 0 0,-1 1 0 0 0,1-1 0 0 0,-1 1 0 0 0,1-1 0 0 0,0 0 0 0 0,0 0 0 0 0,-1 0 0 0 0,1 0 0 0 0,0 0 0 0 0,0 0 1 0 0,0-1-1 0 0,0 1 0 0 0,0-1 0 0 0,0 1 0 0 0,0-1 0 0 0,0 0 0 0 0,0 1 0 0 0,0-1 0 0 0,0 0 0 0 0,3-1 0 0 0,-2 0-19 0 0,1 0-1 0 0,-1 0 1 0 0,0-1 0 0 0,0 0-1 0 0,0 1 1 0 0,0-1 0 0 0,0 0-1 0 0,0 0 1 0 0,0-1 0 0 0,0 1-1 0 0,-1-1 1 0 0,5-5 0 0 0,2-5-105 0 0,1 0 1 0 0,-2-1-1 0 0,0 0 1 0 0,12-30-1 0 0,-10 9-67 0 0,0-4 1179 0 0,-6 34 125 0 0,-2 17 473 0 0,1 203-2554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3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21 388 0 0,'-21'-21'17368'0'0,"17"24"-14703"0"0,5 12-5950 0 0,1 6-5175 0 0,0-12 3580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171 300 1424 0 0,'-1'0'18893'0'0,"-14"4"-18101"0"0,8-2-271 0 0,-1 2 0 0 0,0-1 0 0 0,1 1 0 0 0,0 0 0 0 0,0 0 0 0 0,0 1-1 0 0,0 0 1 0 0,1 1 0 0 0,0-1 0 0 0,0 1 0 0 0,0 0 0 0 0,-5 8 0 0 0,2-2-125 0 0,0 1 1 0 0,1 0-1 0 0,1 0 1 0 0,1 0-1 0 0,-9 24 0 0 0,13-32-351 0 0,1-1 0 0 0,-1 1 0 0 0,1 0 0 0 0,0 0 0 0 0,1 0 0 0 0,-1 0 0 0 0,1 0 0 0 0,0 0 0 0 0,0 0 0 0 0,1 0 0 0 0,0 0 0 0 0,0 0 0 0 0,0 0 0 0 0,0 0 0 0 0,1 0 0 0 0,-1 0 0 0 0,1-1 0 0 0,0 1 0 0 0,1-1 0 0 0,-1 1 0 0 0,1-1 0 0 0,6 7 0 0 0,-6-8-155 0 0,0 0 0 0 0,0-1 0 0 0,1 1 1 0 0,-1-1-1 0 0,1 1 0 0 0,0-1 0 0 0,0 0 1 0 0,-1-1-1 0 0,1 1 0 0 0,1-1 0 0 0,-1 1 0 0 0,0-1 1 0 0,0 0-1 0 0,0-1 0 0 0,1 1 0 0 0,-1-1 1 0 0,0 0-1 0 0,0 0 0 0 0,1 0 0 0 0,-1-1 1 0 0,0 1-1 0 0,0-1 0 0 0,1 0 0 0 0,-1 0 0 0 0,0-1 1 0 0,7-2-1 0 0,1-2-360 0 0,-1 0-1 0 0,1-1 1 0 0,-1-1 0 0 0,-1 1-1 0 0,1-2 1 0 0,-2 1 0 0 0,1-1-1 0 0,-1-1 1 0 0,0 0 0 0 0,-1 0-1 0 0,0-1 1 0 0,-1 0 0 0 0,0 0-1 0 0,-1-1 1 0 0,0 1 0 0 0,6-18-1 0 0,5-21-1174 0 0,-2-1-1 0 0,15-92 1 0 0,-17 77 683 0 0,-4-8 1177 0 0,-7 49 2660 0 0,-2 0 6196 0 0,-5 60-6597 0 0,10 90-1242 0 0,6 0 0 0 0,53 238 0 0 0,-61-359-3659 0 0,0-13-3301 0 0,0-15-6300 0 0,-4 5 4953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71 172 0 0,'-20'-4'11540'0'0,"32"-5"-5731"0"0,34-6-3327 0 0,4 6-1820 0 0,-34 7-1392 0 0,0-1 1 0 0,0-1 0 0 0,-1 0 0 0 0,1 0 0 0 0,31-12 6909 0 0,-39 29-3899 0 0,6 78 3556 0 0,-7-50-5206 0 0,3 43-1 0 0,-10-49-3192 0 0,0-23-4099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4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18 1428 0 0,'-21'-17'16532'0'0,"19"21"-12908"0"0,4 10-5543 0 0,7 29-8618 0 0,-6-24 5405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5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18 1312 0 0,'-2'-2'1019'0'0,"0"0"1"0"0,0 0-1 0 0,0 1 0 0 0,0-1 1 0 0,0 1-1 0 0,-1 0 0 0 0,1-1 0 0 0,0 1 1 0 0,-1 0-1 0 0,1 1 0 0 0,-6-2 1 0 0,6 2-573 0 0,0-1 1 0 0,0 1 0 0 0,0 1 0 0 0,0-1 0 0 0,0 0 0 0 0,0 0 0 0 0,0 1-1 0 0,1-1 1 0 0,-1 1 0 0 0,0-1 0 0 0,0 1 0 0 0,0 0 0 0 0,-2 1 0 0 0,-1 2-119 0 0,1 0-1 0 0,-1 0 1 0 0,1 0 0 0 0,0 0 0 0 0,0 1 0 0 0,0-1 0 0 0,1 1 0 0 0,0 0 0 0 0,0 0 0 0 0,-3 6-1 0 0,0 1-75 0 0,1 0 1 0 0,0 0-1 0 0,1 1 0 0 0,1-1 0 0 0,-1 1 0 0 0,2 0 0 0 0,-2 21 0 0 0,4-31-275 0 0,-1 0 1 0 0,1 1-1 0 0,0-1 0 0 0,0 0 1 0 0,0 0-1 0 0,0 0 1 0 0,1 1-1 0 0,-1-1 1 0 0,1 0-1 0 0,0 0 0 0 0,0 0 1 0 0,0 0-1 0 0,0 0 1 0 0,1 0-1 0 0,-1 0 1 0 0,1-1-1 0 0,0 1 0 0 0,-1 0 1 0 0,1-1-1 0 0,1 0 1 0 0,-1 1-1 0 0,0-1 1 0 0,0 0-1 0 0,1 0 0 0 0,-1 0 1 0 0,1 0-1 0 0,0 0 1 0 0,0-1-1 0 0,-1 1 1 0 0,1-1-1 0 0,0 0 0 0 0,0 0 1 0 0,0 0-1 0 0,0 0 1 0 0,1 0-1 0 0,3 0 1 0 0,-4-1 28 0 0,1-1 1 0 0,-1 1-1 0 0,1 0 1 0 0,-1-1-1 0 0,0 1 1 0 0,1-1-1 0 0,-1 0 1 0 0,0 0-1 0 0,0-1 1 0 0,1 1 0 0 0,-1-1-1 0 0,0 1 1 0 0,0-1-1 0 0,-1 0 1 0 0,1 0-1 0 0,0 0 1 0 0,-1-1-1 0 0,1 1 1 0 0,-1 0-1 0 0,1-1 1 0 0,-1 0 0 0 0,0 0-1 0 0,0 1 1 0 0,-1-1-1 0 0,1 0 1 0 0,-1 0-1 0 0,1-1 1 0 0,-1 1-1 0 0,0 0 1 0 0,1-5-1 0 0,0 1 100 0 0,0 1 0 0 0,0 0 1 0 0,-1-1-1 0 0,0 1 0 0 0,0-1 0 0 0,-1 1 0 0 0,0-1 0 0 0,0 1 0 0 0,0-1 0 0 0,-1 1 0 0 0,0-1 0 0 0,0 1 0 0 0,-1-1 0 0 0,0 1 0 0 0,-3-9 0 0 0,4 15-221 0 0,1-1 0 0 0,0 1 0 0 0,-1-1 0 0 0,1 1-1 0 0,0-1 1 0 0,-1 1 0 0 0,1-1 0 0 0,-1 1 0 0 0,1-1 0 0 0,-1 1 0 0 0,1-1 0 0 0,-1 1 0 0 0,1 0 0 0 0,-1-1 0 0 0,0 1 0 0 0,1 0 0 0 0,-1 0 0 0 0,1-1-1 0 0,-1 1 1 0 0,0 0 0 0 0,1 0 0 0 0,-1 0 0 0 0,1 0 0 0 0,-1 0 0 0 0,0 0 0 0 0,1 0 0 0 0,-1 0 0 0 0,0 0 0 0 0,1 0 0 0 0,-1 0 0 0 0,0 0 0 0 0,1 0 0 0 0,-1 1-1 0 0,0-1 1 0 0,-10 6-4557 0 0,1 3-3496 0 0,3-2 2670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55:1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2396 0 0,'18'-13'19746'0'0,"-1"35"-16496"0"0,-10-11-2917 0 0,-1 1 0 0 0,-1 0 0 0 0,0 0 0 0 0,-1 0 0 0 0,0 1 0 0 0,-1-1 0 0 0,2 22 1 0 0,-1 8-104 0 0,-2 43 0 0 0,-2-75-167 0 0,40-104 624 0 0,-26 45-480 0 0,-8 27 293 0 0,0 0-1 0 0,1 1 1 0 0,1 0-1 0 0,1 1 0 0 0,22-37 1 0 0,-31 56-495 0 0,1 1-1 0 0,-1 0 1 0 0,0-1 0 0 0,1 1-1 0 0,-1 0 1 0 0,1 0 0 0 0,-1-1-1 0 0,0 1 1 0 0,1 0 0 0 0,-1 0-1 0 0,1 0 1 0 0,-1 0 0 0 0,1 0-1 0 0,-1 0 1 0 0,1 0 0 0 0,-1 0-1 0 0,1 0 1 0 0,-1 0 0 0 0,1 0-1 0 0,-1 0 1 0 0,1 0 0 0 0,-1 0-1 0 0,0 0 1 0 0,1 0 0 0 0,-1 0-1 0 0,1 1 1 0 0,-1-1 0 0 0,1 0-1 0 0,-1 0 1 0 0,0 1 0 0 0,1-1-1 0 0,-1 0 1 0 0,0 0 0 0 0,1 1-1 0 0,-1-1 1 0 0,0 0 0 0 0,1 1-1 0 0,-1-1 1 0 0,0 1 0 0 0,1-1-1 0 0,-1 0 1 0 0,0 1 0 0 0,0-1-1 0 0,0 1 1 0 0,1-1 0 0 0,-1 1-1 0 0,0 0 1 0 0,11 20 67 0 0,-11-21-72 0 0,15 39-38 0 0,-2 0 1 0 0,9 49-1 0 0,-14-51-184 0 0,2 0 1 0 0,28 68-1 0 0,-37-103-1375 0 0,3 9 1381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42 368 0 0,'0'0'7844'0'0,"-18"-30"3250"0"0,-39 19-6184 0 0,51 11-4816 0 0,0 1 0 0 0,0-1 1 0 0,1 2-1 0 0,-1-1 0 0 0,0 1 0 0 0,0-1 0 0 0,1 2 0 0 0,-1-1 1 0 0,1 0-1 0 0,-1 1 0 0 0,1 0 0 0 0,-6 5 0 0 0,-11 8-9 0 0,0 1-1 0 0,1 1 1 0 0,1 1-1 0 0,0 1 1 0 0,2 0-1 0 0,0 2 1 0 0,2 0 0 0 0,-26 43-1 0 0,39-58-90 0 0,0-1-1 0 0,0 1 1 0 0,0-1 0 0 0,1 1-1 0 0,0 0 1 0 0,1 0 0 0 0,-1 0-1 0 0,1 0 1 0 0,0 10 0 0 0,1-15-3 0 0,0 0 0 0 0,0 1 0 0 0,0-1 0 0 0,0 0 0 0 0,1 1 0 0 0,-1-1 0 0 0,1 0 0 0 0,0 0 0 0 0,-1 0 0 0 0,1 1 0 0 0,0-1 0 0 0,0 0 0 0 0,1 0 0 0 0,-1 0 0 0 0,0-1 0 0 0,1 1 0 0 0,-1 0 0 0 0,1 0 0 0 0,-1-1 0 0 0,1 1 0 0 0,0-1 0 0 0,0 1 0 0 0,0-1 0 0 0,-1 0 0 0 0,2 0 0 0 0,-1 1 0 0 0,0-2 0 0 0,0 1 0 0 0,0 0 0 0 0,0 0 0 0 0,0-1 0 0 0,5 2 0 0 0,9-1-9 0 0,-1 1 1 0 0,0-2-1 0 0,1 0 1 0 0,-1-1-1 0 0,1 0 0 0 0,-1-2 1 0 0,0 1-1 0 0,0-2 1 0 0,28-10-1 0 0,-6 6 3081 0 0,-39 11-2900 0 0,-7 8-82 0 0,0 0 1 0 0,1 1-1 0 0,0 1 1 0 0,1-1-1 0 0,0 1 1 0 0,1 0-1 0 0,1 1 1 0 0,-6 18-1 0 0,9-24-81 0 0,0 1 0 0 0,1-1 0 0 0,-1 1 0 0 0,2-1-1 0 0,-1 1 1 0 0,1 0 0 0 0,1-1 0 0 0,-1 1 0 0 0,1 0 0 0 0,1-1 0 0 0,0 1 0 0 0,0-1-1 0 0,1 1 1 0 0,0-1 0 0 0,6 12 0 0 0,-7-17-2 0 0,0-1 0 0 0,0 1 0 0 0,0-1 0 0 0,0 0 0 0 0,0 0-1 0 0,1 0 1 0 0,-1 0 0 0 0,1 0 0 0 0,-1 0 0 0 0,1-1 0 0 0,0 1 0 0 0,0-1 0 0 0,0 1 0 0 0,0-1 0 0 0,0 0 0 0 0,0-1-1 0 0,0 1 1 0 0,0 0 0 0 0,0-1 0 0 0,0 0 0 0 0,0 1 0 0 0,0-1 0 0 0,0-1 0 0 0,1 1 0 0 0,-1 0 0 0 0,0-1 0 0 0,4-1-1 0 0,6 0 13 0 0,-1-1-1 0 0,0-1 0 0 0,0-1 0 0 0,0 1 0 0 0,16-10 0 0 0,-23 11-41 0 0,0-1 0 0 0,-1 1 1 0 0,1-1-1 0 0,-1 0 0 0 0,1 0 0 0 0,-1-1 1 0 0,4-6-1 0 0,13-18-5146 0 0,-16 21 2029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3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 28 0 0,'13'0'25295'0'0,"-15"8"-21427"0"0,-3 8-6586 0 0,-128 633 8228 0 0,132-571-5562 0 0,2-50-8144 0 0,-1-29 8066 0 0,0-17-3663 0 0,2-4-4030 0 0,2 3 1082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13 138 520 0 0,'-13'32'24095'0'0,"17"-31"-24079"0"0,-1-1 1 0 0,0 1-1 0 0,0 0 1 0 0,0 0-1 0 0,0 0 0 0 0,0 0 1 0 0,0 1-1 0 0,0-1 1 0 0,3 3-1 0 0,17 13 43 0 0,2-1 0 0 0,0-2 1 0 0,0 0-1 0 0,39 13 0 0 0,-63-26 20 0 0,0-1 0 0 0,0 1 0 0 0,0-1 0 0 0,0 1 0 0 0,0-1 0 0 0,-1 0 0 0 0,1 0 0 0 0,0 0 0 0 0,0 1 0 0 0,0-1 0 0 0,0 0 0 0 0,0 0 0 0 0,0 0 0 0 0,0 0 0 0 0,0-1 0 0 0,0 1 0 0 0,0 0 0 0 0,0 0 0 0 0,0 0 0 0 0,0-1 0 0 0,0 1 0 0 0,0-1 0 0 0,0 1 0 0 0,0-1 0 0 0,-1 1 0 0 0,1-1 0 0 0,1 0 0 0 0,-1 0 18 0 0,0-1 0 0 0,0 0 0 0 0,0 1 0 0 0,-1-1 0 0 0,1 0 0 0 0,0 1 0 0 0,-1-1 0 0 0,1 0 0 0 0,-1 0 1 0 0,0 0-1 0 0,0 0 0 0 0,1 1 0 0 0,-1-4 0 0 0,-1-10 219 0 0,-1 1 0 0 0,0-1 0 0 0,-5-14 0 0 0,5 16-82 0 0,-4-14 179 0 0,-17-49 0 0 0,5 38-3321 0 0,16 33 798 0 0,2 5 1948 0 0,0-1 0 0 0,0 1 0 0 0,0-1-1 0 0,0 1 1 0 0,0 0 0 0 0,0-1 0 0 0,0 1-1 0 0,0-1 1 0 0,0 1 0 0 0,0 0 0 0 0,0-1-1 0 0,0 1 1 0 0,0-1 0 0 0,1 1-1 0 0,-1 0 1 0 0,0-1 0 0 0,2-1-812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5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1 703 220 0 0,'19'13'18907'0'0,"-19"-13"-18819"0"0,0 0 0 0 0,1 0 0 0 0,-1 0 0 0 0,0 0 0 0 0,0 0 0 0 0,20-3 1079 0 0,19-15-848 0 0,-29 10-224 0 0,0-1 0 0 0,0 0 1 0 0,-1 0-1 0 0,-1-1 0 0 0,1 0 0 0 0,-2-1 0 0 0,1 0 0 0 0,-1 0 0 0 0,-1 0 0 0 0,0-1 0 0 0,-1 0 0 0 0,0 0 0 0 0,-1-1 0 0 0,0 1 0 0 0,-1-1 1 0 0,-1 0-1 0 0,1 0 0 0 0,-2 0 0 0 0,0 0 0 0 0,-1 0 0 0 0,0 0 0 0 0,-4-22 0 0 0,4 32-40 0 0,-1 1-1 0 0,1-1 1 0 0,-1 1-1 0 0,0-1 0 0 0,0 1 1 0 0,0 0-1 0 0,0-1 1 0 0,0 1-1 0 0,-1 0 1 0 0,1 0-1 0 0,-1 0 1 0 0,1 0-1 0 0,-1 0 1 0 0,0 0-1 0 0,0 0 1 0 0,0 1-1 0 0,0-1 0 0 0,-2-1 1 0 0,3 2 30 0 0,-3 2-17 0 0,-2 1-55 0 0,0 0 1 0 0,0 0-1 0 0,0 1 0 0 0,0 0 0 0 0,1 0 0 0 0,-1 0 0 0 0,1 1 0 0 0,0-1 1 0 0,0 1-1 0 0,0 1 0 0 0,1-1 0 0 0,-1 1 0 0 0,1-1 0 0 0,0 1 0 0 0,0 1 1 0 0,1-1-1 0 0,0 0 0 0 0,-1 1 0 0 0,2 0 0 0 0,-1-1 0 0 0,1 1 0 0 0,0 0 1 0 0,-2 9-1 0 0,2-9-23 0 0,0 0 0 0 0,1 1 0 0 0,0-1 0 0 0,0 0 0 0 0,1 1 0 0 0,-1-1 0 0 0,1 0 0 0 0,1 1 0 0 0,-1-1 0 0 0,1 1 0 0 0,0-1 0 0 0,1 0 0 0 0,-1 0 0 0 0,1 0 0 0 0,1 0 1 0 0,-1 0-1 0 0,1 0 0 0 0,0 0 0 0 0,0-1 0 0 0,0 1 0 0 0,1-1 0 0 0,0 0 0 0 0,9 9 0 0 0,-8-10 0 0 0,0-1-1 0 0,0 1 1 0 0,1-1-1 0 0,-1 1 1 0 0,1-2-1 0 0,0 1 1 0 0,0 0 0 0 0,0-1-1 0 0,0-1 1 0 0,1 1-1 0 0,-1-1 1 0 0,0 0 0 0 0,1 0-1 0 0,-1 0 1 0 0,1-1-1 0 0,-1 0 1 0 0,1-1 0 0 0,-1 1-1 0 0,0-1 1 0 0,1-1-1 0 0,-1 1 1 0 0,0-1-1 0 0,8-3 1 0 0,-5 1 11 0 0,0 0 0 0 0,0-1 0 0 0,-1 0 1 0 0,0 0-1 0 0,1-1 0 0 0,-2 0 0 0 0,1 0 0 0 0,-1-1 0 0 0,0 0 0 0 0,0 0 1 0 0,-1-1-1 0 0,0 0 0 0 0,0 0 0 0 0,6-13 0 0 0,-10 15 2 0 0,1 0 1 0 0,-1 0-1 0 0,-1 0 0 0 0,1 0 0 0 0,-1 0 1 0 0,0-1-1 0 0,0 1 0 0 0,-1 0 1 0 0,0-1-1 0 0,0 1 0 0 0,-2-12 0 0 0,-20-70 36 0 0,10 49 3 0 0,-9-38 947 0 0,21 76-984 0 0,-1 1 0 0 0,1-1 0 0 0,0 1 0 0 0,0-1 0 0 0,0 0 0 0 0,0 1 0 0 0,0-1 0 0 0,0 0-1 0 0,0 1 1 0 0,0-1 0 0 0,0 0 0 0 0,0 1 0 0 0,0-1 0 0 0,1 0 0 0 0,-1 1 0 0 0,0-1 0 0 0,0 1 0 0 0,1-1 0 0 0,-1 0 0 0 0,0 1 0 0 0,1-1 0 0 0,-1 1 0 0 0,0-1 0 0 0,1 1-1 0 0,-1-1 1 0 0,1 1 0 0 0,-1-1 0 0 0,1 1 0 0 0,-1 0 0 0 0,1-1 0 0 0,-1 1 0 0 0,1 0 0 0 0,-1-1 0 0 0,2 1 0 0 0,29-5 47 0 0,31 12-30 0 0,-45-3-19 0 0,-1 1 1 0 0,0 0 0 0 0,0 2 0 0 0,0 0-1 0 0,-1 1 1 0 0,27 17 0 0 0,-41-24 159 0 0,1 0 0 0 0,-1 0 1 0 0,1 0-1 0 0,-1 0 1 0 0,1 0-1 0 0,0 0 0 0 0,0 0 1 0 0,-1-1-1 0 0,1 1 1 0 0,0-1-1 0 0,0 0 0 0 0,0 1 1 0 0,0-1-1 0 0,-1 0 1 0 0,1 0-1 0 0,2 0 0 0 0,-3-1-98 0 0,-1 1 0 0 0,1-1 0 0 0,-1 1 0 0 0,1-1 0 0 0,-1 1 1 0 0,0-1-1 0 0,1 1 0 0 0,-1-1 0 0 0,0 1 0 0 0,1-1 0 0 0,-1 1 0 0 0,0-1 0 0 0,0 0 0 0 0,0 1 0 0 0,1-1 0 0 0,-1 0 0 0 0,0 1 0 0 0,0-1 0 0 0,0 0 0 0 0,0 1 0 0 0,0-1 0 0 0,0 1 0 0 0,0-1 0 0 0,0 0 0 0 0,-1 1 0 0 0,1-1 0 0 0,0 0 0 0 0,0 1 0 0 0,-1-1 0 0 0,1 1 0 0 0,0-1 0 0 0,0 0 0 0 0,-1 1 0 0 0,1-1 0 0 0,-1 1 0 0 0,1-1 0 0 0,0 1 0 0 0,-1-1 0 0 0,1 1 0 0 0,-1 0 0 0 0,0-1 0 0 0,-4-11-22 0 0,1 1-1 0 0,1-1 0 0 0,0 0 1 0 0,0-1-1 0 0,1 1 1 0 0,1 0-1 0 0,0-1 0 0 0,0-12 1 0 0,0-6-485 0 0,-1 11-44 0 0,-6-50-1291 0 0,7 66 1286 0 0,0 0 0 0 0,0 0 0 0 0,-1 1-1 0 0,1-1 1 0 0,-1 0 0 0 0,0 1 0 0 0,0 0 0 0 0,-4-6 0 0 0,-7 3-3538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7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1052 796 0 0,'-24'-9'17218'0'0,"23"12"-17076"0"0,0 1 0 0 0,0-1 0 0 0,1 1 0 0 0,0 0 0 0 0,-1-1-1 0 0,1 1 1 0 0,1-1 0 0 0,-1 1 0 0 0,0-1 0 0 0,1 1 0 0 0,0-1-1 0 0,0 1 1 0 0,0-1 0 0 0,0 1 0 0 0,0-1 0 0 0,1 0 0 0 0,-1 0-1 0 0,1 0 1 0 0,0 0 0 0 0,4 6 0 0 0,0-1-24 0 0,-1 0 0 0 0,1-1 1 0 0,0 1-1 0 0,0-1 0 0 0,1-1 0 0 0,0 1 0 0 0,10 7 1 0 0,-15-12-104 0 0,0-1 0 0 0,1 1 1 0 0,-1-1-1 0 0,0 1 0 0 0,1-1 0 0 0,-1 0 1 0 0,1 0-1 0 0,-1 0 0 0 0,1 0 1 0 0,0-1-1 0 0,-1 1 0 0 0,1-1 0 0 0,0 1 1 0 0,0-1-1 0 0,-1 0 0 0 0,1 0 1 0 0,0 0-1 0 0,-1 0 0 0 0,1-1 0 0 0,0 1 1 0 0,0-1-1 0 0,-1 0 0 0 0,1 0 1 0 0,-1 1-1 0 0,1-2 0 0 0,-1 1 1 0 0,1 0-1 0 0,-1 0 0 0 0,0-1 0 0 0,1 1 1 0 0,-1-1-1 0 0,0 0 0 0 0,0 0 1 0 0,0 0-1 0 0,0 0 0 0 0,-1 0 0 0 0,1 0 1 0 0,-1 0-1 0 0,1-1 0 0 0,-1 1 1 0 0,0 0-1 0 0,2-5 0 0 0,1-2 7 0 0,-1-1 0 0 0,0 1 0 0 0,0-1 0 0 0,-1 0 0 0 0,0 0 0 0 0,-1 0 0 0 0,0 0 0 0 0,-1 0 0 0 0,0 0 0 0 0,-2-15 0 0 0,-1-2 83 0 0,1 13 552 0 0,0 0 0 0 0,-1 1 0 0 0,-5-19 1 0 0,61 100 715 0 0,35 60-1129 0 0,113 178 24 0 0,-160-236-196 0 0,-3 2 0 0 0,44 118 0 0 0,-72-163-77 0 0,-3-9 63 0 0,0 1 1 0 0,-1-1 0 0 0,-1 1-1 0 0,4 32 1 0 0,-8-47-38 0 0,-1 0 0 0 0,0-1 0 0 0,0 1 1 0 0,0 0-1 0 0,0-1 0 0 0,-1 1 0 0 0,1 0 0 0 0,-1-1 1 0 0,0 1-1 0 0,0-1 0 0 0,0 1 0 0 0,-1-1 1 0 0,1 1-1 0 0,-1-1 0 0 0,0 0 0 0 0,1 0 0 0 0,-2 0 1 0 0,1 0-1 0 0,0 0 0 0 0,-1 0 0 0 0,1 0 1 0 0,-1-1-1 0 0,0 0 0 0 0,0 1 0 0 0,0-1 0 0 0,0 0 1 0 0,0 0-1 0 0,0-1 0 0 0,0 1 0 0 0,-7 2 1 0 0,-5 1 5 0 0,0-1 1 0 0,0-1 0 0 0,-1 0-1 0 0,1-1 1 0 0,-1 0 0 0 0,0-1-1 0 0,0-1 1 0 0,1-1 0 0 0,-1 0 0 0 0,0-1-1 0 0,1 0 1 0 0,-1-2 0 0 0,1 1-1 0 0,0-2 1 0 0,-21-9 0 0 0,26 9-43 0 0,-1 0 1 0 0,1-1 0 0 0,1 0-1 0 0,-1 0 1 0 0,1-1 0 0 0,0 0-1 0 0,0-1 1 0 0,1 0 0 0 0,0 0-1 0 0,1-1 1 0 0,0 0 0 0 0,0-1 0 0 0,1 1-1 0 0,0-1 1 0 0,0 0 0 0 0,1-1-1 0 0,1 1 1 0 0,0-1 0 0 0,0 0-1 0 0,1 0 1 0 0,-3-20 0 0 0,3-2-242 0 0,2 1 0 0 0,1-1 0 0 0,7-58 0 0 0,28-100-1091 0 0,-22 125 828 0 0,2-14-236 0 0,-3-1-1 0 0,-3 0 1 0 0,-5-1-1 0 0,-2 1 1 0 0,-5-1-1 0 0,-3 0 1 0 0,-21-104-1 0 0,9 96 227 0 0,-33-123-1033 0 0,42 184 1414 0 0,-1 1 0 0 0,-1 1 0 0 0,-2 0 0 0 0,-1 1 0 0 0,-24-35 0 0 0,30 49 774 0 0,-1 0 1 0 0,0 1-1 0 0,-1 0 0 0 0,0 0 0 0 0,-1 1 1 0 0,-24-17 802 0 0,34 27-1336 0 0,0 0 0 0 0,0 0 0 0 0,0 0-1 0 0,0 0 1 0 0,0 0 0 0 0,0 0 0 0 0,0 1-1 0 0,0-1 1 0 0,1 0 0 0 0,-1 0 0 0 0,0 1-1 0 0,0-1 1 0 0,0 0 0 0 0,0 1 0 0 0,1-1-1 0 0,-1 1 1 0 0,0-1 0 0 0,-1 2 0 0 0,3 4-10 0 0,-1-1 0 0 0,1 1 0 0 0,0 0 0 0 0,0-1 0 0 0,1 1 0 0 0,-1-1 1 0 0,1 0-1 0 0,0 1 0 0 0,1-1 0 0 0,0 0 0 0 0,3 5 0 0 0,7 18 161 0 0,31 70 251 0 0,5-2 0 0 0,98 145 1 0 0,-80-135-258 0 0,-36-56-85 0 0,3-2 0 0 0,1-1 0 0 0,61 61 0 0 0,-87-99-270 0 0,-5-5 3 0 0,-1 1 0 0 0,1-1 0 0 0,1 0-1 0 0,-1 0 1 0 0,0-1 0 0 0,1 1-1 0 0,0-1 1 0 0,0 0 0 0 0,0 0 0 0 0,0-1-1 0 0,6 3 1 0 0,-25-37-5042 0 0,-21-26-5105 0 0,11 24 4381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3 470 104 0 0,'1'-25'3716'0'0,"-4"-38"18960"0"0,6 59-22760 0 0,0 0 90 0 0,0 0 0 0 0,0 0 0 0 0,0 0 0 0 0,-1-1 0 0 0,0 0 0 0 0,0 1 0 0 0,2-8 0 0 0,0 3 9 0 0,4-8-13 0 0,-1 0 0 0 0,0 0 0 0 0,-2-1 0 0 0,0 0 0 0 0,-1 0 0 0 0,3-25 0 0 0,-6 31 65 0 0,-1 0 0 0 0,0-1 0 0 0,-1 1 0 0 0,-1-1 0 0 0,1 1 0 0 0,-2 0 0 0 0,0-1 0 0 0,0 1 0 0 0,-1 1 0 0 0,-7-15 0 0 0,10 24 129 0 0,1 0 1 0 0,-1 0-1 0 0,0 1 0 0 0,0-1 1 0 0,0 0-1 0 0,0 1 0 0 0,0-1 1 0 0,0 1-1 0 0,0-1 0 0 0,0 1 1 0 0,-1 0-1 0 0,1-1 0 0 0,-1 1 1 0 0,1 0-1 0 0,-1 0 0 0 0,1 0 1 0 0,-1 0-1 0 0,1 0 0 0 0,-1 0 1 0 0,0 0-1 0 0,-3 0 1 0 0,26 33-149 0 0,242 370 88 0 0,-190-309-260 0 0,-73-93 124 0 0,1 1 0 0 0,-1-1 0 0 0,0 1 0 0 0,0-1 0 0 0,0 0 0 0 0,0 1 0 0 0,1-1 0 0 0,-1 0 0 0 0,0 1 0 0 0,0-1 0 0 0,0 0 0 0 0,1 0 0 0 0,-1 1-1 0 0,0-1 1 0 0,1 0 0 0 0,-1 0 0 0 0,0 1 0 0 0,1-1 0 0 0,-1 0 0 0 0,0 0 0 0 0,1 0 0 0 0,-1 0 0 0 0,0 1 0 0 0,1-1 0 0 0,-1 0 0 0 0,0 0 0 0 0,1 0 0 0 0,-1 0 0 0 0,1 0 0 0 0,-1 0 0 0 0,0 0-1 0 0,1 0 1 0 0,-1 0 0 0 0,1 0 0 0 0,-1 0 0 0 0,0 0 0 0 0,1 0 0 0 0,-1-1 0 0 0,1 1 0 0 0,5-18-19 0 0,-4-34-27 0 0,-2 47 41 0 0,0-3-11 0 0,-1-16-60 0 0,2 1 0 0 0,0-1 0 0 0,1 1 0 0 0,1 0 0 0 0,8-26 0 0 0,-11 49 52 0 0,1-3-12 0 0,-1 2 33 0 0,0 1 1 0 0,0-1 0 0 0,0 1 0 0 0,0-1 0 0 0,0 1-1 0 0,0-1 1 0 0,0 1 0 0 0,0-1 0 0 0,1 1 0 0 0,-1-1-1 0 0,0 1 1 0 0,0-1 0 0 0,1 1 0 0 0,-1-1 0 0 0,0 1-1 0 0,1 0 1 0 0,-1-1 0 0 0,0 1 0 0 0,1-1 0 0 0,-1 1 0 0 0,0 0-1 0 0,1-1 1 0 0,-1 1 0 0 0,1 0 0 0 0,-1 0 0 0 0,1-1-1 0 0,-1 1 1 0 0,1 0 0 0 0,-1 0 0 0 0,1-1 0 0 0,21 4-14 0 0,-1 1 1 0 0,0 1-1 0 0,0 1 1 0 0,-1 1-1 0 0,36 16 1 0 0,-24-6-143 0 0,-27-14-343 0 0,1 1 0 0 0,0-1 0 0 0,0 0 0 0 0,0-1 0 0 0,0 1 0 0 0,0-1 0 0 0,11 2 0 0 0,-26-34-8352 0 0,-3 12 2108 0 0,-3-4 516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2 484 0 0,'-38'-1'28197'0'0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49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1 832 892 0 0,'29'0'12208'0'0,"-19"1"-10890"0"0,-2 5-848 0 0,1 0-1 0 0,-1 0 1 0 0,0 0-1 0 0,0 1 1 0 0,-1 0 0 0 0,0 1-1 0 0,9 11 1 0 0,0 6 66 0 0,-11-15-317 0 0,1-1 0 0 0,0 0 0 0 0,0-1 0 0 0,9 9 0 0 0,-45-117 1374 0 0,22 75-1487 0 0,1 1-1 0 0,1-1 1 0 0,1 0-1 0 0,1 0 1 0 0,0-37-1 0 0,4 62-105 0 0,0-1 0 0 0,0 0 0 0 0,0 1 0 0 0,0-1 0 0 0,0 0 0 0 0,0 1 1 0 0,0-1-1 0 0,0 1 0 0 0,0-1 0 0 0,1 0 0 0 0,-1 1 0 0 0,0-1 0 0 0,0 1 0 0 0,1-1 0 0 0,-1 0 0 0 0,0 1 0 0 0,1-1 0 0 0,-1 1 0 0 0,1-1 0 0 0,-1 1 0 0 0,0-1 1 0 0,1 1-1 0 0,-1 0 0 0 0,1-1 0 0 0,-1 1 0 0 0,1-1 0 0 0,0 1 0 0 0,-1 0 0 0 0,1 0 0 0 0,-1-1 0 0 0,1 1 0 0 0,0 0 0 0 0,-1 0 0 0 0,1 0 0 0 0,-1 0 1 0 0,1 0-1 0 0,0-1 0 0 0,-1 1 0 0 0,1 0 0 0 0,0 0 0 0 0,-1 1 0 0 0,2-1 0 0 0,28 8 0 0 0,-23-6-5 0 0,36 12 1 0 0,-25-8-17 0 0,0 0-1 0 0,0-1 1 0 0,0-1-1 0 0,0-1 1 0 0,21 1-1 0 0,-34-4 18 0 0,1 0 0 0 0,-1-1-1 0 0,0 1 1 0 0,1-1 0 0 0,-1 0 0 0 0,0-1-1 0 0,0 1 1 0 0,0-1 0 0 0,0 0 0 0 0,0 0-1 0 0,0-1 1 0 0,-1 1 0 0 0,1-1 0 0 0,-1 0-1 0 0,0-1 1 0 0,1 1 0 0 0,-1-1 0 0 0,-1 1-1 0 0,1-1 1 0 0,-1 0 0 0 0,1-1 0 0 0,4-7-1 0 0,-3 1 32 0 0,1 0-1 0 0,-1-1 1 0 0,-1 1-1 0 0,0-1 1 0 0,-1 0 0 0 0,0 0-1 0 0,-1-1 1 0 0,0 1-1 0 0,-1-1 1 0 0,-1 1-1 0 0,0-1 1 0 0,0 1-1 0 0,-1-1 1 0 0,-1 1-1 0 0,0 0 1 0 0,0 0-1 0 0,-2-1 1 0 0,1 1 0 0 0,-11-21-1 0 0,14 33-18 0 0,0-1-1 0 0,0 1 1 0 0,-1-1 0 0 0,1 1-1 0 0,0 0 1 0 0,-1-1 0 0 0,1 1-1 0 0,0-1 1 0 0,-1 1 0 0 0,1 0-1 0 0,0-1 1 0 0,-1 1 0 0 0,1 0-1 0 0,0-1 1 0 0,-1 1 0 0 0,1 0-1 0 0,-1 0 1 0 0,1 0 0 0 0,-1-1 0 0 0,1 1-1 0 0,-1 0 1 0 0,1 0 0 0 0,-1 0-1 0 0,1 0 1 0 0,-1 0 0 0 0,1 0-1 0 0,-1 0 1 0 0,1 0 0 0 0,-1 0-1 0 0,1 0 1 0 0,-1 0 0 0 0,1 0-1 0 0,-1 0 1 0 0,1 0 0 0 0,0 1-1 0 0,-1-1 1 0 0,0 0 0 0 0,-19 18 8 0 0,-8 27-161 0 0,23-34 17 0 0,1-1-1 0 0,0 1 0 0 0,1 0 0 0 0,0 0 0 0 0,1 1 0 0 0,0-1 1 0 0,0 0-1 0 0,1 1 0 0 0,1-1 0 0 0,0 1 0 0 0,0-1 1 0 0,2 1-1 0 0,1 11 0 0 0,-3-23 114 0 0,0 1 1 0 0,0-1 0 0 0,0 0-1 0 0,0 1 1 0 0,1-1-1 0 0,-1 0 1 0 0,0 0 0 0 0,0 1-1 0 0,0-1 1 0 0,0 0-1 0 0,0 0 1 0 0,0 1 0 0 0,1-1-1 0 0,-1 0 1 0 0,0 0-1 0 0,0 1 1 0 0,0-1-1 0 0,0 0 1 0 0,1 0 0 0 0,-1 0-1 0 0,0 0 1 0 0,0 1-1 0 0,1-1 1 0 0,-1 0 0 0 0,0 0-1 0 0,0 0 1 0 0,1 0-1 0 0,-1 0 1 0 0,0 0 0 0 0,0 0-1 0 0,1 1 1 0 0,-1-1-1 0 0,0 0 1 0 0,1 0-1 0 0,-1 0 1 0 0,0 0 0 0 0,0 0-1 0 0,1 0 1 0 0,-1 0-1 0 0,0-1 1 0 0,1 1 0 0 0,12-10-146 0 0,6-17 58 0 0,8-25-30 0 0,-19 34 72 0 0,1 1-1 0 0,0 0 1 0 0,1 1-1 0 0,23-29 1 0 0,-28 40 52 0 0,-1 1-1 0 0,1 0 1 0 0,-1 0 0 0 0,1 0-1 0 0,1 1 1 0 0,-1 0-1 0 0,0 0 1 0 0,1 0 0 0 0,-1 1-1 0 0,1 0 1 0 0,0 0 0 0 0,0 0-1 0 0,0 1 1 0 0,0-1 0 0 0,0 1-1 0 0,0 1 1 0 0,0-1-1 0 0,0 1 1 0 0,11 1 0 0 0,3 2 46 0 0,0 1 0 0 0,0 0 0 0 0,-1 1 0 0 0,0 1 0 0 0,0 1 1 0 0,0 1-1 0 0,-1 0 0 0 0,0 2 0 0 0,-1 0 0 0 0,0 1 0 0 0,-1 0 0 0 0,0 1 0 0 0,0 1 1 0 0,-2 1-1 0 0,1 0 0 0 0,-2 1 0 0 0,0 0 0 0 0,-1 1 0 0 0,0 1 0 0 0,14 28 1 0 0,-21-34 165 0 0,27 66 493 0 0,-30-71-348 0 0,0-1 1 0 0,-1 0-1 0 0,0 1 1 0 0,0-1-1 0 0,0 1 1 0 0,-1-1-1 0 0,1 1 1 0 0,-1-1-1 0 0,-1 1 1 0 0,1-1-1 0 0,-1 1 1 0 0,-1 6-1 0 0,1-11-247 0 0,1 0 1 0 0,-1-1-1 0 0,1 1 0 0 0,-1 0 1 0 0,1 0-1 0 0,-1-1 0 0 0,0 1 1 0 0,1-1-1 0 0,-1 1 0 0 0,0-1 1 0 0,1 1-1 0 0,-1-1 0 0 0,0 1 0 0 0,0-1 1 0 0,0 1-1 0 0,1-1 0 0 0,-1 0 1 0 0,0 0-1 0 0,0 1 0 0 0,0-1 1 0 0,0 0-1 0 0,0 0 0 0 0,1 0 1 0 0,-1 0-1 0 0,0 0 0 0 0,0 0 1 0 0,0 0-1 0 0,0 0 0 0 0,0 0 1 0 0,1-1-1 0 0,-1 1 0 0 0,0 0 1 0 0,0-1-1 0 0,0 1 0 0 0,0 0 1 0 0,1-1-1 0 0,-1 1 0 0 0,0-1 1 0 0,0 1-1 0 0,1-1 0 0 0,-1 1 0 0 0,0-2 1 0 0,-33-25 1229 0 0,18 6-1140 0 0,0-1 1 0 0,1-1-1 0 0,2 0 1 0 0,0-1-1 0 0,1 0 1 0 0,2-1-1 0 0,0 0 1 0 0,-11-53-1 0 0,14 48-773 0 0,2 0 0 0 0,1 0 0 0 0,2 0 1 0 0,1 0-1 0 0,1-1 0 0 0,1 1 0 0 0,10-55 0 0 0,-6 65-995 0 0,1 0-1 0 0,0 1 1 0 0,16-33-1 0 0,-15 39-951 0 0,0 0 0 0 0,1 0-1 0 0,13-15 1 0 0,14-10-4145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47 708 0 0,'0'-2'735'0'0,"0"-1"0"0"0,0 1 0 0 0,0-1 0 0 0,0 1 0 0 0,-1-1 0 0 0,1 1 0 0 0,-1 0 0 0 0,1-1 0 0 0,-1 1 0 0 0,0 0 0 0 0,0-1 0 0 0,0 1 0 0 0,0 0 0 0 0,-1 0 1 0 0,1 0-1 0 0,0 0 0 0 0,-5-4 1204 0 0,6 6-1755 0 0,-1-1-1 0 0,0 1 0 0 0,1 0 1 0 0,-1 0-1 0 0,0 0 0 0 0,1-1 0 0 0,-1 1 1 0 0,0 0-1 0 0,1 0 0 0 0,-1 0 1 0 0,0 0-1 0 0,0 0 0 0 0,1 0 0 0 0,-1 1 1 0 0,0-1-1 0 0,1 0 0 0 0,-1 0 1 0 0,0 0-1 0 0,1 1 0 0 0,-2 0 0 0 0,-4 5 102 0 0,1 1-1 0 0,-1 0 1 0 0,1 0-1 0 0,1 1 1 0 0,-1-1-1 0 0,1 1 1 0 0,1 0-1 0 0,0 0 1 0 0,0 0-1 0 0,0 1 1 0 0,-2 14-1 0 0,2-6-132 0 0,0 1 0 0 0,1-1-1 0 0,1 1 1 0 0,1 0 0 0 0,2 19 0 0 0,-1-31-190 0 0,1 1 1 0 0,0 0-1 0 0,0-1 1 0 0,0 1-1 0 0,1-1 1 0 0,0 0-1 0 0,0 0 1 0 0,8 11-1 0 0,-11-16 27 0 0,1 0-1 0 0,0 1 0 0 0,-1-1 0 0 0,1 0 0 0 0,0 0 0 0 0,0 0 0 0 0,0 0 0 0 0,0 0 0 0 0,0 0 0 0 0,0 0 0 0 0,0 0 0 0 0,1-1 0 0 0,-1 1 0 0 0,0 0 0 0 0,0 0 0 0 0,1-1 0 0 0,-1 1 0 0 0,0-1 0 0 0,1 0 0 0 0,-1 1 1 0 0,0-1-1 0 0,1 0 0 0 0,-1 0 0 0 0,0 1 0 0 0,1-1 0 0 0,-1 0 0 0 0,1 0 0 0 0,-1-1 0 0 0,0 1 0 0 0,1 0 0 0 0,-1 0 0 0 0,1-1 0 0 0,-1 1 0 0 0,0-1 0 0 0,0 1 0 0 0,1-1 0 0 0,-1 0 0 0 0,0 1 0 0 0,0-1 1 0 0,1 0-1 0 0,-1 0 0 0 0,0 0 0 0 0,0 0 0 0 0,0 0 0 0 0,0 0 0 0 0,-1 0 0 0 0,1 0 0 0 0,0 0 0 0 0,1-2 0 0 0,1-2-7 0 0,1 0 1 0 0,-1-1-1 0 0,0 0 0 0 0,0 1 0 0 0,-1-1 1 0 0,1 0-1 0 0,-2-1 0 0 0,1 1 0 0 0,0 0 1 0 0,-1 0-1 0 0,0-10 0 0 0,0-5 146 0 0,-1-1 0 0 0,-4-23 0 0 0,0-17 2459 0 0,26 80-2349 0 0,22 25-59 0 0,-2 2 1 0 0,67 95-1 0 0,-87-111-139 0 0,12 20 15 0 0,-2 1 0 0 0,-2 1 0 0 0,-2 2 0 0 0,-2 1 0 0 0,25 80 0 0 0,-45-117 63 0 0,-1-1-1 0 0,0 1 0 0 0,-1 0 1 0 0,-1 0-1 0 0,-1 1 1 0 0,-1-1-1 0 0,0 0 1 0 0,-2 26-1 0 0,1-43-81 0 0,0 1 0 0 0,-1 0-1 0 0,1 0 1 0 0,0 0 0 0 0,-1 0 0 0 0,1 0 0 0 0,0-1-1 0 0,-1 1 1 0 0,1 0 0 0 0,-1 0 0 0 0,1-1-1 0 0,-1 1 1 0 0,1 0 0 0 0,-1-1 0 0 0,0 1-1 0 0,1 0 1 0 0,-1-1 0 0 0,0 1 0 0 0,1-1 0 0 0,-1 1-1 0 0,0-1 1 0 0,0 1 0 0 0,0-1 0 0 0,1 0-1 0 0,-1 1 1 0 0,0-1 0 0 0,0 0 0 0 0,-1 0-1 0 0,-31-5 465 0 0,22 1-354 0 0,1-1-1 0 0,-1 0 1 0 0,-17-14 0 0 0,-1-1 59 0 0,2-3 0 0 0,1 0 0 0 0,1-1-1 0 0,-32-41 1 0 0,47 53-179 0 0,1-1 0 0 0,1 1 0 0 0,0-2 0 0 0,1 1 0 0 0,1-1 0 0 0,0 0 0 0 0,1 0 0 0 0,0 0 0 0 0,1-1 0 0 0,0 0 0 0 0,2 0 0 0 0,-3-30 0 0 0,6 36-434 0 0,-1 0 0 0 0,1 0 0 0 0,0 0 0 0 0,1 1 0 0 0,0-1 0 0 0,0 0 0 0 0,1 1 0 0 0,0 0 0 0 0,1-1 0 0 0,0 1 0 0 0,6-10-1 0 0,14-13-5170 0 0,5 3-3863 0 0,-10 14 3366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1 149 212 0 0,'0'0'6846'0'0,"5"-26"-1230"0"0,0 24-5414 0 0,0 0 0 0 0,1 0 1 0 0,-1 1-1 0 0,1-1 0 0 0,-1 1 0 0 0,1 0 0 0 0,-1 1 1 0 0,1 0-1 0 0,-1-1 0 0 0,1 2 0 0 0,0-1 1 0 0,-1 0-1 0 0,1 1 0 0 0,-1 0 0 0 0,1 1 0 0 0,-1-1 1 0 0,0 1-1 0 0,1 0 0 0 0,-1 0 0 0 0,8 6 1 0 0,3 0-63 0 0,-1 1-1 0 0,-1 0 1 0 0,1 1 0 0 0,-1 1 0 0 0,17 18 0 0 0,34 64 2032 0 0,-105-143 3311 0 0,0-14-3541 0 0,33 52-1876 0 0,1-1 0 0 0,0 0 0 0 0,1 0 0 0 0,0 0 0 0 0,1 0 0 0 0,1-1 0 0 0,0 0 0 0 0,-2-27 0 0 0,5 38-459 0 0,0-1 1 0 0,0 1-1 0 0,0-1 0 0 0,0 1 0 0 0,1 0 0 0 0,-1-1 1 0 0,1 1-1 0 0,0 0 0 0 0,2-6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1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0 235 720 0 0,'6'0'1847'0'0,"0"0"0"0"0,-1 0 0 0 0,1-1-1 0 0,0 1 1 0 0,-1-1 0 0 0,1-1 0 0 0,10-3 0 0 0,21-3 1468 0 0,-29 7-3018 0 0,0 0 1 0 0,1-1 0 0 0,-1 1 0 0 0,0-2-1 0 0,0 1 1 0 0,-1-1 0 0 0,1-1 0 0 0,0 1-1 0 0,-1-1 1 0 0,0-1 0 0 0,0 1 0 0 0,8-7-1 0 0,-13 9-266 0 0,0-1-1 0 0,0 1 0 0 0,1 0 0 0 0,-1-1 0 0 0,-1 1 0 0 0,1-1 1 0 0,0 0-1 0 0,-1 0 0 0 0,1 1 0 0 0,-1-1 0 0 0,0 0 0 0 0,0 0 1 0 0,0 0-1 0 0,0 0 0 0 0,0-1 0 0 0,-1 1 0 0 0,0 0 0 0 0,1 0 1 0 0,-1 0-1 0 0,0 0 0 0 0,-1-1 0 0 0,1 1 0 0 0,-1 0 0 0 0,1 0 1 0 0,-1 0-1 0 0,0 0 0 0 0,0 0 0 0 0,0 0 0 0 0,0 0 0 0 0,-1 0 0 0 0,1 0 1 0 0,-1 1-1 0 0,0-1 0 0 0,-3-4 0 0 0,0 1-44 0 0,0 0 0 0 0,-1 0 1 0 0,1 0-1 0 0,-1 1 0 0 0,-1-1 0 0 0,1 1 0 0 0,-1 1 0 0 0,0-1 0 0 0,0 1 1 0 0,0 1-1 0 0,0-1 0 0 0,-1 1 0 0 0,-8-2 0 0 0,14 4 11 0 0,0 1-1 0 0,-1 0 1 0 0,1 1 0 0 0,0-1-1 0 0,0 0 1 0 0,0 0 0 0 0,0 1 0 0 0,0 0-1 0 0,0-1 1 0 0,0 1 0 0 0,0 0-1 0 0,0 0 1 0 0,0 0 0 0 0,0 0-1 0 0,1 0 1 0 0,-1 0 0 0 0,0 0-1 0 0,1 1 1 0 0,-1-1 0 0 0,1 1-1 0 0,-1-1 1 0 0,0 3 0 0 0,-27 35-18 0 0,26-31 48 0 0,-1 1 0 0 0,1-1 0 0 0,1 1 0 0 0,0 0 1 0 0,0 0-1 0 0,1 0 0 0 0,0 0 0 0 0,0 0 0 0 0,1 1 0 0 0,0-1 0 0 0,1 0 1 0 0,0 0-1 0 0,0 0 0 0 0,1 0 0 0 0,0 0 0 0 0,1 0 0 0 0,0-1 1 0 0,0 1-1 0 0,8 13 0 0 0,-9-17-18 0 0,1 0 0 0 0,0-1 0 0 0,0 1 0 0 0,0-1 0 0 0,0 0 0 0 0,0 0 1 0 0,1 0-1 0 0,0 0 0 0 0,0-1 0 0 0,0 0 0 0 0,0 0 0 0 0,1 0 0 0 0,-1 0 0 0 0,1 0 0 0 0,0-1 0 0 0,0 0 1 0 0,0 0-1 0 0,0 0 0 0 0,0-1 0 0 0,0 0 0 0 0,0 0 0 0 0,0 0 0 0 0,0 0 0 0 0,1-1 0 0 0,-1 0 1 0 0,0 0-1 0 0,1 0 0 0 0,-1-1 0 0 0,0 0 0 0 0,0 0 0 0 0,0 0 0 0 0,1-1 0 0 0,-1 1 0 0 0,-1-1 0 0 0,6-3 1 0 0,-2 1-333 0 0,-1 1 1 0 0,-1-2 0 0 0,1 1 0 0 0,0-1-1 0 0,-1 0 1 0 0,0 0 0 0 0,0-1 0 0 0,-1 0-1 0 0,1 0 1 0 0,-1 0 0 0 0,6-11 0 0 0,-5 7-2390 0 0,0-1 0 0 0,-1 1 0 0 0,8-23 0 0 0,-5 7-2685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1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10 265 1760 0 0,'4'16'12828'0'0,"-2"-13"-12074"0"0,9-1 1464 0 0,-9-3-1490 0 0,38-16 1553 0 0,-36 15-2188 0 0,1 0-1 0 0,-1-1 1 0 0,0 0-1 0 0,-1 0 1 0 0,1 0 0 0 0,0 0-1 0 0,-1-1 1 0 0,0 1-1 0 0,0-1 1 0 0,0 0-1 0 0,0 0 1 0 0,0 0-1 0 0,-1 0 1 0 0,0 0-1 0 0,0-1 1 0 0,0 1 0 0 0,0 0-1 0 0,-1-1 1 0 0,1 0-1 0 0,-1 1 1 0 0,-1-1-1 0 0,1 0 1 0 0,-1 0-1 0 0,1 0 1 0 0,-1 1 0 0 0,-1-1-1 0 0,1 0 1 0 0,-2-6-1 0 0,0-1-153 0 0,0 1 0 0 0,-1-1-1 0 0,-1 1 1 0 0,0 0 0 0 0,-1 0-1 0 0,0 0 1 0 0,0 0 0 0 0,-1 1-1 0 0,0 0 1 0 0,-10-11 0 0 0,16 20 51 0 0,-1 0 0 0 0,0 0 0 0 0,1 0 1 0 0,-1 0-1 0 0,0 0 0 0 0,0 1 0 0 0,1-1 1 0 0,-1 0-1 0 0,0 0 0 0 0,0 1 0 0 0,0-1 1 0 0,0 0-1 0 0,0 1 0 0 0,0-1 0 0 0,0 1 1 0 0,0-1-1 0 0,0 1 0 0 0,0 0 0 0 0,0-1 1 0 0,0 1-1 0 0,-1 0 0 0 0,1 0 0 0 0,0 0 0 0 0,0 0 1 0 0,0 0-1 0 0,0 0 0 0 0,0 0 0 0 0,-2 1 1 0 0,1 0 0 0 0,0 0 1 0 0,1 0-1 0 0,-1 0 1 0 0,1 1-1 0 0,-1-1 1 0 0,1 1 0 0 0,-1-1-1 0 0,1 1 1 0 0,0 0-1 0 0,0-1 1 0 0,0 1-1 0 0,0 0 1 0 0,0 0-1 0 0,-1 3 1 0 0,-2 8-14 0 0,-1 0-1 0 0,2 0 1 0 0,-3 23 0 0 0,5-25 32 0 0,0 0 0 0 0,1 0-1 0 0,1 0 1 0 0,0 0 0 0 0,0 0 0 0 0,1 0 0 0 0,1 0-1 0 0,-1 0 1 0 0,2-1 0 0 0,0 1 0 0 0,7 14 0 0 0,-9-21-9 0 0,0 0 1 0 0,0 0-1 0 0,1 0 0 0 0,0 0 1 0 0,-1-1-1 0 0,1 1 1 0 0,0-1-1 0 0,1 0 1 0 0,-1 0-1 0 0,0 0 1 0 0,1 0-1 0 0,0 0 1 0 0,0-1-1 0 0,0 1 0 0 0,0-1 1 0 0,0 0-1 0 0,0-1 1 0 0,0 1-1 0 0,1-1 1 0 0,-1 1-1 0 0,1-2 1 0 0,-1 1-1 0 0,1 0 1 0 0,-1-1-1 0 0,1 1 0 0 0,-1-1 1 0 0,1-1-1 0 0,-1 1 1 0 0,1-1-1 0 0,6-1 1 0 0,-5 0-195 0 0,0-1 0 0 0,0 1 0 0 0,0-1-1 0 0,-1 0 1 0 0,1-1 0 0 0,-1 1 0 0 0,0-1 0 0 0,0 0 0 0 0,0-1 0 0 0,-1 1 0 0 0,0-1 0 0 0,1 0 0 0 0,-1 0 0 0 0,-1 0 0 0 0,6-10 0 0 0,-6 10-310 0 0,0 0 1 0 0,-1 0-1 0 0,0 0 0 0 0,0-1 1 0 0,0 1-1 0 0,-1 0 0 0 0,0-1 1 0 0,0 0-1 0 0,0 1 0 0 0,-1-1 1 0 0,0-5-1 0 0,-1-17-4464 0 0,0 0 380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40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16 144 660 0 0,'0'0'7925'0'0,"-13"-1"442"0"0,13 0-8240 0 0,-1-2 253 0 0,0 0 0 0 0,1 0 1 0 0,-1-1-1 0 0,1 1 0 0 0,0 0 1 0 0,0-1-1 0 0,0 1 0 0 0,1 0 1 0 0,-1 0-1 0 0,1-1 0 0 0,0 1 1 0 0,-1 0-1 0 0,2 0 0 0 0,-1 0 1 0 0,0 0-1 0 0,0 0 0 0 0,1 0 1 0 0,3-5-1 0 0,2 0-78 0 0,-1 0 1 0 0,1 0 0 0 0,1 1-1 0 0,-1 0 1 0 0,1 0-1 0 0,0 1 1 0 0,1 0 0 0 0,10-6-1 0 0,-17 11-286 0 0,1 0-1 0 0,0 0 0 0 0,-1 0 1 0 0,1 0-1 0 0,0 0 0 0 0,0 0 1 0 0,0 1-1 0 0,0-1 1 0 0,-1 1-1 0 0,1 0 0 0 0,0 0 1 0 0,0 0-1 0 0,0 0 0 0 0,0 1 1 0 0,0-1-1 0 0,0 1 0 0 0,0 0 1 0 0,-1 0-1 0 0,1 0 0 0 0,0 0 1 0 0,-1 0-1 0 0,1 0 1 0 0,0 1-1 0 0,-1-1 0 0 0,0 1 1 0 0,1 0-1 0 0,-1-1 0 0 0,0 1 1 0 0,0 1-1 0 0,0-1 0 0 0,0 0 1 0 0,0 0-1 0 0,0 1 0 0 0,1 2 1 0 0,3 5-4 0 0,-1 1 0 0 0,0 0 0 0 0,0 0-1 0 0,-1 1 1 0 0,-1-1 0 0 0,0 1 0 0 0,0 0 0 0 0,-1 0 0 0 0,0 0 0 0 0,-1 20 0 0 0,-1 17 9 0 0,-8 57 1 0 0,8-104-23 0 0,-3 25 91 0 0,0 0 483 0 0,1 1 0 0 0,2 53 0 0 0,0-81-558 0 0,0 0 0 0 0,0 1 0 0 0,0-1 0 0 0,0 1 0 0 0,0-1 0 0 0,0 1 0 0 0,0-1 1 0 0,1 0-1 0 0,-1 1 0 0 0,0-1 0 0 0,0 1 0 0 0,0-1 0 0 0,0 0 0 0 0,1 1 0 0 0,-1-1 0 0 0,0 0 0 0 0,0 1 0 0 0,1-1 0 0 0,-1 0 0 0 0,0 1 0 0 0,1-1 0 0 0,-1 0 1 0 0,0 0-1 0 0,1 1 0 0 0,-1-1 0 0 0,1 0 0 0 0,-1 0 0 0 0,0 0 0 0 0,1 0 0 0 0,-1 1 0 0 0,1-1 0 0 0,-1 0 0 0 0,0 0 0 0 0,1 0 0 0 0,18-6 918 0 0,22-25 718 0 0,-34 25-1543 0 0,240-169-108 0 0,-238 169 22 0 0,-4 2-53 0 0,-1 1 0 0 0,1 0-1 0 0,-1 0 1 0 0,1 1 0 0 0,0 0 0 0 0,0-1 0 0 0,10-1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2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1 173 1056 0 0,'0'0'10848'0'0,"4"1"-9887"0"0,12 4-542 0 0,-1 1 0 0 0,0 0 0 0 0,0 2 0 0 0,-1-1 0 0 0,0 2 0 0 0,0 0 0 0 0,0 0 0 0 0,-2 1 0 0 0,1 1 0 0 0,-1 0 0 0 0,-1 1 0 0 0,0 0 0 0 0,0 1 0 0 0,-1 0 0 0 0,-1 0 0 0 0,-1 1 0 0 0,10 20 0 0 0,2 5 1901 0 0,-22-40-2288 0 0,1 0 0 0 0,-1 0 0 0 0,0 0 0 0 0,1-1 1 0 0,-1 1-1 0 0,1-1 0 0 0,-1 1 0 0 0,1-1 0 0 0,-1 1 1 0 0,1-1-1 0 0,-1-2 0 0 0,0 1 24 0 0,-12-16 30 0 0,1 0 1 0 0,0-1 0 0 0,2 0-1 0 0,1-1 1 0 0,0 0 0 0 0,2-1 0 0 0,0 0-1 0 0,1 0 1 0 0,2-1 0 0 0,-5-33-1 0 0,8 43-34 0 0,1 0 0 0 0,0 0 0 0 0,1 0 0 0 0,0 0 0 0 0,1-1 0 0 0,3-15 0 0 0,-3 27-37 0 0,0 1-1 0 0,0-1 1 0 0,0 1-1 0 0,0 0 1 0 0,0 0-1 0 0,0 0 0 0 0,1-1 1 0 0,-1 1-1 0 0,0 0 1 0 0,1 1-1 0 0,-1-1 1 0 0,1 0-1 0 0,-1 0 1 0 0,1 0-1 0 0,-1 1 0 0 0,1-1 1 0 0,-1 1-1 0 0,1-1 1 0 0,0 1-1 0 0,-1 0 1 0 0,1 0-1 0 0,0 0 1 0 0,-1 0-1 0 0,1 0 1 0 0,0 0-1 0 0,-1 0 0 0 0,1 0 1 0 0,-1 1-1 0 0,1-1 1 0 0,1 1-1 0 0,55 14 318 0 0,-54-13-292 0 0,19 7 140 0 0,-1 0-1 0 0,0 2 1 0 0,0 0 0 0 0,-1 2 0 0 0,20 15 0 0 0,89 83-3787 0 0,-101-85 399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2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1100 0 0,'0'2'596'0'0,"0"-1"-1"0"0,0 1 0 0 0,0-1 1 0 0,0 1-1 0 0,0-1 1 0 0,0 1-1 0 0,0-1 1 0 0,6 13 5358 0 0,-3-11-5358 0 0,11 4 2249 0 0,-13-7-2777 0 0,-1 1 0 0 0,1-1 0 0 0,0 0 0 0 0,-1 0 0 0 0,1 0-1 0 0,0 0 1 0 0,-1 0 0 0 0,1 1 0 0 0,0-1 0 0 0,-1 0-1 0 0,1-1 1 0 0,0 1 0 0 0,-1 0 0 0 0,1 0 0 0 0,0 0 0 0 0,-1 0-1 0 0,1 0 1 0 0,0-1 0 0 0,-1 1 0 0 0,1 0 0 0 0,-1-1 0 0 0,1 1-1 0 0,-1 0 1 0 0,1-1 0 0 0,-1 1 0 0 0,1-1 0 0 0,-1 1 0 0 0,2-1-1 0 0,16-14 821 0 0,-9 4-724 0 0,0-1 1 0 0,-1 0-1 0 0,0 0 1 0 0,0-1-1 0 0,-2 0 0 0 0,1 0 1 0 0,-2-1-1 0 0,0 0 1 0 0,-1 0-1 0 0,0 0 1 0 0,-1 0-1 0 0,0 0 1 0 0,-1-1-1 0 0,-1 0 1 0 0,0 1-1 0 0,-1-1 0 0 0,-1 1 1 0 0,0-1-1 0 0,-1 0 1 0 0,-6-22-1 0 0,6 28-35 0 0,-4-15 227 0 0,7 42-365 0 0,2-7-49 0 0,0-1-1 0 0,0 1 0 0 0,1-1 0 0 0,1 0 0 0 0,-1 0 1 0 0,2 0-1 0 0,-1 0 0 0 0,1-1 0 0 0,1 0 1 0 0,0-1-1 0 0,0 1 0 0 0,16 13 0 0 0,-22-21 57 0 0,-1-1 0 0 0,1 0 1 0 0,0 0-1 0 0,-1 0 0 0 0,1 0 0 0 0,0 0 0 0 0,0 0 0 0 0,-1 0 0 0 0,1 0 0 0 0,0 0 0 0 0,-1 0 0 0 0,1 0 1 0 0,0 0-1 0 0,-1-1 0 0 0,1 1 0 0 0,0 0 0 0 0,-1 0 0 0 0,1-1 0 0 0,0 1 0 0 0,-1-1 0 0 0,1 1 0 0 0,0 0 0 0 0,-1-1 1 0 0,1 1-1 0 0,-1-1 0 0 0,1 1 0 0 0,-1-1 0 0 0,0 0 0 0 0,1 1 0 0 0,-1-1 0 0 0,1 1 0 0 0,-1-1 0 0 0,0 0 0 0 0,1 0 1 0 0,13-23-7 0 0,6-56-22 0 0,-16 61 1 0 0,1-1 1 0 0,0 1 0 0 0,15-34-1 0 0,-19 51 26 0 0,0-1-1 0 0,0 1 1 0 0,1 0-1 0 0,-1 0 1 0 0,1 0-1 0 0,-1 0 1 0 0,1 1 0 0 0,0-1-1 0 0,0 0 1 0 0,-1 1-1 0 0,1-1 1 0 0,0 1-1 0 0,1-1 1 0 0,-1 1-1 0 0,0 0 1 0 0,0 0-1 0 0,0 0 1 0 0,1 0-1 0 0,-1 1 1 0 0,5-2 0 0 0,-1 2 3 0 0,0-1 0 0 0,-1 1 0 0 0,1 1 0 0 0,-1-1 0 0 0,1 1 0 0 0,0 0 1 0 0,-1 0-1 0 0,11 4 0 0 0,5 4 24 0 0,-1 0-1 0 0,0 1 1 0 0,30 21 0 0 0,-44-27-29 0 0,0 0 1 0 0,-1 1 0 0 0,1 0 0 0 0,-1 0 0 0 0,0 1-1 0 0,0-1 1 0 0,0 1 0 0 0,-1 0 0 0 0,0 0 0 0 0,4 9-1 0 0,-7-13-42 0 0,0-1 0 0 0,-1 1-1 0 0,1 0 1 0 0,-1-1-1 0 0,1 1 1 0 0,-1 0 0 0 0,0-1-1 0 0,0 1 1 0 0,0 0-1 0 0,0-1 1 0 0,0 1-1 0 0,0 0 1 0 0,0-1 0 0 0,0 1-1 0 0,-1 0 1 0 0,1-1-1 0 0,-1 1 1 0 0,1 0 0 0 0,-2 1-1 0 0,1-1-73 0 0,-1 0 0 0 0,0 0 0 0 0,1 0-1 0 0,-1-1 1 0 0,0 1 0 0 0,0-1 0 0 0,0 1 0 0 0,0-1 0 0 0,-1 0-1 0 0,1 0 1 0 0,0 0 0 0 0,0 0 0 0 0,-1 0 0 0 0,1 0 0 0 0,-1-1-1 0 0,1 1 1 0 0,-4 0 0 0 0,-57 5-3652 0 0,17-8-2077 0 0,2 1 1192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4:53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3 212 0 0,'-52'-1'9095'0'0,"27"2"-1218"0"0,10-3-3173 0 0,9 3-4310 0 0,-2 1-3069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1236 0 0,'0'8'12126'0'0,"4"9"-9843"0"0,18 19-850 0 0,49 59 0 0 0,1 1-537 0 0,14 22-351 0 0,-48-71-2689 0 0,-73-73-12452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1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60 258 216 0 0,'-4'-3'569'0'0,"-1"0"0"0"0,1-1 0 0 0,-1 0 0 0 0,1 1 0 0 0,0-2 0 0 0,1 1 1 0 0,-1 0-1 0 0,1-1 0 0 0,-1 1 0 0 0,1-1 0 0 0,1 0 0 0 0,-1 0 0 0 0,1 0 0 0 0,0 0 0 0 0,0-1 0 0 0,0 1 0 0 0,1 0 0 0 0,0-1 0 0 0,-1-6 0 0 0,2 6-338 0 0,1 1-1 0 0,-1 0 0 0 0,1 0 0 0 0,0 0 0 0 0,1 0 0 0 0,-1 0 0 0 0,1 1 0 0 0,0-1 0 0 0,0 0 0 0 0,0 1 0 0 0,1-1 1 0 0,0 1-1 0 0,0 0 0 0 0,0 0 0 0 0,0 0 0 0 0,1 0 0 0 0,-1 0 0 0 0,1 1 0 0 0,0-1 0 0 0,0 1 0 0 0,4-2 1 0 0,5-4 23 0 0,0 2 0 0 0,0 0 0 0 0,0 0 1 0 0,1 1-1 0 0,0 1 0 0 0,0 0 1 0 0,0 1-1 0 0,24-4 0 0 0,-29 7-140 0 0,0 0 0 0 0,0 0-1 0 0,0 1 1 0 0,1 0 0 0 0,-1 0 0 0 0,0 1-1 0 0,0 1 1 0 0,1-1 0 0 0,-1 1-1 0 0,-1 1 1 0 0,1 0 0 0 0,0 0 0 0 0,-1 1-1 0 0,1 0 1 0 0,7 5 0 0 0,-10-4-37 0 0,0 0 0 0 0,-1 0 1 0 0,0 0-1 0 0,-1 0 0 0 0,1 1 0 0 0,-1 0 0 0 0,0 0 1 0 0,0 0-1 0 0,-1 0 0 0 0,1 1 0 0 0,-2 0 0 0 0,1-1 1 0 0,-1 1-1 0 0,0 0 0 0 0,0 0 0 0 0,0 0 1 0 0,-1 0-1 0 0,-1 0 0 0 0,1 1 0 0 0,-1-1 0 0 0,0 0 1 0 0,-2 12-1 0 0,1-7-16 0 0,-1 0 0 0 0,-1 0 0 0 0,1 0 1 0 0,-2 0-1 0 0,0-1 0 0 0,0 1 0 0 0,-1-1 0 0 0,0 0 1 0 0,-1 0-1 0 0,0-1 0 0 0,-1 1 0 0 0,-11 12 0 0 0,14-19-237 0 0,0 0 0 0 0,0-1 0 0 0,0 0 0 0 0,-1 0-1 0 0,1 0 1 0 0,-1 0 0 0 0,0-1 0 0 0,1 0-1 0 0,-1 0 1 0 0,0 0 0 0 0,-8 1 0 0 0,-22-3-3599 0 0,32-1 3067 0 0,1 0 0 0 0,-1 0 0 0 0,1 0 0 0 0,0 0 0 0 0,-1 0 0 0 0,1 0-1 0 0,0-1 1 0 0,0 1 0 0 0,0-1 0 0 0,0 1 0 0 0,0-1 0 0 0,-2-2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1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1296 0 0,'3'-3'979'0'0,"0"1"0"0"0,1-1-1 0 0,-1 1 1 0 0,1 0 0 0 0,-1 0 0 0 0,1 1 0 0 0,0-1-1 0 0,0 1 1 0 0,-1 0 0 0 0,1 0 0 0 0,7-1 0 0 0,-4 1-500 0 0,0 1 0 0 0,-1 0 0 0 0,1 0 1 0 0,0 0-1 0 0,-1 1 0 0 0,1 0 1 0 0,6 2-1 0 0,-7-1-374 0 0,0-1 0 0 0,-1 1 0 0 0,1 0 0 0 0,-1 0 0 0 0,0 1 0 0 0,0 0 0 0 0,0 0 0 0 0,0 0 0 0 0,0 1 0 0 0,-1-1 0 0 0,1 1 0 0 0,-1 0 0 0 0,0 0 1 0 0,0 1-1 0 0,0-1 0 0 0,-1 1 0 0 0,0 0 0 0 0,3 5 0 0 0,20 75 2275 0 0,-28-72 476 0 0,-18-56-1329 0 0,-18-65-107 0 0,34 95-1670 0 0,1 0 1 0 0,1 0 0 0 0,0 0 0 0 0,1-1 0 0 0,0 1 0 0 0,3-23 0 0 0,-2 35-86 0 0,0-1-1 0 0,1 0 1 0 0,-1 0-1 0 0,1 0 1 0 0,0 1 0 0 0,-1-1-1 0 0,1 0 1 0 0,0 1-1 0 0,0-1 1 0 0,0 1-1 0 0,0-1 1 0 0,0 1 0 0 0,1-1-1 0 0,1-1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1 237 64 0 0,'13'18'20048'0'0,"-12"-8"-17572"0"0,-1-10-2460 0 0,0 1-1 0 0,0-1 1 0 0,0 1-1 0 0,0-1 1 0 0,1 1-1 0 0,-1-1 1 0 0,0 1-1 0 0,0-1 1 0 0,0 1-1 0 0,0-1 1 0 0,1 0-1 0 0,-1 1 1 0 0,0-1-1 0 0,0 1 1 0 0,1-1-1 0 0,-1 0 1 0 0,0 1-1 0 0,1-1 1 0 0,-1 0-1 0 0,0 1 1 0 0,1-1-1 0 0,-1 0 1 0 0,1 1-1 0 0,-1-1 1 0 0,0 0 0 0 0,1 0-1 0 0,-1 0 1 0 0,1 1-1 0 0,-1-1 1 0 0,1 0-1 0 0,-1 0 1 0 0,1 0-1 0 0,23-1 409 0 0,19-14 64 0 0,-35 10-464 0 0,-2 0 1 0 0,1-1 0 0 0,0 0-1 0 0,-1 1 1 0 0,0-2 0 0 0,-1 1 0 0 0,1-1-1 0 0,-1 0 1 0 0,-1 0 0 0 0,1 0-1 0 0,-1-1 1 0 0,-1 0 0 0 0,1 0 0 0 0,-1 0-1 0 0,0 0 1 0 0,-1 0 0 0 0,0 0-1 0 0,0-1 1 0 0,-1 1 0 0 0,0-1 0 0 0,-1 1-1 0 0,0-1 1 0 0,0 0 0 0 0,-1 1-1 0 0,0-1 1 0 0,-2-11 0 0 0,2 17-35 0 0,0 1 1 0 0,0-1 0 0 0,-1 0-1 0 0,1 0 1 0 0,-1 0-1 0 0,1 1 1 0 0,-1-1-1 0 0,0 1 1 0 0,0-1-1 0 0,0 1 1 0 0,0 0 0 0 0,0 0-1 0 0,-1 0 1 0 0,1 0-1 0 0,-1 0 1 0 0,1 1-1 0 0,-1-1 1 0 0,1 1-1 0 0,-4-2 1 0 0,4 3 2 0 0,1-1 0 0 0,-1 1 0 0 0,0 0 0 0 0,0 0 0 0 0,1 0 0 0 0,-1 0 0 0 0,0 1 0 0 0,1-1 0 0 0,-1 0 0 0 0,0 1-1 0 0,1-1 1 0 0,-1 1 0 0 0,1-1 0 0 0,-1 1 0 0 0,0 0 0 0 0,1 0 0 0 0,-1 0 0 0 0,1 0 0 0 0,0 0 0 0 0,-1 0 0 0 0,1 0 0 0 0,0 0 0 0 0,0 0 0 0 0,0 1 0 0 0,0-1 0 0 0,0 0 0 0 0,0 1 0 0 0,0-1 0 0 0,0 1 0 0 0,0-1 0 0 0,1 1 0 0 0,-1-1 0 0 0,0 1 0 0 0,0 3 0 0 0,-5 10-23 0 0,1 1 1 0 0,0 0 0 0 0,2 0 0 0 0,-1 0-1 0 0,2 1 1 0 0,-1 20 0 0 0,3-30 24 0 0,0 0 0 0 0,0 0 0 0 0,1 0 0 0 0,0 0 0 0 0,0 0 0 0 0,1 0 0 0 0,0 0 0 0 0,0-1 0 0 0,1 1 0 0 0,-1-1 0 0 0,1 1 0 0 0,1-1 0 0 0,-1 0 0 0 0,1 0 0 0 0,0 0 0 0 0,1-1 1 0 0,8 9-1 0 0,-11-11-41 0 0,1-1 0 0 0,0 1 0 0 0,0-1-1 0 0,0 0 1 0 0,0 0 0 0 0,0 0 0 0 0,0 0 0 0 0,0-1 0 0 0,1 1 0 0 0,-1-1 0 0 0,0 0 0 0 0,1 0 0 0 0,-1 0 0 0 0,1 0 0 0 0,0-1 0 0 0,-1 1 0 0 0,1-1 0 0 0,0 0 0 0 0,-1 0 0 0 0,1 0 0 0 0,-1-1 0 0 0,1 1 0 0 0,0-1 0 0 0,-1 0 0 0 0,1 0 0 0 0,-1 0 0 0 0,0 0 0 0 0,7-4 0 0 0,-5 2-466 0 0,0 0-1 0 0,-1-1 0 0 0,1 0 1 0 0,0 0-1 0 0,-1 0 0 0 0,0 0 1 0 0,4-6-1 0 0,-2 3-1398 0 0,-1-1 0 0 0,-1 1 1 0 0,0-1-1 0 0,6-13 0 0 0,-1-5-3125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2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197 417 448 0 0,'0'0'16816'0'0,"-1"4"-15825"0"0,-3 7-283 0 0,-1-1 0 0 0,0 0 0 0 0,0 0 0 0 0,-11 15 0 0 0,9-15-363 0 0,1 0-1 0 0,0 1 1 0 0,0 0 0 0 0,1 0-1 0 0,-7 21 1 0 0,11-27-247 0 0,-4 17 325 0 0,1 0 0 0 0,-3 38 0 0 0,6-56-414 0 0,1 0 1 0 0,0 1 0 0 0,0-1 0 0 0,0 1-1 0 0,1-1 1 0 0,-1 0 0 0 0,1 1 0 0 0,0-1-1 0 0,0 0 1 0 0,1 1 0 0 0,-1-1 0 0 0,1 0-1 0 0,0 0 1 0 0,0 0 0 0 0,0-1 0 0 0,1 1-1 0 0,-1 0 1 0 0,1-1 0 0 0,0 1 0 0 0,6 5-1 0 0,-7-9-27 0 0,-1 1-1 0 0,0 0 0 0 0,1 0 0 0 0,-1 0 1 0 0,0-1-1 0 0,1 1 0 0 0,-1-1 0 0 0,1 1 1 0 0,-1-1-1 0 0,1 0 0 0 0,-1 0 0 0 0,1 1 1 0 0,-1-1-1 0 0,1 0 0 0 0,0 0 1 0 0,-1 0-1 0 0,1-1 0 0 0,-1 1 0 0 0,1 0 1 0 0,-1-1-1 0 0,1 1 0 0 0,-1 0 0 0 0,3-2 1 0 0,-1 0-40 0 0,1 0 1 0 0,-1-1 0 0 0,0 1-1 0 0,0 0 1 0 0,-1-1-1 0 0,1 0 1 0 0,0 0 0 0 0,-1 0-1 0 0,4-5 1 0 0,0-2-73 0 0,0 0 0 0 0,-1-1 0 0 0,0 0 0 0 0,-1 0 0 0 0,5-17 0 0 0,-6 9 62 0 0,-1 0-1 0 0,0 0 0 0 0,-2 0 1 0 0,0 0-1 0 0,-1 0 0 0 0,-1 0 0 0 0,-1 0 1 0 0,0 0-1 0 0,-1 1 0 0 0,-7-19 0 0 0,-12-24-118 0 0,-46-90 0 0 0,63 137 153 0 0,-20-38 268 0 0,-61-93 1 0 0,74 131 303 0 0,23 35-401 0 0,22 37 8 0 0,3 4 58 0 0,2-2 0 0 0,88 109 1 0 0,-98-138-207 0 0,31 32-92 0 0,-55-59 75 0 0,1 0-1 0 0,0-1 1 0 0,1 0-1 0 0,-1 0 1 0 0,1 0-1 0 0,-1-1 1 0 0,1 1-1 0 0,0-1 1 0 0,0 0 0 0 0,0 0-1 0 0,0-1 1 0 0,8 2-1 0 0,-12-3 18 0 0,1 0 0 0 0,0 0 0 0 0,-1 0 0 0 0,1 0 0 0 0,-1 0 0 0 0,1 0 0 0 0,-1-1 0 0 0,1 1 1 0 0,-1 0-1 0 0,1-1 0 0 0,-1 1 0 0 0,1-1 0 0 0,-1 0 0 0 0,1 0 0 0 0,-1 1 0 0 0,0-1 0 0 0,0 0 0 0 0,1 0 0 0 0,-1 0 0 0 0,0 0 0 0 0,0 0 0 0 0,1-2 0 0 0,0 0-1 0 0,0 0 0 0 0,0-1 0 0 0,0 1 0 0 0,-1 0 0 0 0,1-1 0 0 0,-1 1 0 0 0,0-1 0 0 0,0 0 0 0 0,0-4 0 0 0,1-7 0 0 0,-1 0 0 0 0,-1-1-1 0 0,-2-20 1 0 0,2 35 5 0 0,-2-30 25 0 0,2 17 121 0 0,-1 1 0 0 0,0-1 0 0 0,-1 1 0 0 0,-1 0 0 0 0,-7-25 0 0 0,18 43 1041 0 0,17 17-788 0 0,-14-11-452 0 0,-1-1 0 0 0,0 1 0 0 0,9 14 0 0 0,-15-18-1072 0 0,14 22 940 0 0,-16-16-3906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20 1652 0 0,'-14'-14'13661'0'0,"8"9"-14345"0"0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23 477 1432 0 0,'4'11'14814'0'0,"-4"-10"-14486"0"0,-4 5 48 0 0,0 1 0 0 0,1-1 0 0 0,0 1 0 0 0,1 0 0 0 0,-1 0 0 0 0,1 0 0 0 0,0 1 0 0 0,1-1 0 0 0,0 0 0 0 0,0 1 0 0 0,1 12 1 0 0,-1-3-14 0 0,2 1 1 0 0,0-1-1 0 0,1 0 1 0 0,5 20 0 0 0,-7-34-373 0 0,1-1 0 0 0,-1 1 1 0 0,1 0-1 0 0,0-1 0 0 0,0 1 1 0 0,0-1-1 0 0,0 1 0 0 0,1-1 1 0 0,-1 0-1 0 0,1 1 0 0 0,-1-1 0 0 0,1 0 1 0 0,0 0-1 0 0,-1 0 0 0 0,1 0 1 0 0,0 0-1 0 0,1-1 0 0 0,-1 1 1 0 0,0-1-1 0 0,0 1 0 0 0,1-1 1 0 0,-1 0-1 0 0,1 0 0 0 0,-1 0 1 0 0,1 0-1 0 0,-1 0 0 0 0,1 0 0 0 0,0-1 1 0 0,-1 1-1 0 0,1-1 0 0 0,0 0 1 0 0,-1 0-1 0 0,1 0 0 0 0,0 0 1 0 0,0 0-1 0 0,-1-1 0 0 0,1 1 1 0 0,0-1-1 0 0,-1 0 0 0 0,1 1 1 0 0,-1-1-1 0 0,4-2 0 0 0,2 0-128 0 0,0-1 1 0 0,-1 0-1 0 0,1 0 0 0 0,-1-1 1 0 0,0 0-1 0 0,0 0 1 0 0,0-1-1 0 0,-1 1 0 0 0,1-1 1 0 0,-1-1-1 0 0,-1 1 0 0 0,6-9 1 0 0,-5 3 40 0 0,0 0 0 0 0,-1 0 0 0 0,0-1 0 0 0,-1 0 1 0 0,0 0-1 0 0,-1 0 0 0 0,0 0 0 0 0,-2-1 1 0 0,1 1-1 0 0,-2-1 0 0 0,1 1 0 0 0,-4-23 0 0 0,-4-12-60 0 0,-2 1 0 0 0,-18-58 0 0 0,3 15-26 0 0,-25-87 2745 0 0,47 172-545 0 0,4 11-926 0 0,31 77-104 0 0,134 205 354 0 0,-116-204-2347 0 0,-37-63 95 0 0,10 18-1573 0 0,-17-12-4468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39:35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36 120 0 0,'0'0'3180'0'0,"10"-33"-3976"0"0,-5 30-443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0:12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12 132 24 0 0,'0'0'526'0'0,"-11"8"8526"0"0,48 2 949 0 0,31-12-7889 0 0,-7 1-998 0 0,18-2 224 0 0,-1 0-44 0 0,-68 3-1105 0 0,1 0 0 0 0,-1 0 0 0 0,0-1 0 0 0,11-2 0 0 0,18-1 313 0 0,-38 5-437 0 0,0-1-1 0 0,1 0 1 0 0,-1 0 0 0 0,0 0-1 0 0,0 0 1 0 0,0 0-1 0 0,1 0 1 0 0,-1 0-1 0 0,0 0 1 0 0,0 0-1 0 0,0 0 1 0 0,1-1-1 0 0,-1 1 1 0 0,0-1-1 0 0,0 1 1 0 0,0-1-1 0 0,0 1 1 0 0,0-1-1 0 0,0 0 1 0 0,0 1-1 0 0,0-1 1 0 0,0 0-1 0 0,0 0 1 0 0,1-1-1 0 0,9-2-31 0 0,1 0 1 0 0,-1 0-1 0 0,18-2 0 0 0,-19 7-36 0 0,0 3 5 0 0,-8-5-10 0 0,5-3 6 0 0,-5 3 10 0 0,4-2 20 0 0,0-1-24 0 0,21 5 45 0 0,-24 0-45 0 0,-13-10 555 0 0,-22-10-477 0 0,-38-23-3 0 0,33 22-48 0 0,36 19-24 0 0,-11-7 2 0 0,11 7 55 0 0,37 18-316 0 0,-24-15 243 0 0,0 1-1 0 0,-1 1 1 0 0,20 8-1 0 0,3 1 6 0 0,50 13-11 0 0,-72-16 20 0 0,-11-9-3 0 0,0 0 0 0 0,-1 0 0 0 0,1 0 1 0 0,0 0-1 0 0,0 0 0 0 0,0 0 0 0 0,1 0 1 0 0,-1 0-1 0 0,0 0 0 0 0,0-1 0 0 0,0 1 1 0 0,1 0-1 0 0,-1-1 0 0 0,0 1 0 0 0,0-1 0 0 0,1 0 1 0 0,-1 1-1 0 0,1-1 0 0 0,1 0 0 0 0,-1 1 21 0 0,-4 3 6 0 0,0 0 0 0 0,-1 0 1 0 0,1 0-1 0 0,-1 0 0 0 0,0 0 0 0 0,0-1 0 0 0,0 1 1 0 0,-1-1-1 0 0,1 0 0 0 0,-5 4 0 0 0,-10 10 183 0 0,-16 31 544 0 0,34-47-582 0 0,-5 4 1143 0 0,31-23-22256 0 0,-3-1 14656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11 190 912 0 0,'-8'-5'15741'0'0,"6"0"-16159"0"0,4 0 643 0 0,0 1 1 0 0,0 0-1 0 0,1 0 1 0 0,-1 0-1 0 0,1 0 1 0 0,0 1-1 0 0,1-1 0 0 0,-1 1 1 0 0,0-1-1 0 0,1 1 1 0 0,5-3-1 0 0,2-4 15 0 0,53-49-1023 0 0,-36 34-2111 0 0,0-2-4610 0 0,-17 16 3005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4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14 219 1148 0 0,'10'36'18521'0'0,"-3"-33"-16627"0"0,-6-2-1147 0 0,4-2-70 0 0,2-1-463 0 0,1 0 0 0 0,-1 0 1 0 0,1-1-1 0 0,-1 0 1 0 0,0-1-1 0 0,0 1 0 0 0,0-1 1 0 0,0-1-1 0 0,-1 1 0 0 0,0-1 1 0 0,9-8-1 0 0,-12 9-358 0 0,0 1 0 0 0,0-1 0 0 0,-1 1 0 0 0,1-1 0 0 0,-1 0-1 0 0,0 0 1 0 0,0 0 0 0 0,-1 0 0 0 0,1 0 0 0 0,-1 0 0 0 0,0 0 0 0 0,0-1 0 0 0,0 1 0 0 0,-1 0 0 0 0,1-1-1 0 0,-1 1 1 0 0,0 0 0 0 0,0-1 0 0 0,-1 1 0 0 0,1-1 0 0 0,-1 1 0 0 0,0 0 0 0 0,-2-5 0 0 0,1 1-170 0 0,-1 0 1 0 0,0 1 0 0 0,0-1 0 0 0,-1 1-1 0 0,0 0 1 0 0,0 0 0 0 0,-1 0 0 0 0,0 0-1 0 0,0 1 1 0 0,0 0 0 0 0,-1 0-1 0 0,0 1 1 0 0,-11-9 0 0 0,16 14 290 0 0,-1-1 1 0 0,1 1-1 0 0,0 0 1 0 0,-1 0-1 0 0,1 0 1 0 0,-1 0-1 0 0,1 0 1 0 0,-1 0-1 0 0,1 0 1 0 0,-1 0-1 0 0,1 1 1 0 0,-1-1-1 0 0,1 1 1 0 0,0-1-1 0 0,-1 1 1 0 0,1-1-1 0 0,0 1 1 0 0,-1 0-1 0 0,1 0 1 0 0,0-1-1 0 0,0 1 1 0 0,0 0-1 0 0,0 0 1 0 0,0 0-1 0 0,0 0 1 0 0,0 1-1 0 0,0-1 1 0 0,0 0-1 0 0,0 0 1 0 0,1 0-1 0 0,-2 3 1 0 0,-23 42 210 0 0,22-36-114 0 0,0 0 0 0 0,1 1 0 0 0,0-1 0 0 0,0 1 0 0 0,1 0 0 0 0,1-1 0 0 0,0 1 0 0 0,0 0 0 0 0,1 0 1 0 0,0-1-1 0 0,1 1 0 0 0,1-1 0 0 0,4 15 0 0 0,-6-21-110 0 0,1 0 0 0 0,-1 0 0 0 0,1 0 0 0 0,0 0 1 0 0,0 0-1 0 0,0-1 0 0 0,0 1 0 0 0,1-1 0 0 0,-1 1 0 0 0,1-1 0 0 0,0 0 0 0 0,0 0 1 0 0,1 0-1 0 0,-1 0 0 0 0,0-1 0 0 0,1 0 0 0 0,0 1 0 0 0,-1-1 0 0 0,1 0 1 0 0,0-1-1 0 0,0 1 0 0 0,0-1 0 0 0,0 1 0 0 0,0-1 0 0 0,1 0 0 0 0,-1-1 1 0 0,0 1-1 0 0,0-1 0 0 0,1 0 0 0 0,-1 0 0 0 0,0 0 0 0 0,1-1 0 0 0,-1 1 0 0 0,0-1 1 0 0,0 0-1 0 0,5-2 0 0 0,23-11-2551 0 0,-2-8-3837 0 0,-10-1 1990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4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180 486 1452 0 0,'-2'3'801'0'0,"1"1"1"0"0,-1-1-1 0 0,0 1 0 0 0,0-1 0 0 0,0 0 1 0 0,0 1-1 0 0,-1-1 0 0 0,1 0 1 0 0,-4 2-1 0 0,3-2-424 0 0,1-1 1 0 0,-1 1-1 0 0,1-1 1 0 0,0 1-1 0 0,0 0 1 0 0,0 0-1 0 0,0 0 1 0 0,1 0-1 0 0,-1 0 1 0 0,1 0-1 0 0,0 0 1 0 0,0 0 0 0 0,-2 7-1 0 0,2-1-52 0 0,0 1-1 0 0,0-1 1 0 0,1 1-1 0 0,0-1 1 0 0,1 1 0 0 0,0-1-1 0 0,0 1 1 0 0,1-1 0 0 0,1 0-1 0 0,-1 0 1 0 0,1 0-1 0 0,1 0 1 0 0,0 0 0 0 0,0 0-1 0 0,1-1 1 0 0,5 8 0 0 0,-9-15-335 0 0,-1 0 0 0 0,1 0 0 0 0,-1 0 0 0 0,1-1 0 0 0,0 1 0 0 0,-1 0 1 0 0,1-1-1 0 0,0 1 0 0 0,-1-1 0 0 0,1 1 0 0 0,0-1 0 0 0,0 1 1 0 0,0-1-1 0 0,-1 1 0 0 0,1-1 0 0 0,0 0 0 0 0,0 0 0 0 0,0 1 0 0 0,0-1 1 0 0,0 0-1 0 0,0 0 0 0 0,0 0 0 0 0,0 0 0 0 0,-1 0 0 0 0,1 0 1 0 0,0 0-1 0 0,2-1 0 0 0,-1 1-38 0 0,0-1 1 0 0,-1 0-1 0 0,1 0 1 0 0,0-1-1 0 0,-1 1 1 0 0,1 0-1 0 0,0-1 1 0 0,-1 1-1 0 0,0 0 0 0 0,1-1 1 0 0,-1 0-1 0 0,1-1 1 0 0,3-4-122 0 0,-1 0 1 0 0,-1 0-1 0 0,1 0 0 0 0,-1 0 1 0 0,3-13-1 0 0,-4 8 66 0 0,-1 0 1 0 0,0 0-1 0 0,-1 0 1 0 0,0 0-1 0 0,-1 0 0 0 0,-1 1 1 0 0,-3-18-1 0 0,-28-84-231 0 0,20 73 199 0 0,-19-58 495 0 0,-84-179 1 0 0,115 276-261 0 0,1-1 0 0 0,-1 0 0 0 0,0 0 0 0 0,0 0 0 0 0,0 0 0 0 0,0 1 0 0 0,0-1 1 0 0,-1 0-1 0 0,1 1 0 0 0,0-1 0 0 0,-1 1 0 0 0,1 0 0 0 0,-1-1 0 0 0,1 1 0 0 0,-1 0 1 0 0,-2-1-1 0 0,3 2-65 0 0,1 0 1 0 0,-1 0 0 0 0,1 1-1 0 0,-1-1 1 0 0,0 0 0 0 0,1 1-1 0 0,-1-1 1 0 0,1 1-1 0 0,-1-1 1 0 0,1 0 0 0 0,-1 1-1 0 0,1-1 1 0 0,-1 1 0 0 0,1-1-1 0 0,-1 1 1 0 0,1 0 0 0 0,0-1-1 0 0,-1 1 1 0 0,1-1 0 0 0,0 1-1 0 0,-1 0 1 0 0,1-1 0 0 0,0 1-1 0 0,0 0 1 0 0,0-1 0 0 0,0 1-1 0 0,0 0 1 0 0,0-1 0 0 0,0 2-1 0 0,-2 10 111 0 0,1-1 1 0 0,0 1-1 0 0,1-1 0 0 0,2 15 1 0 0,3 13 11 0 0,1-1 0 0 0,2 1 0 0 0,2-1 0 0 0,2-1 0 0 0,1 0 0 0 0,2-1 1 0 0,1-1-1 0 0,2 0 0 0 0,2-1 0 0 0,24 34 0 0 0,-13-30-441 0 0,1 0 0 0 0,63 55 0 0 0,-91-88 685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126 364 112 0 0,'1'-2'534'0'0,"0"1"0"0"0,-1-1 1 0 0,1 0-1 0 0,-1 1 0 0 0,1-1 0 0 0,-1 0 0 0 0,0 0 0 0 0,0 1 1 0 0,0-1-1 0 0,-14-30 13294 0 0,-8 43-12669 0 0,14-6-993 0 0,1 1-1 0 0,0 0 1 0 0,0 0 0 0 0,1 1-1 0 0,0 0 1 0 0,0 0-1 0 0,0 1 1 0 0,1-1 0 0 0,0 1-1 0 0,1 0 1 0 0,-1 1-1 0 0,2-1 1 0 0,-1 1 0 0 0,1-1-1 0 0,0 1 1 0 0,1 0-1 0 0,0 0 1 0 0,1 1 0 0 0,-1 10-1 0 0,1-14-169 0 0,1 0 0 0 0,-1 0 0 0 0,1 0 1 0 0,1 0-1 0 0,-1 0 0 0 0,1 0 0 0 0,0 0 0 0 0,0 0 0 0 0,1 0 0 0 0,0 0 0 0 0,0-1 0 0 0,0 1 0 0 0,1 0 1 0 0,-1-1-1 0 0,1 0 0 0 0,1 0 0 0 0,-1 0 0 0 0,1 0 0 0 0,0 0 0 0 0,0-1 0 0 0,0 1 0 0 0,1-1 0 0 0,-1 0 1 0 0,1-1-1 0 0,0 1 0 0 0,0-1 0 0 0,0 0 0 0 0,1 0 0 0 0,6 2 0 0 0,-7-3-13 0 0,-1-1-1 0 0,1 0 0 0 0,0 0 1 0 0,0-1-1 0 0,0 1 0 0 0,0-1 1 0 0,0 0-1 0 0,0 0 1 0 0,0-1-1 0 0,0 0 0 0 0,-1 0 1 0 0,1 0-1 0 0,0 0 1 0 0,0-1-1 0 0,-1 1 0 0 0,1-1 1 0 0,-1 0-1 0 0,1-1 0 0 0,-1 1 1 0 0,0-1-1 0 0,0 0 1 0 0,0 0-1 0 0,7-7 0 0 0,-7 6 10 0 0,0 0 0 0 0,-1-1 0 0 0,1 1 0 0 0,-1-1 0 0 0,0 0 0 0 0,0 0 0 0 0,0 0 0 0 0,-1 0 0 0 0,0-1 0 0 0,0 1 0 0 0,0-1 0 0 0,-1 1 0 0 0,1-1-1 0 0,-1 0 1 0 0,-1 0 0 0 0,1 1 0 0 0,-1-1 0 0 0,0 0 0 0 0,-2-11 0 0 0,-3-12 143 0 0,-1 0 0 0 0,-20-52 0 0 0,26 81-105 0 0,-1-1 0 0 0,0 0 0 0 0,1 0 0 0 0,-1 0 0 0 0,1 0 0 0 0,-1 0 0 0 0,1 0 0 0 0,-1 0-1 0 0,1 0 1 0 0,0 0 0 0 0,-1 0 0 0 0,1-1 0 0 0,0 1 0 0 0,0 0 0 0 0,0 0 0 0 0,0 0 0 0 0,0 0 0 0 0,0 0 0 0 0,0 0 0 0 0,0 0 0 0 0,1-1 0 0 0,-1 0 0 0 0,30 12 152 0 0,2 6-146 0 0,-1-2 1 0 0,2-1 0 0 0,0-2-1 0 0,0-1 1 0 0,1-2 0 0 0,35 5-1 0 0,-66-13-34 0 0,-1 0 0 0 0,0-1 0 0 0,1 1 0 0 0,-1 0 0 0 0,0-1 0 0 0,0 1 0 0 0,0-1 0 0 0,1 0 0 0 0,-1 0 0 0 0,0 0 0 0 0,0 0 0 0 0,0 0 0 0 0,0 0 0 0 0,0 0 0 0 0,0-1 0 0 0,-1 1 0 0 0,1-1 0 0 0,0 1 0 0 0,-1-1 0 0 0,1 0 0 0 0,-1 1 0 0 0,1-1 0 0 0,-1 0 0 0 0,0 0 0 0 0,0 0 0 0 0,0 0 0 0 0,0 0 0 0 0,0-1 0 0 0,0 1 0 0 0,-1 0 0 0 0,1 0 0 0 0,-1 0 0 0 0,1-1 0 0 0,-1 1 0 0 0,0-3 0 0 0,1-5 4 0 0,0-1-1 0 0,0 0 0 0 0,-1 0 1 0 0,-1 0-1 0 0,0 0 1 0 0,-3-13-1 0 0,1 6-3 0 0,-1-5-1 0 0,-1 1-1 0 0,-1 1 0 0 0,-1-1 0 0 0,-12-25 1 0 0,-1 2 6 0 0,18 39 54 0 0,1 0 0 0 0,-1 1 1 0 0,0-1-1 0 0,-1 1 0 0 0,1 0 0 0 0,-1-1 0 0 0,0 1 0 0 0,-1 0 1 0 0,1 1-1 0 0,-1-1 0 0 0,0 1 0 0 0,0-1 0 0 0,0 1 1 0 0,-1 1-1 0 0,1-1 0 0 0,-9-5 0 0 0,12 9-54 0 0,0 1 0 0 0,1-1 0 0 0,-1 0 0 0 0,0 0 1 0 0,1 0-1 0 0,-1 1 0 0 0,0-1 0 0 0,0 0 0 0 0,1 1 0 0 0,-1-1 0 0 0,1 1 0 0 0,-1-1 0 0 0,0 1 1 0 0,1-1-1 0 0,-1 1 0 0 0,1-1 0 0 0,-1 1 0 0 0,1-1 0 0 0,0 1 0 0 0,-1 0 0 0 0,1-1 0 0 0,-1 1 1 0 0,1 0-1 0 0,0-1 0 0 0,0 1 0 0 0,-1 0 0 0 0,1 0 0 0 0,0-1 0 0 0,0 1 0 0 0,0 0 0 0 0,0-1 1 0 0,0 2-1 0 0,-5 25 71 0 0,6-22-89 0 0,1 0-1 0 0,-1 0 1 0 0,1-1 0 0 0,0 1 0 0 0,0-1 0 0 0,0 1-1 0 0,1-1 1 0 0,0 0 0 0 0,0 1 0 0 0,0-1 0 0 0,0-1-1 0 0,0 1 1 0 0,1 0 0 0 0,6 4 0 0 0,-2-2-2 0 0,0-1 0 0 0,1 0 1 0 0,-1-1-1 0 0,1 1 0 0 0,0-1 1 0 0,19 4-1 0 0,4-1-2 0 0,0-1 0 0 0,0-2 0 0 0,46 0 0 0 0,-50-3 1 0 0,-8-1-5 0 0,-1 0 0 0 0,1 2 0 0 0,23 5 0 0 0,-76 13-1104 0 0,22-18 456 0 0,-58 13-3626 0 0,22-11-5981 0 0,34-4 5048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6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62 1180 0 0,'-19'-43'8550'0'0,"18"42"-8317"0"0,1 0-1 0 0,0 0 1 0 0,0 0-1 0 0,-1 1 1 0 0,1-1 0 0 0,0 0-1 0 0,-1 0 1 0 0,1 0-1 0 0,-1 0 1 0 0,1 1-1 0 0,-1-1 1 0 0,1 0 0 0 0,-1 1-1 0 0,0-1 1 0 0,1 0-1 0 0,-1 1 1 0 0,0-1-1 0 0,0 1 1 0 0,1-1-1 0 0,-1 1 1 0 0,0-1 0 0 0,0 1-1 0 0,0-1 1 0 0,0 1-1 0 0,1 0 1 0 0,-1 0-1 0 0,0-1 1 0 0,0 1 0 0 0,0 0-1 0 0,-2 0 1 0 0,0 0-42 0 0,0 1 1 0 0,0-1 0 0 0,-1 1 0 0 0,1 0-1 0 0,0 0 1 0 0,0 0 0 0 0,0 1 0 0 0,0-1 0 0 0,-4 3-1 0 0,-4 4 47 0 0,-1 0 0 0 0,1 1-1 0 0,-15 15 1 0 0,18-16-138 0 0,0 1 1 0 0,1 0-1 0 0,0 0 0 0 0,0 1 1 0 0,1 0-1 0 0,1 0 1 0 0,0 1-1 0 0,0-1 1 0 0,1 1-1 0 0,0 0 0 0 0,1 0 1 0 0,0 1-1 0 0,1-1 1 0 0,0 0-1 0 0,1 1 0 0 0,0 0 1 0 0,1-1-1 0 0,0 1 1 0 0,1-1-1 0 0,0 1 1 0 0,1-1-1 0 0,3 13 0 0 0,-2-16-80 0 0,1 0-1 0 0,0 0 0 0 0,0 0 1 0 0,1 0-1 0 0,0-1 0 0 0,1 0 1 0 0,-1 0-1 0 0,1 0 0 0 0,1-1 1 0 0,-1 0-1 0 0,1 0 0 0 0,0 0 1 0 0,9 5-1 0 0,-13-10-15 0 0,-1 1 1 0 0,1 0-1 0 0,0-1 0 0 0,0 1 1 0 0,0-1-1 0 0,1 0 0 0 0,-1 0 1 0 0,0 0-1 0 0,0 0 0 0 0,1-1 1 0 0,-1 1-1 0 0,0-1 0 0 0,1 0 0 0 0,-1 0 1 0 0,0 0-1 0 0,1-1 0 0 0,-1 1 1 0 0,0-1-1 0 0,0 1 0 0 0,1-1 1 0 0,-1 0-1 0 0,0-1 0 0 0,0 1 0 0 0,0 0 1 0 0,0-1-1 0 0,0 0 0 0 0,0 1 1 0 0,-1-1-1 0 0,1 0 0 0 0,-1-1 1 0 0,1 1-1 0 0,-1 0 0 0 0,1-1 1 0 0,-1 1-1 0 0,0-1 0 0 0,0 0 0 0 0,-1 0 1 0 0,2-3-1 0 0,4-6 110 0 0,-1-1 0 0 0,-1 0-1 0 0,0-1 1 0 0,-1 1 0 0 0,0-1 0 0 0,-1 0-1 0 0,-1 0 1 0 0,0 0 0 0 0,-1 0 0 0 0,0-1-1 0 0,-1 1 1 0 0,-1 0 0 0 0,0 0-1 0 0,-1 0 1 0 0,-1 0 0 0 0,0 0 0 0 0,-1 0-1 0 0,0 0 1 0 0,-10-20 0 0 0,12 30 221 0 0,0 0 1 0 0,0-1-1 0 0,0 1 0 0 0,1-1 1 0 0,-1 0-1 0 0,1 1 0 0 0,0-1 1 0 0,0-8-1 0 0,26 31-85 0 0,11 5-476 0 0,2-2-1 0 0,0-2 0 0 0,74 28 0 0 0,-111-47 72 0 0,0 1 0 0 0,0-1 0 0 0,0 1 0 0 0,1-1-1 0 0,-1 0 1 0 0,0 0 0 0 0,1 1 0 0 0,-1-1 0 0 0,0 0-1 0 0,1 0 1 0 0,-1 0 0 0 0,0 0 0 0 0,1-1 0 0 0,-1 1-1 0 0,0 0 1 0 0,0 0 0 0 0,1-1 0 0 0,-1 1-1 0 0,0-1 1 0 0,0 1 0 0 0,0-1 0 0 0,1 0 0 0 0,-1 1-1 0 0,0-1 1 0 0,0 0 0 0 0,1-1 0 0 0,7-14-4536 0 0,-5-4-3822 0 0,-3 4 3003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7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1 135 344 0 0,'0'0'20581'0'0,"20"27"-18211"0"0,120 109-452 0 0,-48-50-1383 0 0,-24-8-142 0 0,-48-52-73 0 0,40 37 0 0 0,-60-62-223 0 0,-19-25-47 0 0,12 12-49 0 0,-49-58-61 0 0,-62-89-125 0 0,102 134 124 0 0,1 0 0 0 0,1 0-1 0 0,2-1 1 0 0,-17-49 0 0 0,28 70 48 0 0,-1 1 0 0 0,1-1 0 0 0,0 1 0 0 0,0-1 1 0 0,1 0-1 0 0,-1 1 0 0 0,1-1 0 0 0,0 0 0 0 0,0 0 1 0 0,1 1-1 0 0,0-1 0 0 0,-1 0 0 0 0,1 1 0 0 0,3-8 1 0 0,-2 9 4 0 0,-1 1 1 0 0,1 0-1 0 0,0-1 1 0 0,0 1-1 0 0,0 0 1 0 0,0 0-1 0 0,0 0 1 0 0,1 0-1 0 0,-1 1 1 0 0,0-1 0 0 0,1 1-1 0 0,0-1 1 0 0,-1 1-1 0 0,1 0 1 0 0,0 0-1 0 0,-1 0 1 0 0,1 0-1 0 0,0 0 1 0 0,0 1-1 0 0,0-1 1 0 0,0 1-1 0 0,0 0 1 0 0,0 0 0 0 0,5 1-1 0 0,-1-1 1 0 0,0 0 0 0 0,-1 1 0 0 0,1 0 0 0 0,0 1 0 0 0,-1 0 0 0 0,1 0 0 0 0,-1 0 0 0 0,1 0 0 0 0,-1 1 0 0 0,0 0 0 0 0,0 1 0 0 0,0-1 0 0 0,-1 1 0 0 0,1 0 0 0 0,-1 1 0 0 0,0-1 0 0 0,0 1 0 0 0,0 0 0 0 0,-1 0 0 0 0,0 1 0 0 0,0-1 0 0 0,0 1 0 0 0,-1 0 0 0 0,0 0 0 0 0,0 0 0 0 0,0 0 0 0 0,-1 1 0 0 0,0-1 0 0 0,3 13 0 0 0,-2-8-27 0 0,-1 0 1 0 0,0 0-1 0 0,-1 0 0 0 0,0 0 1 0 0,-1 1-1 0 0,0-1 0 0 0,-1 0 0 0 0,0 1 1 0 0,-1-1-1 0 0,0 0 0 0 0,0 0 1 0 0,-1 0-1 0 0,-1 0 0 0 0,0-1 0 0 0,0 1 1 0 0,-1-1-1 0 0,-9 13 0 0 0,13-21-156 0 0,-1 0-1 0 0,0 0 0 0 0,1 0 1 0 0,-1 0-1 0 0,0-1 0 0 0,0 1 1 0 0,0-1-1 0 0,-1 1 1 0 0,1-1-1 0 0,-3 2 0 0 0,4-3-384 0 0,0 1 0 0 0,-1-1 0 0 0,0 1-1 0 0,1-1 1 0 0,-1 1 0 0 0,1-1 0 0 0,-1 0 0 0 0,1 0-1 0 0,-1 0 1 0 0,0 0 0 0 0,1 0 0 0 0,-1 0 0 0 0,1 0-1 0 0,-1 0 1 0 0,0-1 0 0 0,1 1 0 0 0,-1-1 0 0 0,1 1-1 0 0,-1-1 1 0 0,1 0 0 0 0,-1 1 0 0 0,-1-2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8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1 302 1580 0 0,'9'-9'18533'0'0,"29"44"-16882"0"0,-2 0-1 0 0,62 81 1 0 0,-29-32-818 0 0,-47-51-554 0 0,-21-29-263 0 0,1 0 1 0 0,0 0-1 0 0,0-1 0 0 0,0 1 0 0 0,1-1 0 0 0,-1 1 0 0 0,1-1 0 0 0,0 0 1 0 0,0 0-1 0 0,0 0 0 0 0,5 3 0 0 0,-8-6-49 0 0,-23-23-352 0 0,-14-21 241 0 0,3-2-1 0 0,1-1 0 0 0,3-2 1 0 0,-47-102-1 0 0,68 133 90 0 0,2 0-1 0 0,0-1 0 0 0,2 0 1 0 0,-7-33-1 0 0,11 46 40 0 0,0 0 0 0 0,0 0-1 0 0,1-1 1 0 0,0 1 0 0 0,0 0-1 0 0,1-1 1 0 0,0 1 0 0 0,0 0 0 0 0,0-1-1 0 0,1 1 1 0 0,-1 0 0 0 0,2 0 0 0 0,-1 0-1 0 0,1 1 1 0 0,0-1 0 0 0,0 1-1 0 0,0-1 1 0 0,6-6 0 0 0,-6 9 14 0 0,-1 0 1 0 0,1 0-1 0 0,0 1 0 0 0,0-1 1 0 0,0 1-1 0 0,0 0 1 0 0,0 0-1 0 0,0 0 0 0 0,1 0 1 0 0,-1 0-1 0 0,1 1 0 0 0,-1 0 1 0 0,1 0-1 0 0,-1 0 1 0 0,1 0-1 0 0,0 0 0 0 0,0 1 1 0 0,-1-1-1 0 0,1 1 0 0 0,0 0 1 0 0,0 0-1 0 0,0 1 1 0 0,-1-1-1 0 0,1 1 0 0 0,0 0 1 0 0,-1 0-1 0 0,1 0 0 0 0,0 0 1 0 0,-1 1-1 0 0,1-1 1 0 0,-1 1-1 0 0,0 0 0 0 0,0 0 1 0 0,5 3-1 0 0,-2 0 38 0 0,-1 0 1 0 0,1 0-1 0 0,-1 0 1 0 0,0 1-1 0 0,0-1 0 0 0,-1 1 1 0 0,0 0-1 0 0,0 1 0 0 0,0-1 1 0 0,0 1-1 0 0,-1-1 0 0 0,-1 1 1 0 0,1 0-1 0 0,-1 0 1 0 0,0 1-1 0 0,2 12 0 0 0,-4-3 43 0 0,0 1 0 0 0,-1-1 0 0 0,0 1 1 0 0,-2-1-1 0 0,0 0 0 0 0,-9 28 0 0 0,9-36-287 0 0,0 1 0 0 0,-1-1 0 0 0,0 0 0 0 0,-1 0 0 0 0,0 0 0 0 0,0-1 0 0 0,-1 1 0 0 0,0-1 0 0 0,0 0 1 0 0,-1-1-1 0 0,0 0 0 0 0,-16 13 0 0 0,21-19-106 0 0,-1 1 1 0 0,0-1-1 0 0,0 1 1 0 0,0-1-1 0 0,0 0 1 0 0,0 0-1 0 0,0 0 1 0 0,0-1-1 0 0,0 1 1 0 0,0-1 0 0 0,-4 1-1 0 0,-19-9-9793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0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1196 0 0,'0'0'8187'0'0,"1"3"-7014"0"0,32 49 2368 0 0,35 24-383 0 0,-19-25-1407 0 0,87 101 2700 0 0,44 52 1816 0 0,-112-134-3255 0 0,-50-62-1690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10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14 393 408 0 0,'4'7'18328'0'0,"7"-9"-17745"0"0,1-1 0 0 0,-1 0 0 0 0,0-1 0 0 0,0 0 0 0 0,-1 0 0 0 0,1-1 0 0 0,-1-1 0 0 0,17-12 0 0 0,-11 7-257 0 0,0-1-1 0 0,-1 0 0 0 0,-1-1 1 0 0,22-25-1 0 0,-33 33-273 0 0,0 0-1 0 0,0 0 0 0 0,-1 0 0 0 0,0 0 0 0 0,1-1 1 0 0,-2 1-1 0 0,1-1 0 0 0,-1 1 0 0 0,0-1 1 0 0,0 0-1 0 0,0 0 0 0 0,-1 1 0 0 0,0-1 0 0 0,0 0 1 0 0,0 0-1 0 0,-1 0 0 0 0,0 1 0 0 0,0-1 1 0 0,-3-10-1 0 0,2 12-26 0 0,1-1 0 0 0,-1 1 0 0 0,0 0 0 0 0,0 0 0 0 0,0 0 0 0 0,0 0 0 0 0,-1 0 0 0 0,1 0 0 0 0,-1 1 0 0 0,0-1 0 0 0,0 1 0 0 0,0 0 0 0 0,-1 0 0 0 0,1 0 0 0 0,-1 0 0 0 0,0 1 0 0 0,0-1 1 0 0,0 1-1 0 0,0 0 0 0 0,0 0 0 0 0,0 0 0 0 0,-1 1 0 0 0,1-1 0 0 0,0 1 0 0 0,-10-1 0 0 0,10 2-18 0 0,1 1 0 0 0,-1-1 0 0 0,0 0 1 0 0,0 1-1 0 0,0 0 0 0 0,0 0 0 0 0,0 0 0 0 0,1 1 0 0 0,-1-1 1 0 0,0 1-1 0 0,1 0 0 0 0,-1 0 0 0 0,1 0 0 0 0,0 1 1 0 0,0-1-1 0 0,0 1 0 0 0,0-1 0 0 0,0 1 0 0 0,0 0 0 0 0,1 0 1 0 0,-5 7-1 0 0,-3 6 7 0 0,0 1 0 0 0,2 0 0 0 0,-10 23 1 0 0,12-25 11 0 0,2-4-4 0 0,0 1-1 0 0,0 0 1 0 0,1 1-1 0 0,1-1 1 0 0,0 1-1 0 0,0-1 1 0 0,2 1-1 0 0,-1 0 0 0 0,2-1 1 0 0,1 18-1 0 0,-1-26 1 0 0,-1 0 0 0 0,1 1-1 0 0,0-1 1 0 0,0 0-1 0 0,1 0 1 0 0,-1 0-1 0 0,1 0 1 0 0,0 0-1 0 0,0 0 1 0 0,0 0-1 0 0,1 0 1 0 0,-1-1 0 0 0,1 1-1 0 0,0-1 1 0 0,0 0-1 0 0,0 0 1 0 0,0 0-1 0 0,1 0 1 0 0,-1 0-1 0 0,1-1 1 0 0,0 0-1 0 0,0 0 1 0 0,-1 0 0 0 0,1 0-1 0 0,1 0 1 0 0,-1-1-1 0 0,0 0 1 0 0,0 1-1 0 0,0-2 1 0 0,1 1-1 0 0,-1 0 1 0 0,1-1-1 0 0,5 0 1 0 0,7-1 47 0 0,1-1-1 0 0,-1-1 1 0 0,0-1 0 0 0,0 0 0 0 0,0-1-1 0 0,0-1 1 0 0,-1-1 0 0 0,0 0 0 0 0,0-1-1 0 0,23-16 1 0 0,2-4-25 0 0,-1-2 0 0 0,52-50 0 0 0,-65 53-478 0 0,43-53-1 0 0,-30 18-3659 0 0,-36 53 1487 0 0,0 0-1 0 0,0 0 1 0 0,-1 0 0 0 0,4-19 0 0 0,-6 9-3794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21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9 160 708 0 0,'0'-5'23969'0'0,"-2"14"-23823"0"0,0 0 0 0 0,0 0 0 0 0,1 0 0 0 0,0 0 1 0 0,0 0-1 0 0,1 1 0 0 0,0-1 0 0 0,1 0 0 0 0,0 0 0 0 0,1 0 0 0 0,2 10 1 0 0,3 38-22 0 0,-4-21-47 0 0,1 1-1 0 0,1-1 1 0 0,2-1 0 0 0,2 1-1 0 0,1-1 1 0 0,2-1-1 0 0,1 0 1 0 0,2-1-1 0 0,1 0 1 0 0,1-1-1 0 0,2-1 1 0 0,2-1-1 0 0,38 45 1 0 0,-39-54-9 0 0,1-2-1 0 0,0 0 1 0 0,2-2 0 0 0,0 0 0 0 0,1-1 0 0 0,1-2 0 0 0,0 0-1 0 0,52 19 1 0 0,-41-21-4 0 0,2-1 0 0 0,-1-2 0 0 0,1-1-1 0 0,0-2 1 0 0,0-2 0 0 0,41-1 0 0 0,-45-5-9 0 0,-1-2 0 0 0,1-1 0 0 0,-1-2 0 0 0,-1-1 0 0 0,1-2 0 0 0,55-24 0 0 0,197-120 168 0 0,-144 71-144 0 0,79-60-12 0 0,-140 87-55 0 0,148-89-16 0 0,-192 122 1 0 0,0 2 1 0 0,2 1-1 0 0,1 2 0 0 0,0 1 0 0 0,1 2 0 0 0,1 3 0 0 0,43-9 0 0 0,-40 14-13 0 0,-1 2 0 0 0,1 2 0 0 0,0 2 0 0 0,70 7 0 0 0,-79-2 28 0 0,0 1 0 0 0,-1 1 0 0 0,63 22 0 0 0,-17-4 45 0 0,-79-23-50 0 0,7 3-159 0 0,-8-4 188 0 0,0 0-1 0 0,0 1 0 0 0,0-1 0 0 0,0 0 0 0 0,0 0 1 0 0,0 0-1 0 0,0 0 0 0 0,0 0 0 0 0,0 0 1 0 0,0 0-1 0 0,0 1 0 0 0,0-1 0 0 0,0 0 1 0 0,1 0-1 0 0,-1 0 0 0 0,0 0 0 0 0,0 0 1 0 0,0 0-1 0 0,0 0 0 0 0,0 0 0 0 0,0 0 1 0 0,0 0-1 0 0,0 0 0 0 0,1 1 0 0 0,-1-1 1 0 0,0 0-1 0 0,0 0 0 0 0,0 0 0 0 0,0 0 1 0 0,0 0-1 0 0,0 0 0 0 0,0 0 0 0 0,1 0 1 0 0,-1 0-1 0 0,0 0 0 0 0,0 0 0 0 0,0 0 1 0 0,0 0-1 0 0,0 0 0 0 0,0 0 0 0 0,1-1 1 0 0,-1 1-1 0 0,0 0 0 0 0,0 0 0 0 0,0 0 1 0 0,0 0-1 0 0,0 0 0 0 0,0 0 0 0 0,0 0 1 0 0,0 0-1 0 0,1 0 0 0 0,-1 0 0 0 0,0 0 1 0 0,0 0-1 0 0,0-1 0 0 0,0 1 0 0 0,0 0 1 0 0,0 0-1 0 0,0 0 0 0 0,0 0 0 0 0,0 0 1 0 0,0 0-1 0 0,0 0 0 0 0,0-1 0 0 0,0 1 1 0 0,0 0-1 0 0,0 0 0 0 0,0 0 0 0 0,0 0 1 0 0,-4-10 14 0 0,-2 1 0 0 0,1-1 0 0 0,-1 1 0 0 0,-1 1 0 0 0,1-1 0 0 0,-2 1 0 0 0,-9-9 0 0 0,-66-53 358 0 0,53 46-363 0 0,-141-114-46 0 0,170 135 0 0 0,-22-13 0 0 0,14 12 0 0 0,10 5 0 0 0,-1-1 0 0 0,0 0 0 0 0,0 0 0 0 0,0 0 0 0 0,1 0 0 0 0,-1 1 0 0 0,0-1 0 0 0,0 0 0 0 0,0 0 0 0 0,0 0 0 0 0,0 1 0 0 0,1-1 0 0 0,-1 0 0 0 0,0 0 0 0 0,0 1 0 0 0,0-1 0 0 0,0 0 0 0 0,0 0 0 0 0,0 1 0 0 0,0-1 0 0 0,0 0 0 0 0,0 0 0 0 0,0 1 0 0 0,0-1 0 0 0,0 0 0 0 0,0 0 0 0 0,0 1 0 0 0,0-1 0 0 0,0 0 0 0 0,0 0 0 0 0,0 1 0 0 0,0-1 0 0 0,-1 0 0 0 0,1 0 0 0 0,0 1 0 0 0,0-1 0 0 0,0 0 0 0 0,0 0 0 0 0,0 0 0 0 0,-1 1 0 0 0,1-1 0 0 0,0 0 0 0 0,0 0 0 0 0,0 0 0 0 0,-1 0 0 0 0,1 1 0 0 0,0-1 0 0 0,0 0 0 0 0,-1 0 0 0 0,1 0 0 0 0,0 0 0 0 0,0 0 0 0 0,-1 0 0 0 0,1 0 0 0 0,0 0 0 0 0,0 0 0 0 0,-1 0 0 0 0,1 0 0 0 0,0 0 0 0 0,0 0 0 0 0,-1 0 0 0 0,1 0 0 0 0,0 0 0 0 0,0 0 0 0 0,-1 0 0 0 0,1 0 0 0 0,0 0 0 0 0,-1 0 0 0 0,12 16 0 0 0,35 26 0 0 0,76 64 0 0 0,39 14 0 0 0,-147-109 0 0 0,-8-7 0 0 0,-5 2 0 0 0,0-4 0 0 0,-1 0 0 0 0,0 0 0 0 0,0 0 0 0 0,0 0 0 0 0,0 0 0 0 0,0 0 0 0 0,-1 0 0 0 0,1 0 0 0 0,0 0 0 0 0,-1 0 0 0 0,0 0 0 0 0,1 0 0 0 0,-1 0 0 0 0,0 0 0 0 0,0 0 0 0 0,0-1 0 0 0,0 1 0 0 0,-3 2 0 0 0,-2 8 0 0 0,-2 5 0 0 0,-1 0 0 0 0,-1-1 0 0 0,0 0 0 0 0,-1 0 0 0 0,-24 25 0 0 0,24-28 0 0 0,0 2 0 0 0,7-8 0 0 0,0-1 0 0 0,-1 0 0 0 0,0-1 0 0 0,-1 1 0 0 0,-7 6 0 0 0,7-7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0:14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69 796 0 0,'6'9'25968'0'0,"18"-9"-25743"0"0,0 0 0 0 0,34 6-1 0 0,-29-3 162 0 0,56 0-1 0 0,96-3 1047 0 0,-127-2-869 0 0,-52 2-516 0 0,24-2 1596 0 0,-67-17-1443 0 0,-47-19-59 0 0,57 30-89 0 0,-27-11-31 0 0,56 19 157 0 0,-3-2-128 0 0,3 2-86 0 0,4 1-193 0 0,48 16 129 0 0,87 35 19 0 0,-136-51 82 0 0,-1-1 1 0 0,1 0-1 0 0,-1 0 0 0 0,0 1 0 0 0,1-1 1 0 0,-1 0-1 0 0,0 0 0 0 0,1 1 0 0 0,-1-1 0 0 0,0 0 1 0 0,1 1-1 0 0,-1-1 0 0 0,0 0 0 0 0,0 1 0 0 0,1-1 1 0 0,-1 1-1 0 0,0-1 0 0 0,0 0 0 0 0,0 1 1 0 0,0-1-1 0 0,1 1 0 0 0,-1-1 0 0 0,0 1 0 0 0,0-1 1 0 0,0 0-1 0 0,0 1 0 0 0,0-1 0 0 0,0 1 1 0 0,0-1-1 0 0,0 1 0 0 0,0-1 0 0 0,-1 1 0 0 0,1-1 1 0 0,0 0-1 0 0,0 1 0 0 0,0-1 0 0 0,0 1 0 0 0,-1-1 1 0 0,1 0-1 0 0,0 1 0 0 0,-20 23-7 0 0,-31 16 10 0 0,38-31-7 0 0,0 0 0 0 0,1 1-1 0 0,-16 16 1 0 0,5-3-634 0 0,15-22-1214 0 0,8-13 117 0 0,2-1-899 0 0,2-5-3430 0 0,0 5-1405 0 0,1 0 869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37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1146 692 0 0,'-5'14'18881'0'0,"16"-3"-16462"0"0,-9-9-1440 0 0,1 1 1 0 0,-1-1-1 0 0,1 1 1 0 0,0-1 0 0 0,0 0-1 0 0,0 0 1 0 0,0 0-1 0 0,1 0 1 0 0,-1-1-1 0 0,4 2 1 0 0,63 24-980 0 0,1-3 0 0 0,0-4 0 0 0,129 20 0 0 0,-168-36 0 0 0,1-2 0 0 0,0-1 0 0 0,0-1 0 0 0,0-2 0 0 0,0-1 0 0 0,0-1 0 0 0,-1-2 0 0 0,0-2 0 0 0,0-1 0 0 0,57-24 0 0 0,-26 0 0 0 0,-1-3 0 0 0,-1-3 0 0 0,-3-2 0 0 0,-1-3 0 0 0,67-66 0 0 0,227-280 0 0 0,-311 339 0 0 0,138-159 0 0 0,-143 175 0 0 0,0 0 0 0 0,3 2 0 0 0,60-40 0 0 0,-73 57 0 0 0,2 1 0 0 0,0 1 0 0 0,1 2 0 0 0,0 0 0 0 0,1 2 0 0 0,0 2 0 0 0,55-10 0 0 0,-18 10 0 0 0,0 4 0 0 0,99 5 0 0 0,-126 0 0 0 0,-14-1 0 0 0,0 1 0 0 0,0 1 0 0 0,27 6 0 0 0,-46-5 0 0 0,-40-4-2305 0 0,-43 11-6521 0 0,42-5 3552 0 0,-19 2-3923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38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1 528 0 0,'0'2'28110'0'0,"-6"5"-27595"0"0,-18 16-4020 0 0,16-16 5902 0 0,-12 7-2051 0 0,-32 24 1013 0 0,-1-3-1 0 0,-76 37 0 0 0,111-65-1211 0 0,-16 12 7 0 0,28-16-154 0 0,-3-1 0 0 0,3 2 0 0 0,1-1 0 0 0,-1 1 0 0 0,5-3 0 0 0,1 0 0 0 0,-1 0 0 0 0,1 0 0 0 0,-1 0 0 0 0,1 1 0 0 0,-1-1 0 0 0,1 0 0 0 0,-1 0 0 0 0,1 0 0 0 0,0 0 0 0 0,0 0 0 0 0,0 0 0 0 0,0 1 0 0 0,0-1 0 0 0,0 0 0 0 0,0 0 0 0 0,0 0 0 0 0,0 0 0 0 0,0 0 0 0 0,1 1 0 0 0,-1-1 0 0 0,0 0 0 0 0,1 0 0 0 0,-1 0 0 0 0,1 0 0 0 0,-1 0 0 0 0,1 0 0 0 0,-1 0 0 0 0,1 0 0 0 0,0 0 0 0 0,0 0 0 0 0,-1-1 0 0 0,1 1 0 0 0,0 0 0 0 0,0 0 0 0 0,0-1 0 0 0,1 2 0 0 0,0 0 0 0 0,14 18 0 0 0,1-1 0 0 0,0-1 0 0 0,2-1 0 0 0,-1 0 0 0 0,2-1 0 0 0,0-1 0 0 0,30 16 0 0 0,-10-7 0 0 0,0-2 0 0 0,1-2 0 0 0,2-2 0 0 0,45 14 0 0 0,-48-16-201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0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65 100 0 0,'0'0'1062'0'0,"20"-58"20045"0"0,-25 52-19521 0 0,-50 16 2342 0 0,31 2-3256 0 0,2 0 1 0 0,-43 30-1 0 0,60-39-635 0 0,0 2 0 0 0,-1-1 0 0 0,1 1 0 0 0,1-1 1 0 0,-1 1-1 0 0,1 1 0 0 0,0-1 0 0 0,0 1 0 0 0,0-1 0 0 0,1 1 0 0 0,0 0 0 0 0,0 1 0 0 0,0-1 0 0 0,1 0 1 0 0,0 1-1 0 0,-2 11 0 0 0,4-15-56 0 0,1 0 1 0 0,-1 0-1 0 0,1 0 1 0 0,-1 0-1 0 0,1-1 1 0 0,0 1-1 0 0,0 0 1 0 0,0 0-1 0 0,0-1 1 0 0,1 1-1 0 0,-1-1 1 0 0,1 1-1 0 0,-1-1 1 0 0,1 1-1 0 0,0-1 1 0 0,0 0-1 0 0,0 0 1 0 0,0 0-1 0 0,0 0 1 0 0,1 0-1 0 0,-1 0 1 0 0,1-1-1 0 0,-1 1 1 0 0,1-1-1 0 0,0 0 1 0 0,-1 0-1 0 0,1 0 1 0 0,0 0-1 0 0,0 0 1 0 0,4 0-1 0 0,6 3-27 0 0,0-1-1 0 0,0-1 1 0 0,0 0 0 0 0,0-1-1 0 0,20-1 1 0 0,-33 0 44 0 0,29-1-85 0 0,44-9 0 0 0,-71 10 157 0 0,-1 0-26 0 0,-1 0-39 0 0,0 0 0 0 0,1 0 1 0 0,-1 0-1 0 0,0-1 0 0 0,0 1 0 0 0,1 0 0 0 0,-1 0 0 0 0,0 0 0 0 0,1 0 0 0 0,-1 0 0 0 0,0 0 1 0 0,1 0-1 0 0,-1 0 0 0 0,0 0 0 0 0,1 0 0 0 0,-1 0 0 0 0,0 1 0 0 0,1-1 0 0 0,-1 0 0 0 0,0 0 1 0 0,1 0-1 0 0,-1 0 0 0 0,0 0 0 0 0,1 1 0 0 0,-1-1 0 0 0,0 0 0 0 0,0 0 0 0 0,1 0 0 0 0,-1 1 1 0 0,0-1-1 0 0,0 0 0 0 0,1 0 0 0 0,-1 1 0 0 0,0-1 0 0 0,0 0 0 0 0,0 1 0 0 0,0-1 0 0 0,0 0 1 0 0,1 1-1 0 0,-1-1 0 0 0,0 0 0 0 0,0 1 0 0 0,0-1 0 0 0,0 0 0 0 0,0 1 0 0 0,0-1 0 0 0,0 0 1 0 0,0 1-1 0 0,0-1 0 0 0,0 0 0 0 0,0 1 0 0 0,0-1 0 0 0,0 0 0 0 0,0 1 0 0 0,-1-1 0 0 0,1 0 1 0 0,0 0-1 0 0,0 1 0 0 0,0-1 0 0 0,0 0 0 0 0,-1 1 0 0 0,-11 15 17 0 0,0 1 1 0 0,1 0-1 0 0,1 1 1 0 0,0 1-1 0 0,-12 35 0 0 0,17-40-22 0 0,0 0 0 0 0,1 1 0 0 0,1-1-1 0 0,1 1 1 0 0,0-1 0 0 0,1 1 0 0 0,0 0 0 0 0,1 0-1 0 0,2 16 1 0 0,-1-28 1 0 0,-1 0 0 0 0,1 0 0 0 0,0 0-1 0 0,-1 0 1 0 0,1 0 0 0 0,1 0 0 0 0,-1 0 0 0 0,0 0 0 0 0,1-1-1 0 0,-1 1 1 0 0,1 0 0 0 0,0-1 0 0 0,0 1 0 0 0,0-1 0 0 0,0 0-1 0 0,0 0 1 0 0,1 0 0 0 0,-1 0 0 0 0,1 0 0 0 0,-1 0 0 0 0,1-1-1 0 0,3 3 1 0 0,-1-3 14 0 0,0 1 0 0 0,0-1 0 0 0,0 0 0 0 0,0 0 0 0 0,1-1-1 0 0,-1 0 1 0 0,0 0 0 0 0,0 0 0 0 0,0 0 0 0 0,0-1 0 0 0,1 0 0 0 0,6-2-1 0 0,-3 1-101 0 0,0-1 0 0 0,0 0 0 0 0,0 0-1 0 0,-1-1 1 0 0,0 0 0 0 0,1-1-1 0 0,-2 0 1 0 0,1 0 0 0 0,-1-1 0 0 0,1 0-1 0 0,-1 0 1 0 0,-1 0 0 0 0,1-1 0 0 0,-1 0-1 0 0,5-8 1 0 0,-10 13-91 0 0,10-30-2949 0 0,-15 19-1525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2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48 688 0 0,'0'0'20555'0'0,"-3"24"-12852"0"0,13-27-7562 0 0,-1-1 1 0 0,1 0-1 0 0,-1 0 0 0 0,0-1 0 0 0,0 0 1 0 0,-1-1-1 0 0,0 0 0 0 0,0 0 0 0 0,0-1 1 0 0,8-9-1 0 0,-15 16-129 0 0,0-1 0 0 0,7-4-895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2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14 104 864 0 0,'-12'6'20723'0'0,"11"-5"-20313"0"0,65 75 1607 0 0,32 33-1134 0 0,1-21 3011 0 0,-82-112-2208 0 0,-12 21-1524 0 0,0-1 1 0 0,-1 0-1 0 0,1 0 1 0 0,-1 0-1 0 0,0 0 0 0 0,0 0 1 0 0,0-1-1 0 0,1-5 1 0 0,4-30-165 0 0,-1 0 1 0 0,-3-1 0 0 0,-1 1-1 0 0,-1-1 1 0 0,-9-65-1 0 0,5 96-3385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4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1735 1272 0 0,'14'27'16020'0'0,"-8"-20"-12897"0"0,0-5-2694 0 0,-1-2-1 0 0,1 1 1 0 0,0-1-1 0 0,0 0 0 0 0,0 0 1 0 0,-1 0-1 0 0,1-1 1 0 0,0 0-1 0 0,-1 0 1 0 0,10-4-1 0 0,-10 3-344 0 0,-1 0-1 0 0,0 0 0 0 0,0 0 0 0 0,-1-1 1 0 0,1 0-1 0 0,0 0 0 0 0,-1 0 1 0 0,0 0-1 0 0,1-1 0 0 0,-1 1 1 0 0,-1-1-1 0 0,1 1 0 0 0,0-1 1 0 0,-1 0-1 0 0,0 0 0 0 0,0-1 1 0 0,0 1-1 0 0,-1 0 0 0 0,1-1 1 0 0,-1 1-1 0 0,0-1 0 0 0,1-5 0 0 0,-1 1-46 0 0,0-1 0 0 0,0 1-1 0 0,-1-1 1 0 0,0 0 0 0 0,0 1 0 0 0,-1-1-1 0 0,-1 0 1 0 0,0 1 0 0 0,0-1-1 0 0,-1 1 1 0 0,0 0 0 0 0,0 0-1 0 0,-1 0 1 0 0,0 0 0 0 0,-1 1-1 0 0,-11-16 1 0 0,15 23-40 0 0,0 0 0 0 0,0 1 0 0 0,0-1 0 0 0,0 1 1 0 0,-1-1-1 0 0,1 1 0 0 0,0 0 0 0 0,0-1 0 0 0,-1 1 0 0 0,1 0 1 0 0,0 0-1 0 0,-1 0 0 0 0,1 0 0 0 0,0 0 0 0 0,-1 0 0 0 0,1 0 0 0 0,0 0 1 0 0,0 1-1 0 0,-1-1 0 0 0,1 0 0 0 0,0 1 0 0 0,0-1 0 0 0,0 1 1 0 0,-1 0-1 0 0,1-1 0 0 0,0 1 0 0 0,0 0 0 0 0,0-1 0 0 0,0 1 0 0 0,0 0 1 0 0,0 0-1 0 0,0 0 0 0 0,0 1 0 0 0,-32 36-71 0 0,27-26 46 0 0,1 1 1 0 0,0-1-1 0 0,1 1 1 0 0,0 0-1 0 0,1 0 1 0 0,0 0 0 0 0,2 1-1 0 0,-1-1 1 0 0,1 1-1 0 0,1-1 1 0 0,1 0 0 0 0,3 27-1 0 0,-3-34 11 0 0,1 0 0 0 0,-1 0 0 0 0,1 0-1 0 0,0-1 1 0 0,0 1 0 0 0,1-1 0 0 0,0 0-1 0 0,0 1 1 0 0,0-1 0 0 0,0 0 0 0 0,1-1 0 0 0,0 1-1 0 0,6 6 1 0 0,-6-9 9 0 0,0 1 0 0 0,0-1 0 0 0,0 1 1 0 0,1-1-1 0 0,-1 0 0 0 0,0-1 0 0 0,1 1 0 0 0,-1-1 0 0 0,1 0 0 0 0,0 0 0 0 0,-1 0 0 0 0,1-1 0 0 0,0 1 0 0 0,-1-1 0 0 0,1-1 0 0 0,0 1 0 0 0,-1 0 0 0 0,1-1 0 0 0,6-2 0 0 0,-4 2 6 0 0,-1-1 0 0 0,1 0 0 0 0,-1-1 0 0 0,0 0 0 0 0,1 0 0 0 0,-1 0 0 0 0,0 0 0 0 0,-1-1 0 0 0,1 0 0 0 0,-1-1 0 0 0,1 1 0 0 0,-1-1 0 0 0,-1 0 0 0 0,1 0 0 0 0,-1 0 0 0 0,0-1 0 0 0,0 0 0 0 0,0 0 0 0 0,-1 0 0 0 0,0 0 0 0 0,0 0 0 0 0,0 0 0 0 0,-1-1 0 0 0,0 0 0 0 0,1-8 0 0 0,3-16 4 0 0,-2 0 1 0 0,-1-1 0 0 0,-1 0-1 0 0,-4-38 1 0 0,1 25-6 0 0,1 42 0 0 0,0 1 0 0 0,0-1 0 0 0,0 1 0 0 0,0-1 0 0 0,0 1-1 0 0,0-1 1 0 0,1 1 0 0 0,-1 0 0 0 0,1-1 0 0 0,0 1 0 0 0,0 0-1 0 0,0-1 1 0 0,0 1 0 0 0,0 0 0 0 0,0 0 0 0 0,0 0 0 0 0,1 0-1 0 0,-1 0 1 0 0,1 0 0 0 0,-1 0 0 0 0,1 0 0 0 0,0 1-1 0 0,2-2 1 0 0,-1 2 0 0 0,0 0 0 0 0,1 0 0 0 0,-1 0 0 0 0,0 0 0 0 0,1 1 0 0 0,-1-1 0 0 0,0 1 1 0 0,1 0-1 0 0,-1 0 0 0 0,0 1 0 0 0,1-1 0 0 0,-1 1 0 0 0,1-1 0 0 0,-1 1 0 0 0,0 0 0 0 0,4 2 0 0 0,3 2 6 0 0,0 0 0 0 0,0 1 1 0 0,-1 0-1 0 0,0 1 0 0 0,0-1 1 0 0,0 2-1 0 0,-1-1 0 0 0,0 1 0 0 0,-1 1 1 0 0,1-1-1 0 0,-2 1 0 0 0,1 1 1 0 0,-1-1-1 0 0,-1 1 0 0 0,0 0 0 0 0,5 14 1 0 0,-5-9 45 0 0,0 1 0 0 0,4 28 0 0 0,-6-28 9 0 0,2-6 18 0 0,1-23 74 0 0,2-25 81 0 0,-7 36-229 0 0,17-145-110 0 0,5-27-20 0 0,-21 155 214 0 0,-2 18-66 0 0,0-1 0 0 0,0 0 0 0 0,0 0 1 0 0,0 1-1 0 0,0-1 0 0 0,0 0 1 0 0,1 0-1 0 0,-1 1 0 0 0,1-1 0 0 0,-1 0 1 0 0,1 1-1 0 0,0-1 0 0 0,-1 0 1 0 0,2-1-1 0 0,1 15-51 0 0,0-1 1 0 0,0 1-1 0 0,1-1 1 0 0,7 15-1 0 0,-5-9-211 0 0,-4-13 128 0 0,-1 0 1 0 0,1 0-1 0 0,-1 0 0 0 0,1 0 1 0 0,1-1-1 0 0,-1 1 0 0 0,0-1 1 0 0,1 1-1 0 0,0-1 0 0 0,0 0 1 0 0,0 0-1 0 0,0 0 0 0 0,0 0 1 0 0,1 0-1 0 0,-1-1 0 0 0,1 0 1 0 0,-1 1-1 0 0,7 1 0 0 0,-7-3 70 0 0,0-1 0 0 0,0 1 1 0 0,0-1-1 0 0,-1 0 0 0 0,1 0 0 0 0,0 0 0 0 0,0 0 0 0 0,0-1 0 0 0,0 1 0 0 0,0-1 1 0 0,0 0-1 0 0,0 0 0 0 0,0 0 0 0 0,-1 0 0 0 0,1 0 0 0 0,0 0 0 0 0,-1-1 1 0 0,1 1-1 0 0,-1-1 0 0 0,1 0 0 0 0,-1 0 0 0 0,0 0 0 0 0,0 0 0 0 0,0 0 0 0 0,0 0 1 0 0,0-1-1 0 0,1-2 0 0 0,5-6-25 0 0,-1 1 1 0 0,-1-1-1 0 0,0-1 1 0 0,0 1-1 0 0,-1-1 1 0 0,-1 0-1 0 0,6-24 1 0 0,-7 20 1103 0 0,0 1-1 0 0,-1-1 1 0 0,0-19 2013 0 0,-2 38-2866 0 0,-1 0-179 0 0,1 0-1 0 0,0 0 0 0 0,0 0 1 0 0,1 0-1 0 0,-1 0 0 0 0,1 0 1 0 0,-1 0-1 0 0,1-1 0 0 0,0 1 1 0 0,0 0-1 0 0,0 0 0 0 0,0-1 1 0 0,1 1-1 0 0,-1-1 0 0 0,1 1 1 0 0,0-1-1 0 0,-1 1 0 0 0,1-1 1 0 0,0 0-1 0 0,0 0 0 0 0,1 0 1 0 0,-1 0-1 0 0,0 0 0 0 0,1-1 1 0 0,-1 1-1 0 0,1-1 0 0 0,-1 1 1 0 0,4 0-1 0 0,-2-1-37 0 0,1 0 0 0 0,-1 0 1 0 0,0-1-1 0 0,0 0 0 0 0,0 0 1 0 0,1 0-1 0 0,-1-1 0 0 0,0 1 0 0 0,0-1 1 0 0,0 0-1 0 0,0 0 0 0 0,0 0 0 0 0,0-1 1 0 0,0 1-1 0 0,0-1 0 0 0,0 0 0 0 0,-1 0 1 0 0,1 0-1 0 0,-1-1 0 0 0,6-4 0 0 0,4-6 102 0 0,-1 1 0 0 0,-1-2-1 0 0,0 0 1 0 0,-1 0 0 0 0,-1-1 0 0 0,12-24-1 0 0,-14 27 545 0 0,26 93 847 0 0,-29-71-1400 0 0,0-4 32 0 0,-8-9-134 0 0,1 1 19 0 0,4 0-15 0 0,0-5 27 0 0,-1 6 9 0 0,0 0-1 0 0,0 0 1 0 0,0 0 0 0 0,-1 0 0 0 0,1 0 0 0 0,0 0-1 0 0,-1 0 1 0 0,1 0 0 0 0,-1 0 0 0 0,1 1-1 0 0,-1-1 1 0 0,1 0 0 0 0,-1 0 0 0 0,1 0 0 0 0,-1 1-1 0 0,0-1 1 0 0,1 0 0 0 0,-1 1 0 0 0,0-1-1 0 0,-2-1 613 0 0,2-3 274 0 0,106 315-866 0 0,-84-235-17 0 0,-4 0 0 0 0,10 94 0 0 0,-13 51 1 0 0,-14-188 0 0 0,-1-1 0 0 0,-2 1 0 0 0,-1 0 0 0 0,-14 54 0 0 0,17-83 0 0 0,0 0 0 0 0,1 0 0 0 0,-1-1 0 0 0,0 1 0 0 0,-1 0 0 0 0,1 0 0 0 0,0 0 0 0 0,-1-1 0 0 0,1 1 0 0 0,-1-1 0 0 0,0 1 0 0 0,0-1 0 0 0,0 0 0 0 0,0 0 0 0 0,0 0 0 0 0,0 0 0 0 0,-1 0 0 0 0,1 0 0 0 0,-1-1 0 0 0,0 1 0 0 0,1-1 0 0 0,-1 1 0 0 0,0-1 0 0 0,-4 1 0 0 0,3-2 0 0 0,1 0 0 0 0,-1 0 0 0 0,0-1 0 0 0,0 1 0 0 0,0-1 0 0 0,1 0 0 0 0,-1 0 0 0 0,1 0 0 0 0,-1-1 0 0 0,0 1 0 0 0,1-1 0 0 0,0 0 0 0 0,0 0 0 0 0,-1 0 0 0 0,1 0 0 0 0,0-1 0 0 0,0 1 0 0 0,1-1 0 0 0,-4-3 0 0 0,-4-6 0 0 0,0 0 0 0 0,1 0 0 0 0,1-1 0 0 0,-1-1 0 0 0,2 1 0 0 0,0-1 0 0 0,1-1 0 0 0,0 1 0 0 0,1-1 0 0 0,-5-24 0 0 0,2-1 0 0 0,2 0 0 0 0,-1-77 0 0 0,7 73-155 0 0,2-1 1 0 0,2 1-1 0 0,2 1 0 0 0,2-1 1 0 0,27-83-1 0 0,-1 42-610 0 0,63-114 1 0 0,-66 142 517 0 0,-2-2 0 0 0,-2 0 0 0 0,-4-2 1 0 0,23-85-1 0 0,-31 72 129 0 0,-4-1 1 0 0,-3 0-1 0 0,-3-1 0 0 0,-3 1 1 0 0,-3-1-1 0 0,-15-91 1 0 0,12 142 106 0 0,-1 0 0 0 0,-2 0 1 0 0,-11-30-1 0 0,15 47 36 0 0,1 1-1 0 0,-2 0 0 0 0,1 1 0 0 0,-1-1 0 0 0,0 0 0 0 0,0 1 1 0 0,0 0-1 0 0,-1 0 0 0 0,0 0 0 0 0,-1 1 0 0 0,1 0 1 0 0,-1 0-1 0 0,0 0 0 0 0,0 0 0 0 0,-11-5 0 0 0,14 9-20 0 0,0 0 0 0 0,0 1-1 0 0,0-1 1 0 0,0 1 0 0 0,0 0-1 0 0,0 0 1 0 0,0 0-1 0 0,0 0 1 0 0,0 0 0 0 0,0 0-1 0 0,0 1 1 0 0,0 0 0 0 0,0 0-1 0 0,0 0 1 0 0,0 0 0 0 0,1 0-1 0 0,-1 0 1 0 0,0 1 0 0 0,1-1-1 0 0,-1 1 1 0 0,1 0 0 0 0,-1-1-1 0 0,1 1 1 0 0,0 0-1 0 0,-1 1 1 0 0,1-1 0 0 0,1 0-1 0 0,-1 1 1 0 0,0-1 0 0 0,0 1-1 0 0,-1 4 1 0 0,-4 4-5 0 0,1 0 0 0 0,1 0 1 0 0,0 1-1 0 0,0 0 0 0 0,1 0 0 0 0,-3 17 1 0 0,1 14 2 0 0,1 0 0 0 0,3 1 0 0 0,2-1 1 0 0,1 0-1 0 0,2 0 0 0 0,10 47 1 0 0,72 251 15 0 0,-83-333-20 0 0,56 158 36 0 0,-48-142-49 0 0,2 0 1 0 0,1 0-1 0 0,1-1 1 0 0,25 32-1 0 0,-12-31-56 0 0,-25-23 70 0 0,0-2 0 0 0,-1 1 1 0 0,1 0-1 0 0,-1 0 0 0 0,1 0 1 0 0,0-1-1 0 0,-1 1 0 0 0,1-1 1 0 0,-1 1-1 0 0,1-1 0 0 0,-1 1 1 0 0,0-1-1 0 0,1 0 0 0 0,-1 0 1 0 0,0 0-1 0 0,1 0 0 0 0,-1 0 1 0 0,0 0-1 0 0,0 0 0 0 0,0 0 1 0 0,0 0-1 0 0,0-1 0 0 0,0 1 1 0 0,1-3-1 0 0,-1 4 4 0 0,10-19 3 0 0,0-1 1 0 0,-1 1-1 0 0,-1-2 0 0 0,-1 1 0 0 0,6-24 0 0 0,7-19-23 0 0,-13 40 25 0 0,-6 17-7 0 0,0 0 0 0 0,0 0 0 0 0,0 0-1 0 0,0 1 1 0 0,1-1 0 0 0,0 1-1 0 0,0-1 1 0 0,1 1 0 0 0,5-7 0 0 0,-8 12 27 0 0,25 10-8 0 0,10 14 9 0 0,-2 2 0 0 0,59 55 0 0 0,-58-48 27 0 0,-34-33-60 0 0,-1 0 0 0 0,0 1 0 0 0,0-1 0 0 0,0 0 0 0 0,1 1 0 0 0,-1-1 1 0 0,0 0-1 0 0,0 0 0 0 0,0 1 0 0 0,1-1 0 0 0,-1 0 0 0 0,0 0 0 0 0,1 0 0 0 0,-1 1 0 0 0,0-1 0 0 0,0 0 0 0 0,1 0 0 0 0,-1 0 0 0 0,0 0 1 0 0,1 0-1 0 0,-1 0 0 0 0,0 1 0 0 0,1-1 0 0 0,-1 0 0 0 0,0 0 0 0 0,1 0 0 0 0,-1 0 0 0 0,1 0 0 0 0,-1 0 0 0 0,0 0 0 0 0,1-1 0 0 0,-1 1 1 0 0,0 0-1 0 0,1 0 0 0 0,-1 0 0 0 0,0 0 0 0 0,0 0 0 0 0,1 0 0 0 0,-1-1 0 0 0,0 1 0 0 0,1 0 0 0 0,-1 0 0 0 0,0-1 0 0 0,3-18-799 0 0,-10-24-2410 0 0,-8 2-1944 0 0,5 15-3763 0 0,4 13 2970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5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19 312 0 0,'-19'-16'23377'0'0,"14"14"-23195"0"0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2 285 1540 0 0,'-2'21'15341'0'0,"24"-26"-11057"0"0,0-2-4628 0 0,38-23 2112 0 0,87-57 1 0 0,-53 28-2986 0 0,-16 7-3353 0 0,-23 15-3211 0 0,-12 9 1715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5:46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16 456 1528 0 0,'-16'-27'20021'0'0,"45"92"-18149"0"0,-20-49-1590 0 0,-1 0-1 0 0,-1 0 1 0 0,-1 1-1 0 0,0 1 1 0 0,6 30-1 0 0,-6-25-8 0 0,0-36-133 0 0,2-39-73 0 0,-7 14-59 0 0,2 1-1 0 0,2-1 1 0 0,1 1 0 0 0,22-71 0 0 0,-28 107-12 0 0,1 0 0 0 0,-1 0 0 0 0,1 0 0 0 0,-1 0 0 0 0,1 0 0 0 0,0 0 0 0 0,-1 0 0 0 0,1 0 0 0 0,0 0 0 0 0,0 1 0 0 0,-1-1 0 0 0,1 0 0 0 0,0 1 0 0 0,0-1 0 0 0,0 0 0 0 0,0 1 0 0 0,0-1 0 0 0,0 1 0 0 0,0-1 0 0 0,0 1 0 0 0,0 0 0 0 0,0-1 0 0 0,0 1 0 0 0,0 0 0 0 0,0 0 0 0 0,1 0 0 0 0,-1 0 0 0 0,0 0 0 0 0,0 0-1 0 0,0 0 1 0 0,0 0 0 0 0,0 0 0 0 0,0 0 0 0 0,0 1 0 0 0,1-1 0 0 0,-1 0 0 0 0,0 1 0 0 0,0-1 0 0 0,1 2 0 0 0,52 28-21 0 0,-32-17 5 0 0,0-1-17 0 0,0-1 0 0 0,1 0 1 0 0,0-2-1 0 0,1-1 0 0 0,0-1 0 0 0,0-1 0 0 0,1-1 0 0 0,42 2 1 0 0,-62-6 31 0 0,0-2 0 0 0,0 1 0 0 0,1-1 1 0 0,-1 1-1 0 0,0-2 0 0 0,0 1 1 0 0,0 0-1 0 0,0-1 0 0 0,0 0 0 0 0,0 0 1 0 0,0-1-1 0 0,-1 1 0 0 0,1-1 0 0 0,-1 0 1 0 0,0 0-1 0 0,7-7 0 0 0,-5 4 7 0 0,-2 0-1 0 0,1 0 1 0 0,-1-1 0 0 0,0 1-1 0 0,0-1 1 0 0,0 0 0 0 0,-1-1-1 0 0,0 1 1 0 0,-1 0-1 0 0,3-11 1 0 0,-2 0 35 0 0,0-1 0 0 0,-1 1 0 0 0,-1-1 0 0 0,-1 1 0 0 0,0-1 0 0 0,-2 0 0 0 0,0 1 0 0 0,-8-32 0 0 0,-1 29 5 0 0,10 21-48 0 0,1-1 0 0 0,-1 1-1 0 0,1 0 1 0 0,-1-1 0 0 0,1 1 0 0 0,-1 0 0 0 0,1 0 0 0 0,-1-1 0 0 0,1 1 0 0 0,-1 0 0 0 0,1 0 0 0 0,-1 0-1 0 0,0 0 1 0 0,1 0 0 0 0,-1 0 0 0 0,1 0 0 0 0,-1 0 0 0 0,1 0 0 0 0,-1 0 0 0 0,0 0 0 0 0,1 0-1 0 0,-1 0 1 0 0,1 0 0 0 0,-1 1 0 0 0,-2 1-26 0 0,0 0 1 0 0,0 0-1 0 0,0 0 0 0 0,0 1 1 0 0,1-1-1 0 0,-1 1 0 0 0,1 0 0 0 0,0 0 1 0 0,0 0-1 0 0,-3 5 0 0 0,-4 7-104 0 0,2-1-1 0 0,0 1 0 0 0,1 0 1 0 0,0 0-1 0 0,-4 18 0 0 0,9-28 68 0 0,-1 0 0 0 0,1 1 0 0 0,0-1 0 0 0,1 1 0 0 0,-1 0 0 0 0,1-1 0 0 0,0 1 0 0 0,1 0 0 0 0,-1-1 0 0 0,1 1 0 0 0,0-1 0 0 0,0 1 0 0 0,1-1 0 0 0,0 0 0 0 0,0 1 0 0 0,0-1 0 0 0,0 0 0 0 0,5 6 0 0 0,-6-10 58 0 0,-1 0-1 0 0,1-1 0 0 0,0 1 0 0 0,0 0 0 0 0,0-1 0 0 0,0 1 0 0 0,0-1 0 0 0,0 1 0 0 0,0-1 1 0 0,0 0-1 0 0,0 1 0 0 0,0-1 0 0 0,1 0 0 0 0,-1 0 0 0 0,0 0 0 0 0,0 0 0 0 0,0 0 1 0 0,0 0-1 0 0,0 0 0 0 0,0 0 0 0 0,1 0 0 0 0,-1 0 0 0 0,0-1 0 0 0,0 1 0 0 0,0 0 0 0 0,0-1 1 0 0,0 1-1 0 0,0-1 0 0 0,0 1 0 0 0,0-1 0 0 0,0 1 0 0 0,1-2 0 0 0,30-24-112 0 0,0-10 41 0 0,-25 27 62 0 0,1 1 0 0 0,-1-1 0 0 0,2 1 0 0 0,-1 1 0 0 0,1-1 0 0 0,14-8 0 0 0,-20 15 20 0 0,0-1-1 0 0,0 1 1 0 0,0 0 0 0 0,0 0 0 0 0,1 1 0 0 0,-1-1-1 0 0,0 0 1 0 0,0 1 0 0 0,1 0 0 0 0,-1 0 0 0 0,0 0-1 0 0,1 0 1 0 0,-1 1 0 0 0,0-1 0 0 0,1 1 0 0 0,-1 0-1 0 0,0 0 1 0 0,0 0 0 0 0,0 0 0 0 0,0 0 0 0 0,0 1 0 0 0,0 0-1 0 0,0-1 1 0 0,0 1 0 0 0,-1 0 0 0 0,1 0 0 0 0,2 3-1 0 0,11 10-4 0 0,0 1 0 0 0,-1 0 0 0 0,-1 1 0 0 0,-1 0 0 0 0,0 2 0 0 0,-1-1 1 0 0,-1 1-1 0 0,-1 1 0 0 0,-1 0 0 0 0,0 0 0 0 0,-2 1 0 0 0,0 0 0 0 0,-1 0 0 0 0,-2 1 0 0 0,4 25 0 0 0,-4-11 346 0 0,-2 0 0 0 0,-1 0 0 0 0,-2 0 0 0 0,-1 0 0 0 0,-2-1 1 0 0,-1 1-1 0 0,-2-1 0 0 0,-18 54 0 0 0,25-88-185 0 0,0 0 0 0 0,-1 1 0 0 0,1-1 0 0 0,0 1 0 0 0,-1-1 0 0 0,1 0 0 0 0,-1 1-1 0 0,0-1 1 0 0,1 0 0 0 0,-1 0 0 0 0,0 0 0 0 0,0 1 0 0 0,0-1 0 0 0,0 0 0 0 0,0 0 0 0 0,0 0 0 0 0,0 0 0 0 0,0-1 0 0 0,0 1 0 0 0,0 0 0 0 0,-1 0 0 0 0,1-1-1 0 0,0 1 1 0 0,0 0 0 0 0,-1-1 0 0 0,1 1 0 0 0,0-1 0 0 0,-3 1 0 0 0,2-2-23 0 0,0 0 0 0 0,0 0-1 0 0,-1 0 1 0 0,1 0 0 0 0,0 0-1 0 0,0 0 1 0 0,0 0 0 0 0,0-1-1 0 0,1 1 1 0 0,-1-1 0 0 0,0 1 0 0 0,0-1-1 0 0,1 0 1 0 0,-1 0 0 0 0,1 0-1 0 0,0 1 1 0 0,-2-5 0 0 0,-3-5-63 0 0,0 0 0 0 0,0-1 0 0 0,2 0 0 0 0,0 0 0 0 0,0 0 0 0 0,1-1 0 0 0,0 1 0 0 0,-1-15 0 0 0,-2-105 256 0 0,7 50-1592 0 0,17-121-1 0 0,-11 162 570 0 0,1 1-1 0 0,2 1 0 0 0,2-1 1 0 0,1 2-1 0 0,19-39 0 0 0,-22 60-2515 0 0,0 1 0 0 0,1 0 1 0 0,15-18-1 0 0,6-1-4198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1 844 0 0,'-23'14'22501'0'0,"14"-10"-20905"0"0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0:27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94 232 0 0,'-10'12'25336'0'0,"18"-14"-25295"0"0,0 0 0 0 0,0 1 1 0 0,0 0-1 0 0,0 1 0 0 0,0 0 0 0 0,0 0 0 0 0,0 1 0 0 0,0 0 0 0 0,13 3 0 0 0,29-3 226 0 0,-38-1-197 0 0,15-2 64 0 0,-21 1-108 0 0,0 1 0 0 0,0-1 0 0 0,1 1 1 0 0,-1 0-1 0 0,0 0 0 0 0,0 1 0 0 0,0 0 0 0 0,0 0 1 0 0,8 3-1 0 0,-12-3-11 0 0,52 0 149 0 0,-24 1 55 0 0,0-1-1 0 0,35-4 1 0 0,77 3 439 0 0,-77-11 220 0 0,-63 11-832 0 0,52-7 238 0 0,-52 7-255 0 0,22 0 324 0 0,-11-1 93 0 0,-26-3 536 0 0,4 2-673 0 0,-1-1 0 0 0,1 0-1 0 0,0 0 1 0 0,-11-6 0 0 0,16 6-309 0 0,0 1 0 0 0,1 1 0 0 0,0-1 0 0 0,0 0 0 0 0,-1 1 0 0 0,1 0 0 0 0,-1-1 0 0 0,0 2 0 0 0,1-1 0 0 0,-5 0 0 0 0,-5-2 0 0 0,4 2 0 0 0,-1-2 0 0 0,2 0 0 0 0,-3 1 0 0 0,2 0 0 0 0,1-1 0 0 0,-1 1 0 0 0,0-1 0 0 0,3-1 0 0 0,-2 1 0 0 0,-2 1 0 0 0,0-1 0 0 0,2 0 0 0 0,3 0 0 0 0,-2-1 0 0 0,-2 0 0 0 0,1 1 0 0 0,4 2 0 0 0,13 1 0 0 0,0 0 0 0 0,0 1 0 0 0,-1 0 0 0 0,1 1 0 0 0,0 0 0 0 0,13 5 0 0 0,0-1 0 0 0,59 16 0 0 0,-1 1 0 0 0,-72-20 0 0 0,0 0 0 0 0,-1-1 0 0 0,1 0 0 0 0,-5 3 0 0 0,-3-4 0 0 0,-1 1 0 0 0,0 0 0 0 0,0-1 0 0 0,0 1 0 0 0,0-1 0 0 0,0 1 0 0 0,0-1 0 0 0,-1 1 0 0 0,1-1 0 0 0,0 0 0 0 0,-1 1 0 0 0,1-1 0 0 0,-1 0 0 0 0,1 0 0 0 0,-1 0 0 0 0,0 0 0 0 0,1 0 0 0 0,-1-1 0 0 0,-3 2 0 0 0,-4 3 0 0 0,-9 9 0 0 0,-1 0 0 0 0,-26 14 0 0 0,-25 19 0 0 0,64-44 0 0 0,-1 0 0 0 0,0 0 0 0 0,0-1 0 0 0,2 2 0 0 0,-1 0 0 0 0,0-1 0 0 0,13-13-2579 0 0,7-22-6887 0 0,-5 12 2575 0 0,0 0-883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1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193 427 528 0 0,'-4'11'20729'0'0,"0"-73"-18169"0"0,2 31-2032 0 0,-1 0-1 0 0,-8-41 1 0 0,2 44-307 0 0,0 1 1 0 0,-2 1-1 0 0,-1 0 0 0 0,-1 0 1 0 0,-1 1-1 0 0,-2 1 1 0 0,-23-30-1 0 0,39 54-213 0 0,0-1 0 0 0,-1 1 0 0 0,1 0 0 0 0,0-1 0 0 0,0 1 0 0 0,-1 0-1 0 0,1-1 1 0 0,0 1 0 0 0,0 0 0 0 0,-1-1 0 0 0,1 1 0 0 0,0 0 0 0 0,-1 0 0 0 0,1-1 0 0 0,-1 1-1 0 0,1 0 1 0 0,0 0 0 0 0,-1 0 0 0 0,1 0 0 0 0,-1 0 0 0 0,1-1 0 0 0,0 1 0 0 0,-1 0 0 0 0,1 0 0 0 0,-1 0-1 0 0,1 0 1 0 0,0 0 0 0 0,-1 0 0 0 0,1 0 0 0 0,-1 0 0 0 0,1 0 0 0 0,-1 1 0 0 0,1-1 0 0 0,0 0 0 0 0,-1 0-1 0 0,1 0 1 0 0,-1 0 0 0 0,1 1 0 0 0,0-1 0 0 0,-1 0 0 0 0,-12 20 33 0 0,-2 31-144 0 0,14-42 74 0 0,0 0-1 0 0,0 0 1 0 0,1 1-1 0 0,0-1 1 0 0,1 0-1 0 0,0 1 1 0 0,1-1-1 0 0,-1 0 1 0 0,2 0-1 0 0,-1 0 1 0 0,1 0-1 0 0,6 11 1 0 0,-7-16 19 0 0,0 0 0 0 0,0-1 0 0 0,1 1 0 0 0,-1-1 0 0 0,1 1 0 0 0,0-1 0 0 0,0 0 1 0 0,0 0-1 0 0,0-1 0 0 0,0 1 0 0 0,1-1 0 0 0,-1 1 0 0 0,1-1 0 0 0,-1 0 0 0 0,1 0 0 0 0,0-1 1 0 0,0 1-1 0 0,0-1 0 0 0,0 0 0 0 0,0 0 0 0 0,0 0 0 0 0,0 0 0 0 0,0-1 0 0 0,1 0 1 0 0,-1 0-1 0 0,0 0 0 0 0,0 0 0 0 0,0-1 0 0 0,7-1 0 0 0,0 0 3 0 0,0-1 0 0 0,0-1 1 0 0,0 0-1 0 0,0 0 0 0 0,-1-1 0 0 0,0-1 0 0 0,0 1 0 0 0,0-2 1 0 0,0 1-1 0 0,-1-1 0 0 0,12-13 0 0 0,2-5 10 0 0,0-2 0 0 0,27-42 0 0 0,-47 65-1 0 0,-1 0 5 0 0,0 1-8 0 0,0 0-1 0 0,-1 0 1 0 0,1 1-1 0 0,0-1 0 0 0,0 0 1 0 0,1 1-1 0 0,-1-1 1 0 0,0 1-1 0 0,1 0 0 0 0,0-1 1 0 0,-1 1-1 0 0,1 1 1 0 0,6-4-1 0 0,0 6 7 0 0,-6 0 9 0 0,-1 0 1 0 0,0 0 0 0 0,0 0-1 0 0,0 0 1 0 0,0 0-1 0 0,1 0 1 0 0,-2 1 0 0 0,1-1-1 0 0,0 0 1 0 0,0 1 0 0 0,0 0-1 0 0,-1 0 1 0 0,1-1-1 0 0,-1 1 1 0 0,1 0 0 0 0,-1 0-1 0 0,0 0 1 0 0,0 0-1 0 0,0 1 1 0 0,1 2 0 0 0,17 51 473 0 0,-16-45-403 0 0,4 18 274 0 0,-2 0-1 0 0,3 58 1 0 0,-6-53 134 0 0,11 61 0 0 0,-12-92-456 0 0,-1 0 1 0 0,1-1-1 0 0,0 1 1 0 0,-1-1-1 0 0,1 1 0 0 0,0-1 1 0 0,1 1-1 0 0,-1-1 0 0 0,0 0 1 0 0,1 0-1 0 0,-1 0 1 0 0,1 1-1 0 0,0-1 0 0 0,-1 0 1 0 0,1-1-1 0 0,0 1 0 0 0,0 0 1 0 0,0-1-1 0 0,1 1 0 0 0,-1-1 1 0 0,0 1-1 0 0,1-1 1 0 0,-1 0-1 0 0,1 0 0 0 0,-1 0 1 0 0,1-1-1 0 0,-1 1 0 0 0,4 0 1 0 0,-2-1-196 0 0,1 0 0 0 0,-1 0 0 0 0,0-1 0 0 0,1 0 0 0 0,-1 1 0 0 0,0-2 0 0 0,1 1 0 0 0,-1 0 0 0 0,0-1 0 0 0,0 0 0 0 0,0 0 0 0 0,0 0 0 0 0,-1 0 0 0 0,1-1 0 0 0,0 1 1 0 0,4-6-1 0 0,4-7-2943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1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11 183 668 0 0,'1'25'23482'0'0,"0"-26"-23324"0"0,18-3 1492 0 0,21-13-1788 0 0,-38 16 595 0 0,5-3-388 0 0,-1 0 0 0 0,1 0 0 0 0,-1 0 0 0 0,0-1 0 0 0,-1 0 0 0 0,1-1 1 0 0,-1 1-1 0 0,0-1 0 0 0,0 0 0 0 0,-1 0 0 0 0,1 0 0 0 0,4-11 0 0 0,-7 14-72 0 0,-1 0 0 0 0,1 0 1 0 0,-1 0-1 0 0,0-1 0 0 0,0 1 1 0 0,0 0-1 0 0,0 0 0 0 0,-1-1 1 0 0,1 1-1 0 0,-1-1 0 0 0,0 1 0 0 0,0-1 1 0 0,0 1-1 0 0,0 0 0 0 0,-1-1 1 0 0,1 1-1 0 0,-1-1 0 0 0,0 1 1 0 0,0 0-1 0 0,0 0 0 0 0,-1 0 0 0 0,1-1 1 0 0,-1 1-1 0 0,1 0 0 0 0,-1 1 1 0 0,0-1-1 0 0,0 0 0 0 0,0 0 0 0 0,-4-2 1 0 0,5 4-5 0 0,0 0 1 0 0,0 0-1 0 0,0 1 1 0 0,0-1-1 0 0,0 0 1 0 0,0 1-1 0 0,-1-1 0 0 0,1 1 1 0 0,0-1-1 0 0,0 1 1 0 0,-1 0-1 0 0,1-1 1 0 0,0 1-1 0 0,-1 0 1 0 0,1 0-1 0 0,0 0 1 0 0,-1 0-1 0 0,1 0 0 0 0,0 0 1 0 0,-1 0-1 0 0,1 1 1 0 0,0-1-1 0 0,-3 1 1 0 0,0 1-7 0 0,0 0 0 0 0,0 0 1 0 0,1 0-1 0 0,-1 0 0 0 0,1 1 1 0 0,-1 0-1 0 0,-5 5 0 0 0,2-1 1 0 0,0 1-1 0 0,1 0 1 0 0,-1 1-1 0 0,1-1 1 0 0,-7 16-1 0 0,8-12 4 0 0,1 1-1 0 0,0 0 0 0 0,1 0 1 0 0,1 0-1 0 0,0 0 0 0 0,0 0 1 0 0,1 0-1 0 0,1 1 0 0 0,0-1 1 0 0,4 24-1 0 0,-3-32-19 0 0,0 0-1 0 0,0 0 1 0 0,0 0-1 0 0,1 0 1 0 0,-1 0-1 0 0,1-1 1 0 0,0 1-1 0 0,1-1 0 0 0,-1 1 1 0 0,1-1-1 0 0,-1 0 1 0 0,2 0-1 0 0,-1 0 1 0 0,0 0-1 0 0,1 0 1 0 0,-1-1-1 0 0,1 1 1 0 0,0-1-1 0 0,0 0 1 0 0,0-1-1 0 0,1 1 1 0 0,-1-1-1 0 0,1 1 1 0 0,-1-1-1 0 0,1-1 1 0 0,0 1-1 0 0,0-1 1 0 0,0 1-1 0 0,0-2 1 0 0,9 2-1 0 0,-11-2-188 0 0,1 0 0 0 0,0 0-1 0 0,-1-1 1 0 0,1 0 0 0 0,-1 1 0 0 0,1-1 0 0 0,-1 0 0 0 0,1 0-1 0 0,-1-1 1 0 0,0 1 0 0 0,1-1 0 0 0,-1 0 0 0 0,0 0 0 0 0,3-3-1 0 0,37-36-7955 0 0,-33 30 4428 0 0,11-12-2184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2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234 500 984 0 0,'-20'-23'17033'0'0,"17"23"-16690"0"0,0-1-1 0 0,0 1 1 0 0,0 0-1 0 0,0 1 1 0 0,0-1 0 0 0,0 0-1 0 0,1 1 1 0 0,-1-1-1 0 0,0 1 1 0 0,0 0 0 0 0,0 0-1 0 0,1 0 1 0 0,-1 1-1 0 0,0-1 1 0 0,1 1 0 0 0,-1-1-1 0 0,1 1 1 0 0,-1 0-1 0 0,1 0 1 0 0,0 0 0 0 0,-2 2-1 0 0,-45 47 1220 0 0,35-33-1228 0 0,2 2 0 0 0,0-1 0 0 0,1 1 0 0 0,1 1-1 0 0,-13 37 1 0 0,18-43-267 0 0,1 0 0 0 0,0 0 0 0 0,1 0 0 0 0,1 0-1 0 0,0 0 1 0 0,1 0 0 0 0,1 1 0 0 0,0-1 0 0 0,4 22-1 0 0,-4-33-99 0 0,1 0 0 0 0,0 0-1 0 0,0 0 1 0 0,0-1 0 0 0,0 1-1 0 0,1 0 1 0 0,-1-1 0 0 0,1 1-1 0 0,0-1 1 0 0,0 1 0 0 0,0-1-1 0 0,1 0 1 0 0,-1 0 0 0 0,1 0-1 0 0,0 0 1 0 0,0-1 0 0 0,0 1-1 0 0,0-1 1 0 0,0 1 0 0 0,6 2-1 0 0,-6-4 0 0 0,0-1 0 0 0,0 1 0 0 0,1 0 0 0 0,-1-1 0 0 0,0 0 0 0 0,1 0 0 0 0,-1 0 0 0 0,1 0 0 0 0,-1-1-1 0 0,0 1 1 0 0,0-1 0 0 0,1 0 0 0 0,-1 0 0 0 0,0 0 0 0 0,0 0 0 0 0,0-1 0 0 0,0 1 0 0 0,0-1 0 0 0,0 0 0 0 0,0 1 0 0 0,-1-1 0 0 0,1-1-1 0 0,-1 1 1 0 0,4-3 0 0 0,2-4-15 0 0,-1 0 1 0 0,1 0-1 0 0,-2 0 0 0 0,1-1 0 0 0,-1 0 0 0 0,-1 0 0 0 0,1-1 0 0 0,-2 0 0 0 0,0 0 1 0 0,0 0-1 0 0,-1 0 0 0 0,0 0 0 0 0,-1-1 0 0 0,0 1 0 0 0,0-24 0 0 0,-2-10-33 0 0,-2 1 1 0 0,-12-80-1 0 0,-1 44 94 0 0,-3 1 0 0 0,-3 1 0 0 0,-46-109 0 0 0,58 165 867 0 0,-2 1-1 0 0,-22-35 0 0 0,32 55-555 0 0,2 19-214 0 0,1 0 1 0 0,1-1-1 0 0,0 1 1 0 0,1 0-1 0 0,1-1 0 0 0,8 21 1 0 0,5 4 64 0 0,31 53 0 0 0,-8-30 87 0 0,4-2-1 0 0,54 62 1 0 0,-29-40 4 0 0,80 80-985 0 0,-136-151 4 0 0,-6-7 1459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3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1 400 1480 0 0,'6'24'16012'0'0,"27"-25"-14613"0"0,-26 0-886 0 0,8-3-295 0 0,0-1 1 0 0,-1-1 0 0 0,1 0 0 0 0,-1 0-1 0 0,-1-2 1 0 0,1 0 0 0 0,-1 0-1 0 0,0-1 1 0 0,-1-1 0 0 0,0 0-1 0 0,15-16 1 0 0,-19 18-152 0 0,-1 0 1 0 0,1-1-1 0 0,-2 0 0 0 0,1 0 1 0 0,-1 0-1 0 0,0-1 0 0 0,-1 0 1 0 0,0 0-1 0 0,-1 0 0 0 0,0-1 0 0 0,0 0 1 0 0,-1 1-1 0 0,-1-1 0 0 0,0 0 1 0 0,0 0-1 0 0,-1-1 0 0 0,-1 1 1 0 0,1 0-1 0 0,-2 0 0 0 0,0 0 1 0 0,0-1-1 0 0,-6-19 0 0 0,7 29-63 0 0,-2 5-85 0 0,1 0 61 0 0,-1-1-1 0 0,1 1 1 0 0,-1 0-1 0 0,1 0 1 0 0,0 1 0 0 0,0-1-1 0 0,1 0 1 0 0,-1 0-1 0 0,1 0 1 0 0,-1 1-1 0 0,1-1 1 0 0,0 0 0 0 0,0 0-1 0 0,1 1 1 0 0,-1-1-1 0 0,1 0 1 0 0,-1 0-1 0 0,1 0 1 0 0,2 5 0 0 0,-1-1-41 0 0,0 0 0 0 0,1 0 0 0 0,0 0 1 0 0,0 0-1 0 0,0 0 0 0 0,1 0 0 0 0,9 10 1 0 0,-11-13 42 0 0,1-1 1 0 0,0-1 0 0 0,0 1-1 0 0,0 0 1 0 0,0-1-1 0 0,0 1 1 0 0,0-1-1 0 0,1 0 1 0 0,-1 0 0 0 0,1 0-1 0 0,0-1 1 0 0,-1 1-1 0 0,1-1 1 0 0,0 0 0 0 0,0 0-1 0 0,0 0 1 0 0,0-1-1 0 0,7 1 1 0 0,-6-2 31 0 0,0 0 0 0 0,0 0-1 0 0,0 0 1 0 0,0-1 0 0 0,-1 0 0 0 0,1 0-1 0 0,0 0 1 0 0,-1-1 0 0 0,0 0 0 0 0,1 1 0 0 0,-1-1-1 0 0,0-1 1 0 0,0 1 0 0 0,6-8 0 0 0,36-41 348 0 0,-32 34-243 0 0,1 1 0 0 0,1 1 1 0 0,0 0-1 0 0,0 1 0 0 0,32-20 0 0 0,-43 32-88 0 0,0 0 0 0 0,0 1 0 0 0,1-1 0 0 0,-1 1 0 0 0,0 1-1 0 0,1-1 1 0 0,0 1 0 0 0,-1 0 0 0 0,1 0 0 0 0,0 1 0 0 0,-1-1 0 0 0,1 1-1 0 0,0 1 1 0 0,0-1 0 0 0,-1 1 0 0 0,1 0 0 0 0,0 0 0 0 0,-1 1 0 0 0,1-1-1 0 0,-1 1 1 0 0,0 0 0 0 0,1 1 0 0 0,-1 0 0 0 0,0-1 0 0 0,0 1-1 0 0,-1 1 1 0 0,7 4 0 0 0,-2-1 42 0 0,0 1-1 0 0,-1 0 0 0 0,0 1 0 0 0,0-1 1 0 0,-1 1-1 0 0,0 1 0 0 0,9 16 1 0 0,-14-23-95 0 0,0 1 1 0 0,0 0 0 0 0,0 0 0 0 0,-1-1-1 0 0,0 1 1 0 0,1 0 0 0 0,-1 0 0 0 0,0 0-1 0 0,-1 0 1 0 0,1 0 0 0 0,-1 1-1 0 0,0-1 1 0 0,0 0 0 0 0,0 0 0 0 0,-1 0-1 0 0,1 0 1 0 0,-1 0 0 0 0,0 0 0 0 0,0 0-1 0 0,0 0 1 0 0,-1 0 0 0 0,1 0-1 0 0,-1 0 1 0 0,-4 6 0 0 0,3-7-213 0 0,-1-1 1 0 0,1 1-1 0 0,0-1 1 0 0,-1 0-1 0 0,1 0 0 0 0,-1 0 1 0 0,1 0-1 0 0,-1-1 1 0 0,0 0-1 0 0,0 1 1 0 0,0-2-1 0 0,0 1 0 0 0,0 0 1 0 0,0-1-1 0 0,0 1 1 0 0,0-1-1 0 0,0 0 1 0 0,-7-1-1 0 0,-73-12-9801 0 0,42 1 4415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 76 0 0,'-15'1'23981'0'0,"5"-5"-22852"0"0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4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0 624 0 0,'-13'0'15757'0'0,"13"3"-15535"0"0,-1-1-1 0 0,0 1 1 0 0,1-1 0 0 0,0 1 0 0 0,0 0-1 0 0,-1-1 1 0 0,2 1 0 0 0,-1-1 0 0 0,0 1-1 0 0,0-1 1 0 0,1 1 0 0 0,1 3 0 0 0,-2-5-95 0 0,11 63 1002 0 0,34 175 1542 0 0,-31-183-2391 0 0,2 0 0 0 0,26 61 1 0 0,-38-104-544 0 0,-3-11 181 0 0,-1-1 1 0 0,0 1 0 0 0,0-1 0 0 0,0 1 0 0 0,1-1-1 0 0,-1 1 1 0 0,1-1 0 0 0,-1 1 0 0 0,1-1-1 0 0,-1 0 1 0 0,1 1 0 0 0,0-1 0 0 0,0 0 0 0 0,0 1-1 0 0,0-1 1 0 0,0 0 0 0 0,0 0 0 0 0,0 0-1 0 0,0 0 1 0 0,0 0 0 0 0,0 0 0 0 0,1 0 0 0 0,0 0-1 0 0,3-17-3076 0 0,-3 3 1815 0 0,0 1-1 0 0,0-1 0 0 0,-1 0 0 0 0,-1-1 1 0 0,0 1-1 0 0,-1 0 0 0 0,-3-18 0 0 0,-4-11-3103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4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63 150 516 0 0,'-12'-17'2207'0'0,"0"1"0"0"0,1-2 1 0 0,-16-35-1 0 0,27 52-2138 0 0,0 0 1 0 0,0 0-1 0 0,0 0 1 0 0,1 0-1 0 0,-1 0 0 0 0,0 0 1 0 0,0 1-1 0 0,1-1 1 0 0,-1 0-1 0 0,1 0 1 0 0,-1 0-1 0 0,1 1 0 0 0,-1-1 1 0 0,1 0-1 0 0,-1 1 1 0 0,1-1-1 0 0,0 0 1 0 0,-1 1-1 0 0,1-1 0 0 0,0 1 1 0 0,-1-1-1 0 0,1 1 1 0 0,0-1-1 0 0,0 1 1 0 0,0 0-1 0 0,0-1 0 0 0,-1 1 1 0 0,3-1-1 0 0,27-9 719 0 0,-29 9-726 0 0,16-3 170 0 0,0 1 1 0 0,-1 0-1 0 0,2 1 1 0 0,-1 0-1 0 0,0 2 1 0 0,33 3-1 0 0,-43-3-107 0 0,1 1 1 0 0,0 0-1 0 0,-1 0 0 0 0,0 1 1 0 0,1 0-1 0 0,-1 1 0 0 0,0 0 1 0 0,0 0-1 0 0,0 0 0 0 0,0 1 1 0 0,-1 0-1 0 0,0 0 0 0 0,1 0 1 0 0,-1 1-1 0 0,-1 0 0 0 0,1 0 0 0 0,9 12 1 0 0,-14-13-2 0 0,1 0-1 0 0,0 0 1 0 0,-1 0 0 0 0,0 0 0 0 0,0 0 0 0 0,0 1-1 0 0,0-1 1 0 0,-1 0 0 0 0,1 1 0 0 0,-1-1 0 0 0,0 0 0 0 0,-1 1-1 0 0,1-1 1 0 0,-1 0 0 0 0,0 1 0 0 0,0-1 0 0 0,0 0-1 0 0,0 0 1 0 0,-1 0 0 0 0,0 0 0 0 0,0 0 0 0 0,0 0-1 0 0,0 0 1 0 0,-3 3 0 0 0,-8 12 229 0 0,-1 0 0 0 0,-1-1 0 0 0,-20 19 0 0 0,25-25-131 0 0,2-5-318 0 0,-43 43 311 0 0,21-31-2199 0 0,-1-12-3464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4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0 100 772 0 0,'25'8'7735'0'0,"-19"-7"-7554"0"0,-1 1 0 0 0,1-1 1 0 0,0 1-1 0 0,-1 0 0 0 0,0 1 1 0 0,1 0-1 0 0,-1-1 0 0 0,0 2 1 0 0,0-1-1 0 0,-1 0 0 0 0,1 1 0 0 0,-1 0 1 0 0,0 0-1 0 0,0 1 0 0 0,0-1 1 0 0,0 1-1 0 0,-1-1 0 0 0,1 1 1 0 0,-2 0-1 0 0,1 1 0 0 0,0-1 1 0 0,-1 0-1 0 0,0 1 0 0 0,3 9 1 0 0,0 8 697 0 0,-1 1 0 0 0,0 0 1 0 0,-2-1-1 0 0,-1 43 2828 0 0,-8-92-2666 0 0,3-18-401 0 0,1 0-1 0 0,2 0 1 0 0,6-59-1 0 0,-3 69-390 0 0,-2 33-246 0 0,6-42-748 0 0,-6 41 410 0 0,1 0-1 0 0,-1 0 1 0 0,1 1 0 0 0,0-1 0 0 0,-1 0-1 0 0,1 0 1 0 0,0 0 0 0 0,0 1-1 0 0,0-1 1 0 0,1 0 0 0 0,-1 1 0 0 0,0-1-1 0 0,0 1 1 0 0,1 0 0 0 0,-1-1-1 0 0,1 1 1 0 0,-1 0 0 0 0,4-2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5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84 177 664 0 0,'0'0'4849'0'0,"28"17"6749"0"0,-17-11-11222 0 0,-7-6-265 0 0,0 0 0 0 0,-1 0 0 0 0,1 0 0 0 0,0 0 0 0 0,0 0 0 0 0,0-1 0 0 0,-1 1 0 0 0,1-1 0 0 0,0 0-1 0 0,-1 0 1 0 0,1-1 0 0 0,0 1 0 0 0,-1-1 0 0 0,0 1 0 0 0,1-1 0 0 0,-1 0 0 0 0,0-1 0 0 0,0 1 0 0 0,0-1 0 0 0,0 1 0 0 0,4-6 0 0 0,-5 6-96 0 0,-1-1 1 0 0,1 0-1 0 0,-1 0 0 0 0,0 0 0 0 0,1 0 1 0 0,-1 0-1 0 0,-1-1 0 0 0,1 1 1 0 0,0 0-1 0 0,-1 0 0 0 0,0-1 1 0 0,0 1-1 0 0,0 0 0 0 0,0 0 1 0 0,0-1-1 0 0,0 1 0 0 0,-1 0 0 0 0,0 0 1 0 0,0-1-1 0 0,0 1 0 0 0,0 0 1 0 0,0 0-1 0 0,0 0 0 0 0,-1 0 1 0 0,1 0-1 0 0,-4-3 0 0 0,0-3-51 0 0,-1 1 1 0 0,0-1-1 0 0,0 1 0 0 0,-1 1 1 0 0,0-1-1 0 0,-12-9 0 0 0,17 15 28 0 0,0 1 0 0 0,0-1 0 0 0,0 1 0 0 0,-1 0 0 0 0,1-1 0 0 0,0 1 0 0 0,-1 0 0 0 0,1 0 0 0 0,-1 1 0 0 0,1-1 1 0 0,-1 0-1 0 0,1 1 0 0 0,-1 0 0 0 0,1 0 0 0 0,-1-1 0 0 0,0 1 0 0 0,1 1 0 0 0,-1-1 0 0 0,1 0 0 0 0,-1 1 0 0 0,0-1 0 0 0,1 1 0 0 0,-1 0 0 0 0,1 0 0 0 0,0 0 0 0 0,-1 0 0 0 0,1 0 0 0 0,0 0 0 0 0,0 1 0 0 0,-3 1 0 0 0,-1 2 11 0 0,0 0-1 0 0,1 0 0 0 0,0 1 0 0 0,0 0 0 0 0,0 0 0 0 0,0 0 0 0 0,1 0 0 0 0,0 1 0 0 0,1-1 0 0 0,-1 1 1 0 0,1 0-1 0 0,1 0 0 0 0,-1 0 0 0 0,1 1 0 0 0,0-1 0 0 0,1 0 0 0 0,0 1 0 0 0,0 0 0 0 0,1-1 0 0 0,-1 1 0 0 0,2-1 1 0 0,-1 1-1 0 0,1-1 0 0 0,0 1 0 0 0,1-1 0 0 0,0 1 0 0 0,0-1 0 0 0,0 0 0 0 0,1 0 0 0 0,0 0 0 0 0,1 0 1 0 0,-1 0-1 0 0,1-1 0 0 0,0 1 0 0 0,1-1 0 0 0,0 0 0 0 0,0-1 0 0 0,0 1 0 0 0,1-1 0 0 0,-1 0 0 0 0,12 7 0 0 0,-9-7-69 0 0,-1-2 0 0 0,0 1 0 0 0,1-1-1 0 0,0 0 1 0 0,0 0 0 0 0,0-1 0 0 0,0 0-1 0 0,0-1 1 0 0,0 0 0 0 0,1 0 0 0 0,-1-1-1 0 0,0 0 1 0 0,0 0 0 0 0,1-1 0 0 0,-1 0-1 0 0,0 0 1 0 0,11-4 0 0 0,-10 2-553 0 0,1-1 0 0 0,-1 0 0 0 0,0 0 0 0 0,0-1-1 0 0,0 0 1 0 0,-1-1 0 0 0,0 0 0 0 0,12-10 0 0 0,6-8-4351 0 0,3-7 377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288 220 628 0 0,'-43'13'10739'0'0,"2"-1"-5001"0"0,36-10-5458 0 0,1 1 1 0 0,-1-1-1 0 0,1 1 1 0 0,0 0-1 0 0,-1 1 1 0 0,2-1-1 0 0,-6 6 0 0 0,-10 13 159 0 0,1 0-1 0 0,2 1 0 0 0,0 1 1 0 0,2 1-1 0 0,0 0 0 0 0,2 1 1 0 0,1 0-1 0 0,1 1 0 0 0,1 0 0 0 0,2 1 1 0 0,0 0-1 0 0,-5 54 0 0 0,12-73-387 0 0,0-1 1 0 0,0 1-1 0 0,1-1 0 0 0,0 0 0 0 0,1 0 0 0 0,-1 1 0 0 0,1-1 0 0 0,1 0 0 0 0,5 12 1 0 0,-7-19-59 0 0,0 1 0 0 0,-1 0 0 0 0,1 0 1 0 0,0 0-1 0 0,1-1 0 0 0,-1 1 1 0 0,0 0-1 0 0,0-1 0 0 0,1 1 0 0 0,-1-1 1 0 0,1 0-1 0 0,-1 1 0 0 0,1-1 1 0 0,0 0-1 0 0,0 0 0 0 0,-1 0 0 0 0,1 0 1 0 0,0 0-1 0 0,0-1 0 0 0,0 1 1 0 0,0 0-1 0 0,0-1 0 0 0,0 1 0 0 0,0-1 1 0 0,0 0-1 0 0,0 0 0 0 0,0 0 1 0 0,0 0-1 0 0,0 0 0 0 0,0 0 1 0 0,0 0-1 0 0,0-1 0 0 0,0 1 0 0 0,0-1 1 0 0,0 0-1 0 0,0 1 0 0 0,0-1 1 0 0,0 0-1 0 0,-1 0 0 0 0,1 0 0 0 0,0 0 1 0 0,-1 0-1 0 0,3-2 0 0 0,4-4-50 0 0,0 0-1 0 0,0 0 0 0 0,-1-1 1 0 0,0 0-1 0 0,0 0 1 0 0,-1-1-1 0 0,0 0 0 0 0,-1 0 1 0 0,0 0-1 0 0,0 0 1 0 0,-1-1-1 0 0,0 0 0 0 0,-1 0 1 0 0,0 0-1 0 0,3-19 1 0 0,-1-1-8 0 0,-2 0 1 0 0,0-1 0 0 0,-2 1-1 0 0,-4-39 1 0 0,-40-316 357 0 0,32 349 797 0 0,7 35-545 0 0,6 19-452 0 0,60 226 349 0 0,-48-196-385 0 0,9 26-266 0 0,3-2 1 0 0,43 86-1 0 0,-68-157 149 0 0,-1 0 0 0 0,0 0 0 0 0,1 0 0 0 0,-1 0 0 0 0,1 0 0 0 0,-1 0 0 0 0,1 0 0 0 0,0-1 0 0 0,-1 1 0 0 0,1 0 0 0 0,0 0 0 0 0,0 0 0 0 0,-1-1 0 0 0,1 1 0 0 0,0 0 0 0 0,0-1-1 0 0,0 1 1 0 0,0-1 0 0 0,0 1 0 0 0,0-1 0 0 0,0 0 0 0 0,0 1 0 0 0,0-1 0 0 0,0 0 0 0 0,0 0 0 0 0,2 1 0 0 0,-2-2-56 0 0,1 1-1 0 0,0-1 1 0 0,-1 1 0 0 0,1-1-1 0 0,-1 0 1 0 0,1 0-1 0 0,-1 0 1 0 0,1 0-1 0 0,-1 0 1 0 0,0 0 0 0 0,1 0-1 0 0,-1 0 1 0 0,0 0-1 0 0,2-3 1 0 0,3-3-321 0 0,-1-1-1 0 0,-1 0 1 0 0,1 0-1 0 0,-1 0 1 0 0,4-12-1 0 0,38-91-2955 0 0,-31 78 2176 0 0,-1 0 1 0 0,17-60 0 0 0,-30 87 1311 0 0,-1 3 134 0 0,1 0 1 0 0,0-1-1 0 0,0 1 0 0 0,0-1 0 0 0,0 1 0 0 0,1 0 0 0 0,-1 0 0 0 0,5-6 886 0 0,-3 11-888 0 0,0 1-1 0 0,-1 0 1 0 0,1 1-1 0 0,-1-1 0 0 0,0 0 1 0 0,0 1-1 0 0,0-1 1 0 0,2 5-1 0 0,1 2 354 0 0,11 18 340 0 0,-1 1 1 0 0,-2 0-1 0 0,15 44 0 0 0,-17-42-578 0 0,13 35-3341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0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54 300 0 0,'-1'-2'-1126'0'0,"-5"-24"21847"0"0,4 26-20640 0 0,-1 1 1 0 0,1-1-1 0 0,-1 1 0 0 0,1-1 1 0 0,0 1-1 0 0,-1 0 0 0 0,1 0 1 0 0,0 0-1 0 0,-1 0 0 0 0,1 0 1 0 0,0 0-1 0 0,0 1 0 0 0,0-1 1 0 0,0 1-1 0 0,0-1 0 0 0,0 1 0 0 0,0 0 1 0 0,1 0-1 0 0,-1 0 0 0 0,1 0 1 0 0,-1 0-1 0 0,0 3 0 0 0,1-4-80 0 0,0 0-1 0 0,0 0 0 0 0,0 0 1 0 0,0 1-1 0 0,1-1 0 0 0,-1 0 1 0 0,1 1-1 0 0,-1-1 0 0 0,1 0 1 0 0,-1 1-1 0 0,1-1 0 0 0,0 1 1 0 0,0-1-1 0 0,-1 0 0 0 0,1 1 0 0 0,0-1 1 0 0,0 1-1 0 0,0-1 0 0 0,1 1 1 0 0,-1-1-1 0 0,0 0 0 0 0,1 1 1 0 0,-1-1-1 0 0,1 0 0 0 0,-1 1 1 0 0,1-1-1 0 0,-1 0 0 0 0,2 3 1 0 0,-1-4-19 0 0,0 1 16 0 0,0 0 1 0 0,-1 0 0 0 0,1 0-1 0 0,0 0 1 0 0,0-1 0 0 0,0 1-1 0 0,-1 0 1 0 0,1-1 0 0 0,0 1-1 0 0,0-1 1 0 0,0 1 0 0 0,0-1-1 0 0,0 1 1 0 0,0-1 0 0 0,0 0-1 0 0,0 0 1 0 0,1 1 0 0 0,-1-1-1 0 0,0 0 1 0 0,0 0 0 0 0,0 0-1 0 0,0 0 1 0 0,0 0 0 0 0,0 0-1 0 0,0-1 1 0 0,0 1 0 0 0,0 0-1 0 0,0 0 1 0 0,0-1 0 0 0,0 1-1 0 0,0-1 1 0 0,0 1 0 0 0,0-1-1 0 0,0 1 1 0 0,0-1 0 0 0,0 1-1 0 0,0-1 1 0 0,0 0 0 0 0,0 0-1 0 0,-1 1 1 0 0,1-1 0 0 0,0 0-1 0 0,-1 0 1 0 0,1 0 0 0 0,-1 0-1 0 0,1 0 1 0 0,0-1 0 0 0,1-22 36 0 0,-1 21-4 0 0,-1 0-1 0 0,1-1 1 0 0,-1 1 0 0 0,0-1-1 0 0,0 1 1 0 0,0 0 0 0 0,0-1-1 0 0,-1 1 1 0 0,1 0 0 0 0,-1-1-1 0 0,0 1 1 0 0,0 0 0 0 0,0 0-1 0 0,-2-4 1 0 0,3 7 140 0 0,-5-3-82 0 0,1 1 1 0 0,-1 0-1 0 0,0 0 1 0 0,0 1-1 0 0,0-1 1 0 0,-9 0-1 0 0,10 3-82 0 0,0 1-1 0 0,0 0 0 0 0,0 0 0 0 0,1 0 0 0 0,-1 0 0 0 0,0 1 0 0 0,1-1 0 0 0,0 1 0 0 0,0 0 1 0 0,0 0-1 0 0,0 0 0 0 0,0 1 0 0 0,0-1 0 0 0,1 1 0 0 0,0-1 0 0 0,-1 1 0 0 0,1 0 0 0 0,-2 5 1 0 0,3-6-14 0 0,0 0 1 0 0,0 0 0 0 0,1 1 0 0 0,-1-1-1 0 0,0 0 1 0 0,1 0 0 0 0,0 0 0 0 0,0 0-1 0 0,0 1 1 0 0,0-1 0 0 0,0 0 0 0 0,1 0-1 0 0,-1 0 1 0 0,1 0 0 0 0,0 0 0 0 0,0 0-1 0 0,0 0 1 0 0,0 0 0 0 0,1 0 0 0 0,-1 0-1 0 0,1 0 1 0 0,0-1 0 0 0,0 1 0 0 0,0 0-1 0 0,0-1 1 0 0,4 4 0 0 0,-5-5 6 0 0,0 0 0 0 0,0-1 0 0 0,0 1 0 0 0,0 0 0 0 0,1 0 0 0 0,-1-1 0 0 0,0 1 0 0 0,0-1 0 0 0,1 1 0 0 0,-1-1 0 0 0,1 0 0 0 0,-1 1 0 0 0,0-1 0 0 0,1 0 0 0 0,-1 0 0 0 0,1 0 0 0 0,-1 0 0 0 0,0 0 0 0 0,1 0 0 0 0,-1 0 0 0 0,1-1 0 0 0,-1 1 0 0 0,0 0 0 0 0,1-1 0 0 0,-1 1 0 0 0,0-1 0 0 0,0 0 0 0 0,1 1 0 0 0,-1-1 0 0 0,0 0 0 0 0,0 0 0 0 0,0 0 0 0 0,0 0 0 0 0,0 0 0 0 0,0 0 0 0 0,0 0 0 0 0,0 0 0 0 0,0 0 0 0 0,0 0 0 0 0,0-2 0 0 0,3-2 10 0 0,0-1 0 0 0,-1 1 1 0 0,0 0-1 0 0,0-1 1 0 0,-1 0-1 0 0,1 0 1 0 0,1-8-1 0 0,-3 10 15 0 0,0 0 0 0 0,0 1 0 0 0,-1-1 0 0 0,1 0 0 0 0,-1 0 0 0 0,0 0 0 0 0,0 0 0 0 0,-1 0 0 0 0,1 1 0 0 0,-1-1 0 0 0,0 0 0 0 0,0 0 0 0 0,0 1 0 0 0,0-1 0 0 0,-1 0 0 0 0,1 1 0 0 0,-4-6 0 0 0,4 8 28 0 0,-1 0-42 0 0,1 0-1 0 0,-1 0 0 0 0,0 0 1 0 0,0 0-1 0 0,0 0 0 0 0,0 1 1 0 0,0-1-1 0 0,0 1 0 0 0,0-1 0 0 0,0 1 1 0 0,0 0-1 0 0,0-1 0 0 0,0 1 1 0 0,0 0-1 0 0,-1 0 0 0 0,1 1 0 0 0,0-1 1 0 0,0 0-1 0 0,0 1 0 0 0,0-1 1 0 0,0 1-1 0 0,0 0 0 0 0,0 0 0 0 0,0-1 1 0 0,1 1-1 0 0,-1 1 0 0 0,0-1 1 0 0,0 0-1 0 0,1 0 0 0 0,-1 1 1 0 0,1-1-1 0 0,-3 3 0 0 0,0-1-10 0 0,-1 1 1 0 0,1 0-1 0 0,0 0 0 0 0,0 0 0 0 0,1 1 0 0 0,-1-1 1 0 0,1 1-1 0 0,0 0 0 0 0,0 0 0 0 0,-3 9 1 0 0,5-11-8 0 0,0 0 1 0 0,1 1 0 0 0,-1-1 0 0 0,1 0 0 0 0,0 1 0 0 0,0-1 0 0 0,0 0 0 0 0,1 1-1 0 0,-1-1 1 0 0,1 0 0 0 0,-1 0 0 0 0,1 1 0 0 0,3 5 0 0 0,-3-8 2 0 0,0 1 1 0 0,1 0 0 0 0,-1 0 0 0 0,0-1-1 0 0,1 1 1 0 0,-1-1 0 0 0,1 1-1 0 0,0-1 1 0 0,-1 0 0 0 0,1 1-1 0 0,0-1 1 0 0,0 0 0 0 0,0 0-1 0 0,0 0 1 0 0,0-1 0 0 0,0 1-1 0 0,0 0 1 0 0,0-1 0 0 0,0 1-1 0 0,0-1 1 0 0,1 0 0 0 0,-1 0-1 0 0,0 0 1 0 0,0 0 0 0 0,0 0-1 0 0,0 0 1 0 0,4-1 0 0 0,-3 0 7 0 0,0 1-1 0 0,0-1 1 0 0,0 0 0 0 0,0 0-1 0 0,0 0 1 0 0,0 0 0 0 0,0 0-1 0 0,0-1 1 0 0,0 1 0 0 0,-1-1-1 0 0,1 0 1 0 0,-1 0 0 0 0,1 0-1 0 0,-1 0 1 0 0,0 0 0 0 0,1-1-1 0 0,-1 1 1 0 0,0-1 0 0 0,-1 1-1 0 0,1-1 1 0 0,0 0 0 0 0,-1 0-1 0 0,3-5 1 0 0,-3 2 24 0 0,1 0 1 0 0,0 1-1 0 0,-1-1 1 0 0,0 0-1 0 0,-1 0 1 0 0,1 0-1 0 0,-1 0 1 0 0,0 0 0 0 0,0 0-1 0 0,-1 0 1 0 0,0 0-1 0 0,-2-8 1 0 0,3 14-24 0 0,0-1 0 0 0,0 0 1 0 0,-1 1-1 0 0,1-1 1 0 0,0 0-1 0 0,-1 1 1 0 0,1-1-1 0 0,0 1 1 0 0,-1-1-1 0 0,1 1 1 0 0,0-1-1 0 0,-1 1 1 0 0,1-1-1 0 0,-1 1 1 0 0,1-1-1 0 0,-1 1 0 0 0,1-1 1 0 0,-1 1-1 0 0,1 0 1 0 0,-1-1-1 0 0,0 1 1 0 0,1 0-1 0 0,-1 0 1 0 0,1-1-1 0 0,-1 1 1 0 0,0 0-1 0 0,1 0 1 0 0,-1 0-1 0 0,0 0 1 0 0,1 0-1 0 0,-1 0 0 0 0,0 0 1 0 0,1 0-1 0 0,-1 0 1 0 0,0 0-1 0 0,1 0 1 0 0,-1 0-1 0 0,0 0 1 0 0,1 1-1 0 0,-1-1 1 0 0,1 0-1 0 0,-1 0 1 0 0,0 1-1 0 0,1-1 1 0 0,-1 1-1 0 0,0 0 0 0 0,-27 20 33 0 0,26-20-32 0 0,-3 4-13 0 0,1 0-1 0 0,0-1 0 0 0,0 1 0 0 0,0 1 1 0 0,0-1-1 0 0,1 1 0 0 0,0-1 1 0 0,-3 8-1 0 0,6-13 4 0 0,-1 1 0 0 0,1-1 1 0 0,0 1-1 0 0,-1-1 0 0 0,1 1 1 0 0,0-1-1 0 0,0 1 0 0 0,0 0 0 0 0,-1-1 1 0 0,1 1-1 0 0,0-1 0 0 0,0 1 1 0 0,0 0-1 0 0,0-1 0 0 0,0 1 0 0 0,0 0 1 0 0,0-1-1 0 0,0 1 0 0 0,0 0 1 0 0,0-1-1 0 0,1 1 0 0 0,-1-1 1 0 0,0 1-1 0 0,0 0 0 0 0,1-1 0 0 0,-1 1 1 0 0,0-1-1 0 0,1 1 0 0 0,-1-1 1 0 0,0 1-1 0 0,1-1 0 0 0,-1 1 0 0 0,1-1 1 0 0,-1 1-1 0 0,1-1 0 0 0,-1 1 1 0 0,1-1-1 0 0,-1 0 0 0 0,1 1 0 0 0,-1-1 1 0 0,1 0-1 0 0,-1 0 0 0 0,1 1 1 0 0,0-1-1 0 0,-1 0 0 0 0,1 0 0 0 0,0 0 1 0 0,-1 0-1 0 0,1 0 0 0 0,-1 0 1 0 0,1 0-1 0 0,0 0 0 0 0,-1 0 0 0 0,1 0 1 0 0,0 0-1 0 0,-1 0 0 0 0,1 0 1 0 0,-1 0-1 0 0,1-1 0 0 0,0 1 0 0 0,-1 0 1 0 0,1-1-1 0 0,-1 1 0 0 0,2-1 1 0 0,3 0 2 0 0,0-1-1 0 0,0 0 1 0 0,0 0 0 0 0,0 0 0 0 0,-1-1 0 0 0,9-5 0 0 0,-8 3 25 0 0,-1 0 1 0 0,1-1-1 0 0,-1 0 0 0 0,0 1 0 0 0,0-2 0 0 0,5-10 1 0 0,-9 16-7 0 0,-11-7-2632 0 0,-4 1-9873 0 0,12-1 7308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6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6 2132 0 0,'0'0'2168'0'0,"-33"-6"9069"0"0,22 10-11545 0 0,11 9-236 0 0,2-4-304 0 0,-2 8-400 0 0,2-5-852 0 0,-2 6-2272 0 0,5-1 1003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100 527 224 0 0,'0'0'17398'0'0,"-3"4"-16222"0"0,-14 22 386 0 0,2 0-1 0 0,0 1 1 0 0,-21 55 0 0 0,33-75-1489 0 0,1 0 0 0 0,0 0 0 0 0,0 0 1 0 0,0 0-1 0 0,1 1 0 0 0,0-1 0 0 0,1 0 0 0 0,-1 0 0 0 0,1 1 0 0 0,1-1 0 0 0,-1 0 0 0 0,1 1 0 0 0,1-1 0 0 0,-1 0 0 0 0,1 0 0 0 0,0 0 1 0 0,1 0-1 0 0,0 0 0 0 0,0-1 0 0 0,0 1 0 0 0,1-1 0 0 0,0 0 0 0 0,6 8 0 0 0,-7-11-131 0 0,1-1 0 0 0,-1 0 0 0 0,0 1 0 0 0,0-1 0 0 0,1 0 0 0 0,-1-1 0 0 0,1 1 0 0 0,0 0 0 0 0,0-1 0 0 0,-1 0 0 0 0,1 0 0 0 0,0 0 0 0 0,0-1 0 0 0,0 1 0 0 0,0-1 0 0 0,0 0 0 0 0,0 0 0 0 0,0 0 0 0 0,0-1 0 0 0,0 1 0 0 0,0-1 0 0 0,0 0 0 0 0,-1 0 0 0 0,1 0 0 0 0,0-1 0 0 0,-1 1 0 0 0,1-1 0 0 0,5-3 0 0 0,3-2-412 0 0,-1 0-1 0 0,1 0 1 0 0,-1-1 0 0 0,-1 0 0 0 0,1-1 0 0 0,-1 0-1 0 0,11-14 1 0 0,-12 10-157 0 0,0 0 0 0 0,0-1 0 0 0,-1 0-1 0 0,-1 0 1 0 0,-1 0 0 0 0,0-1 0 0 0,0 0 0 0 0,4-23-1 0 0,-1-8-2881 0 0,3-70-1 0 0,-10 89 1596 0 0,3-27-1899 0 0</inkml:trace>
  <inkml:trace contextRef="#ctx0" brushRef="#br0" timeOffset="1">358 263 6361 0 0,'1'-154'248'0'0,"-7"103"2950"0"0,-10-7 11374 0 0,15 71-12867 0 0,3 26-1091 0 0,53 262 2681 0 0,11-1-3803 0 0,-40-222-1768 0 0,-5-32-3044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6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72 888 0 0,'-14'3'16682'0'0,"41"-16"-16259"0"0,49-18-1 0 0,-38 19-3494 0 0,-2 1-4174 0 0,-17 4 2693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11 844 724 0 0,'-10'32'17181'0'0,"11"-31"-16926"0"0,19 5 4139 0 0,8-6-3569 0 0,-20-1-731 0 0,1-1 0 0 0,-1 0 0 0 0,1 0 0 0 0,-1-1 0 0 0,0 0 0 0 0,0 0 0 0 0,0-1 0 0 0,-1 0-1 0 0,1 0 1 0 0,-1-1 0 0 0,0 0 0 0 0,0 0 0 0 0,-1-1 0 0 0,1 0 0 0 0,-1 0 0 0 0,9-12-1 0 0,-11 13-186 0 0,0 0-1 0 0,-1 0 0 0 0,1 0 0 0 0,-1-1 0 0 0,-1 1 0 0 0,1-1 0 0 0,-1 0 1 0 0,1 0-1 0 0,-2 0 0 0 0,1 0 0 0 0,-1 0 0 0 0,0 0 0 0 0,0 0 0 0 0,0 0 1 0 0,-1-1-1 0 0,0 1 0 0 0,0 0 0 0 0,-1 0 0 0 0,0 0 0 0 0,0-1 0 0 0,0 1 0 0 0,-1 0 1 0 0,-4-9-1 0 0,5 12 36 0 0,0 0 0 0 0,0 1 0 0 0,-1-1 0 0 0,1 0 0 0 0,-1 1 0 0 0,0-1 0 0 0,0 1 1 0 0,0-1-1 0 0,0 1 0 0 0,0 0 0 0 0,-4-3 0 0 0,4 4 41 0 0,0 0 0 0 0,0 1 0 0 0,0-1 0 0 0,0 1-1 0 0,0 0 1 0 0,0-1 0 0 0,0 1 0 0 0,0 0 0 0 0,0 0 0 0 0,1 0 0 0 0,-1 0 0 0 0,0 1-1 0 0,0-1 1 0 0,0 1 0 0 0,0-1 0 0 0,0 1 0 0 0,0-1 0 0 0,-2 2 0 0 0,-3 1 45 0 0,0 1 1 0 0,1 0 0 0 0,-1 0 0 0 0,1 0 0 0 0,0 1 0 0 0,0 0-1 0 0,0 0 1 0 0,1 0 0 0 0,0 1 0 0 0,0 0 0 0 0,0 0-1 0 0,1 0 1 0 0,0 0 0 0 0,-6 11 0 0 0,1 2 136 0 0,0 1 0 0 0,2 0 0 0 0,-11 38 0 0 0,15-44-82 0 0,0 1 0 0 0,1-1 0 0 0,0 1 0 0 0,1-1 0 0 0,1 1 0 0 0,0-1 0 0 0,1 1 0 0 0,4 17 0 0 0,-4-28-105 0 0,0 1 0 0 0,0-1 0 0 0,0 0 0 0 0,0 0 0 0 0,1 0 0 0 0,0 0 0 0 0,0 0 0 0 0,0 0 0 0 0,0-1 0 0 0,1 1 0 0 0,0-1 0 0 0,-1 0 0 0 0,1 1 0 0 0,0-1 0 0 0,0 0 1 0 0,1-1-1 0 0,-1 1 0 0 0,1 0 0 0 0,-1-1 0 0 0,1 0 0 0 0,0 0 0 0 0,0 0 0 0 0,0 0 0 0 0,0-1 0 0 0,0 0 0 0 0,0 1 0 0 0,0-2 0 0 0,1 1 0 0 0,-1 0 0 0 0,0-1 0 0 0,9 0 0 0 0,-6 0-357 0 0,-1-1 0 0 0,1 0-1 0 0,-1 0 1 0 0,1 0 0 0 0,0-1-1 0 0,-1 0 1 0 0,0 0 0 0 0,0-1-1 0 0,1 0 1 0 0,9-6 0 0 0,31-25-8646 0 0,-21 15 3603 0 0</inkml:trace>
  <inkml:trace contextRef="#ctx0" brushRef="#br0" timeOffset="1">660 466 168 0 0,'-50'34'10323'0'0,"5"6"-3971"0"0,31-26-5350 0 0,1 1 0 0 0,0 0 0 0 0,2 1-1 0 0,-11 18 1 0 0,14-20-831 0 0,0 1-1 0 0,1 0 1 0 0,1 0-1 0 0,1 0 1 0 0,0 1-1 0 0,1 0 1 0 0,1 0-1 0 0,0 0 1 0 0,1 1-1 0 0,1-1 1 0 0,0 0-1 0 0,3 29 1 0 0,-2-42-155 0 0,0 0 1 0 0,1 1-1 0 0,-1-1 1 0 0,1 0 0 0 0,-1 0-1 0 0,1 0 1 0 0,0 0-1 0 0,0-1 1 0 0,1 1-1 0 0,-1 0 1 0 0,1 0-1 0 0,-1-1 1 0 0,1 1-1 0 0,0 0 1 0 0,0-1-1 0 0,0 0 1 0 0,0 1-1 0 0,4 2 1 0 0,-4-4-35 0 0,1 0 0 0 0,-1 0 0 0 0,0-1 0 0 0,1 1-1 0 0,-1-1 1 0 0,1 1 0 0 0,-1-1 0 0 0,1 0 0 0 0,0 0 0 0 0,-1 0 0 0 0,1 0 0 0 0,-1-1-1 0 0,1 1 1 0 0,-1-1 0 0 0,1 1 0 0 0,-1-1 0 0 0,0 0 0 0 0,1 0 0 0 0,-1 0 0 0 0,0 0 0 0 0,1 0-1 0 0,-1-1 1 0 0,2-1 0 0 0,6-3-60 0 0,-1 0 1 0 0,1-1-1 0 0,-2 0 0 0 0,1-1 0 0 0,-1 0 0 0 0,0 0 1 0 0,0-1-1 0 0,-1 1 0 0 0,-1-2 0 0 0,1 1 0 0 0,-1-1 0 0 0,-1 0 1 0 0,0 0-1 0 0,0-1 0 0 0,-1 0 0 0 0,-1 1 0 0 0,1-1 1 0 0,-2 0-1 0 0,3-20 0 0 0,-2-12-25 0 0,-2 1-1 0 0,-2-1 1 0 0,-12-84 0 0 0,6 70 3 0 0,-37-258 732 0 0,42 302-10 0 0,-2 0-1 0 0,1 0 1 0 0,-2 0-1 0 0,-9-21 312 0 0,12 36-881 0 0,0 0 0 0 0,0 1-1 0 0,0-1 1 0 0,0 0 0 0 0,1 0-1 0 0,-1 1 1 0 0,1-1 0 0 0,0 1-1 0 0,-1-1 1 0 0,1 1 0 0 0,0-1-1 0 0,1 1 1 0 0,-1 0-1 0 0,0 5 1 0 0,-9 46 174 0 0,2 0 1 0 0,3 1-1 0 0,2 0 0 0 0,2-1 0 0 0,12 96 1 0 0,1-78-239 0 0,2-1 1 0 0,3 0-1 0 0,49 125 1 0 0,-54-169-1127 0 0,12 36-543 0 0,-19-42-3405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8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209 165 744 0 0,'20'-31'16893'0'0,"-38"29"-12461"0"0,8 4-4225 0 0,0 1 0 0 0,0 0-1 0 0,0 1 1 0 0,0 0 0 0 0,0 1 0 0 0,1 0-1 0 0,0 1 1 0 0,0-1 0 0 0,1 2-1 0 0,-1-1 1 0 0,1 1 0 0 0,0 0-1 0 0,1 1 1 0 0,0 0 0 0 0,-7 10 0 0 0,7-9-170 0 0,0 1 0 0 0,0 0 0 0 0,1 0 0 0 0,1 1 0 0 0,-1 0 0 0 0,2 0 0 0 0,0 0 1 0 0,0 0-1 0 0,1 1 0 0 0,0-1 0 0 0,1 1 0 0 0,0 0 0 0 0,0 20 0 0 0,2-27-50 0 0,0-1-1 0 0,0 0 1 0 0,1 1-1 0 0,-1-1 0 0 0,1 0 1 0 0,0 0-1 0 0,0 0 0 0 0,1 0 1 0 0,-1 0-1 0 0,1 0 1 0 0,0 0-1 0 0,0 0 0 0 0,0-1 1 0 0,0 1-1 0 0,1 0 1 0 0,0-1-1 0 0,-1 0 0 0 0,1 0 1 0 0,0 0-1 0 0,1 0 0 0 0,-1 0 1 0 0,0-1-1 0 0,1 1 1 0 0,0-1-1 0 0,-1 0 0 0 0,1 0 1 0 0,0 0-1 0 0,0-1 0 0 0,0 1 1 0 0,0-1-1 0 0,0 0 1 0 0,1 0-1 0 0,-1-1 0 0 0,0 1 1 0 0,0-1-1 0 0,1 0 1 0 0,-1 0-1 0 0,0 0 0 0 0,0-1 1 0 0,1 1-1 0 0,-1-1 0 0 0,0 0 1 0 0,0 0-1 0 0,0-1 1 0 0,0 1-1 0 0,0-1 0 0 0,0 0 1 0 0,0 0-1 0 0,-1 0 1 0 0,1 0-1 0 0,3-4 0 0 0,2 0 7 0 0,-1 0 0 0 0,0 0 0 0 0,0-1 0 0 0,-1 0 0 0 0,0-1 0 0 0,0 0 0 0 0,-1 0 0 0 0,0 0 0 0 0,0-1 0 0 0,-1 0 0 0 0,0 0-1 0 0,-1 0 1 0 0,7-18 0 0 0,-7 11 26 0 0,0 0 1 0 0,-1 0-1 0 0,0-1 0 0 0,-2 0 0 0 0,0 1 0 0 0,0-1 0 0 0,-5-30 0 0 0,3 35 93 0 0,0-7 533 0 0,7 34-468 0 0,-2-5-200 0 0,1 1 0 0 0,0-1-1 0 0,0-1 1 0 0,1 1-1 0 0,1-1 1 0 0,-1 0-1 0 0,2 0 1 0 0,-1 0 0 0 0,1-1-1 0 0,0 0 1 0 0,1-1-1 0 0,-1 0 1 0 0,1 0 0 0 0,1-1-1 0 0,0 0 1 0 0,12 5-1 0 0,-19-10 19 0 0,-1 0 0 0 0,1-1 0 0 0,0 1-1 0 0,0-1 1 0 0,0 1 0 0 0,0-1-1 0 0,0 0 1 0 0,0 0 0 0 0,0-1 0 0 0,0 1-1 0 0,-1 0 1 0 0,1-1 0 0 0,0 0-1 0 0,0 0 1 0 0,0 0 0 0 0,-1 0 0 0 0,1 0-1 0 0,3-2 1 0 0,-1 0 0 0 0,-1-1 0 0 0,1 1 1 0 0,-1-1-1 0 0,0 0 0 0 0,0 0 0 0 0,0-1 1 0 0,-1 1-1 0 0,6-10 0 0 0,-1 0 4 0 0,0-1-1 0 0,-1 0 1 0 0,-1-1 0 0 0,-1 0-1 0 0,5-22 1 0 0,-7 23 72 0 0,-2 0-1 0 0,0-1 1 0 0,0 1 0 0 0,-2-1-1 0 0,0 1 1 0 0,-1 0 0 0 0,0 0-1 0 0,-6-21 1 0 0,10 41-55 0 0,-1 0 0 0 0,2 0 0 0 0,-1 0 0 0 0,1-1 0 0 0,-1 1 1 0 0,1-1-1 0 0,0 1 0 0 0,1-1 0 0 0,-1 0 0 0 0,1 0 0 0 0,0-1 0 0 0,0 1 0 0 0,0-1 0 0 0,9 6 0 0 0,7 3-15 0 0,2-1-1 0 0,28 10 1 0 0,-36-16 8 0 0,0 0 0 0 0,0 1-1 0 0,-1 1 1 0 0,0 0 0 0 0,0 1 0 0 0,-1 0 0 0 0,0 1 0 0 0,0 0 0 0 0,13 14 0 0 0,-24-22 4 0 0,0 0 0 0 0,0 0 0 0 0,-1 0 0 0 0,1 0-1 0 0,0 0 1 0 0,-1 0 0 0 0,1 1 0 0 0,-1-1 0 0 0,1 0 0 0 0,-1 0-1 0 0,0 0 1 0 0,1 1 0 0 0,-1-1 0 0 0,0 0 0 0 0,0 1 0 0 0,0-1 0 0 0,0 0-1 0 0,0 0 1 0 0,0 1 0 0 0,0-1 0 0 0,-1 0 0 0 0,1 1 0 0 0,0-1-1 0 0,-1 0 1 0 0,0 2 0 0 0,0-1-11 0 0,-1 1 0 0 0,0 0-1 0 0,0-1 1 0 0,0 0 0 0 0,0 1-1 0 0,0-1 1 0 0,0 0 0 0 0,-1 0-1 0 0,1 0 1 0 0,-4 2 0 0 0,-33 15-2719 0 0,7-12-5153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9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55 1244 0 0,'1'-10'1684'0'0,"-1"7"-773"0"0,0 0 1 0 0,-11-36 15990 0 0,7 42-16127 0 0,-4 2-566 0 0,0 1 0 0 0,1 0 0 0 0,0 1 0 0 0,0 0 0 0 0,1 0 0 0 0,0 0 0 0 0,0 1 0 0 0,1 0 0 0 0,0 0 0 0 0,0 0 0 0 0,1 1 0 0 0,0-1 0 0 0,0 1 0 0 0,1 0 0 0 0,-3 12 0 0 0,-2 7 3 0 0,2-1 1 0 0,1 2-1 0 0,1-1 1 0 0,0 30-1 0 0,4-40-137 0 0,0-1-1 0 0,1 0 0 0 0,2 1 0 0 0,-1-1 0 0 0,2 0 0 0 0,0-1 0 0 0,1 1 0 0 0,1-1 0 0 0,8 18 0 0 0,-12-29-65 0 0,1 0-1 0 0,0 0 0 0 0,0 0 1 0 0,0 0-1 0 0,1-1 0 0 0,-1 1 1 0 0,1-1-1 0 0,0 0 1 0 0,0 0-1 0 0,1 0 0 0 0,-1-1 1 0 0,1 0-1 0 0,0 0 1 0 0,0 0-1 0 0,0 0 0 0 0,0 0 1 0 0,0-1-1 0 0,1 0 1 0 0,-1 0-1 0 0,1-1 0 0 0,-1 0 1 0 0,1 0-1 0 0,0 0 1 0 0,0 0-1 0 0,-1-1 0 0 0,1 0 1 0 0,0 0-1 0 0,0-1 1 0 0,-1 1-1 0 0,1-1 0 0 0,6-2 1 0 0,-4 1 1 0 0,0 0 0 0 0,-1-1 0 0 0,1 0 0 0 0,-1 0 0 0 0,0 0 0 0 0,0-1 0 0 0,0 0 0 0 0,0 0 0 0 0,-1-1 0 0 0,0 0 0 0 0,1 0 0 0 0,-2-1-1 0 0,1 1 1 0 0,-1-1 0 0 0,0 0 0 0 0,8-12 0 0 0,-9 10 3 0 0,0-1 0 0 0,0 0 0 0 0,-1 0 0 0 0,0 0 0 0 0,-1 0 0 0 0,1 0 0 0 0,-2-1 0 0 0,1 1 0 0 0,-1 0 0 0 0,-1-1 0 0 0,0 1 0 0 0,0-1 0 0 0,-3-15 0 0 0,0 7-12 0 0,-1 0 1 0 0,0 1 0 0 0,-1-1 0 0 0,-1 1-1 0 0,-1 1 1 0 0,0-1 0 0 0,-2 1 0 0 0,1 0 0 0 0,-2 1-1 0 0,0 0 1 0 0,-1 1 0 0 0,0 0 0 0 0,-1 0-1 0 0,-1 1 1 0 0,0 1 0 0 0,-1 0 0 0 0,-17-12 0 0 0,26 22-219 0 0,1 0 0 0 0,-1 0 0 0 0,0 1 0 0 0,0 0 0 0 0,1-1 0 0 0,-1 2 0 0 0,0-1 0 0 0,0 0 0 0 0,0 1 0 0 0,0 0 0 0 0,0 0 0 0 0,-7 2 1 0 0,9-2-304 0 0,-1 1 1 0 0,1 0 0 0 0,0 0-1 0 0,0 0 1 0 0,-1 0 0 0 0,1 0 0 0 0,0 1-1 0 0,-5 3 1 0 0,-11 24-10678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09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1112 0 0,'8'-10'10319'0'0,"-7"10"-10104"0"0,19 13 2078 0 0,16 26-1805 0 0,-19-16 0 0 0,-1 1 0 0 0,-2 0 1 0 0,0 1-1 0 0,-1 0 0 0 0,-2 1 0 0 0,-1 0 1 0 0,14 54-1 0 0,-16-29 5270 0 0,-8-54-4961 0 0,0 2-776 0 0,-16-238 3941 0 0,16 203-4347 0 0,1 1 1 0 0,2 0 0 0 0,1-1 0 0 0,18-62 0 0 0,-8 65-3033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1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66 124 0 0,'-4'-40'8568'0'0,"4"39"-8189"0"0,0 0 0 0 0,-1-1 0 0 0,1 1 0 0 0,-1 0 0 0 0,1-1 0 0 0,-1 1 1 0 0,1 0-1 0 0,-1 0 0 0 0,0 0 0 0 0,1 0 0 0 0,-1-1 0 0 0,0 1 0 0 0,0 0 1 0 0,0 0-1 0 0,0 0 0 0 0,0 1 0 0 0,0-1 0 0 0,0 0 0 0 0,0 0 1 0 0,0 1-1 0 0,-1-1 0 0 0,1 0 0 0 0,0 1 0 0 0,-2-1 0 0 0,1 1-186 0 0,-1 0-1 0 0,1 1 0 0 0,0-1 0 0 0,0 1 1 0 0,-1 0-1 0 0,1-1 0 0 0,0 1 1 0 0,0 0-1 0 0,0 1 0 0 0,0-1 0 0 0,0 0 1 0 0,0 0-1 0 0,1 1 0 0 0,-1-1 1 0 0,-3 4-1 0 0,-22 24 924 0 0,12-11-631 0 0,1 1 1 0 0,1 0 0 0 0,1 1-1 0 0,-17 37 1 0 0,25-47-427 0 0,0 0 0 0 0,0 1 0 0 0,1-1 0 0 0,0 1-1 0 0,1 0 1 0 0,0 0 0 0 0,1-1 0 0 0,0 1 0 0 0,1 0 0 0 0,0 0 0 0 0,0 0-1 0 0,4 15 1 0 0,-4-23-78 0 0,1 0 0 0 0,0 0-1 0 0,0 0 1 0 0,0 0 0 0 0,0 0-1 0 0,0 0 1 0 0,1 0 0 0 0,-1 0-1 0 0,1-1 1 0 0,0 1 0 0 0,0 0-1 0 0,0-1 1 0 0,0 0 0 0 0,0 1 0 0 0,1-1-1 0 0,-1 0 1 0 0,1 0 0 0 0,-1 0-1 0 0,1-1 1 0 0,0 1 0 0 0,0 0-1 0 0,0-1 1 0 0,0 0 0 0 0,0 0-1 0 0,4 1 1 0 0,-5-2 7 0 0,1 0 1 0 0,0 0-1 0 0,0 0 0 0 0,0-1 1 0 0,0 1-1 0 0,-1-1 1 0 0,1 0-1 0 0,0 1 0 0 0,0-1 1 0 0,-1-1-1 0 0,1 1 1 0 0,-1 0-1 0 0,1-1 0 0 0,-1 1 1 0 0,1-1-1 0 0,-1 0 0 0 0,0 1 1 0 0,0-1-1 0 0,0-1 1 0 0,0 1-1 0 0,0 0 0 0 0,0 0 1 0 0,-1-1-1 0 0,1 1 0 0 0,-1 0 1 0 0,0-1-1 0 0,1 0 1 0 0,0-5-1 0 0,4-10-4 0 0,-1 0-1 0 0,-1 0 1 0 0,0-1-1 0 0,-2 0 1 0 0,0 0-1 0 0,-1 0 1 0 0,-1 1 0 0 0,-4-35-1 0 0,3-56 12 0 0,2 89-11 0 0,2 8-56 0 0,16 34 48 0 0,103 159-475 0 0,-104-152-173 0 0,-7-8-230 0 0,-9-16 48 0 0,0 0-1 0 0,1-1 0 0 0,0 0 1 0 0,0 1-1 0 0,0-1 0 0 0,7 8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1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1 368 1196 0 0,'2'1'9784'0'0,"14"8"-9339"0"0,-3 11 109 0 0,-1 0-1 0 0,0 1 1 0 0,-2 0 0 0 0,0 1-1 0 0,-1 0 1 0 0,-2 1 0 0 0,0 0-1 0 0,7 45 1 0 0,-10-45 343 0 0,-9-33 225 0 0,-6-37-387 0 0,7 14-602 0 0,2 0 0 0 0,2 0-1 0 0,1 0 1 0 0,1 0 0 0 0,8-38-1 0 0,-7 52-82 0 0,7-32 32 0 0,-9 49-75 0 0,-1 0 1 0 0,1 1-1 0 0,-1-1 1 0 0,1 0-1 0 0,0 1 1 0 0,0-1-1 0 0,0 0 1 0 0,0 1-1 0 0,0-1 1 0 0,0 1-1 0 0,1-1 1 0 0,-1 1-1 0 0,0 0 1 0 0,1-1-1 0 0,-1 1 1 0 0,1 0-1 0 0,-1 0 1 0 0,1 0-1 0 0,0 0 1 0 0,-1 0-1 0 0,4 0 1 0 0,-3 1 3 0 0,0 0 1 0 0,-1 0 0 0 0,1 0 0 0 0,0 0 0 0 0,0 1-1 0 0,0-1 1 0 0,0 1 0 0 0,-1-1 0 0 0,1 1 0 0 0,0 0-1 0 0,-1 0 1 0 0,1 0 0 0 0,0 0 0 0 0,-1 0 0 0 0,1 0-1 0 0,-1 0 1 0 0,0 0 0 0 0,1 1 0 0 0,-1-1 0 0 0,2 2 0 0 0,25 35 154 0 0,-22-30-126 0 0,0-1 0 0 0,9 16-33 0 0,2-2 0 0 0,1 0-1 0 0,0 0 1 0 0,33 26 0 0 0,-46-43-61 0 0,0 0 1 0 0,0-1-1 0 0,0 1 1 0 0,1-1-1 0 0,0 0 1 0 0,-1 0-1 0 0,1-1 0 0 0,0 0 1 0 0,0 0-1 0 0,1 0 1 0 0,-1-1-1 0 0,0 0 1 0 0,0 0-1 0 0,1 0 1 0 0,-1-1-1 0 0,1 0 0 0 0,-1 0 1 0 0,0-1-1 0 0,1 0 1 0 0,-1 0-1 0 0,0 0 1 0 0,0-1-1 0 0,0 0 1 0 0,0 0-1 0 0,9-5 0 0 0,-5 1-2 0 0,0 0 0 0 0,0-1 0 0 0,-1-1 0 0 0,0 1 0 0 0,-1-1 0 0 0,1-1 0 0 0,-2 0 0 0 0,1 0 0 0 0,-1 0 0 0 0,-1-1 0 0 0,1 0 0 0 0,-2 0-1 0 0,1-1 1 0 0,-2 1 0 0 0,1-1 0 0 0,5-23 0 0 0,-5 12 80 0 0,0-1 1 0 0,-2 0-1 0 0,0 0 0 0 0,-1 0 1 0 0,-2 0-1 0 0,0 0 0 0 0,-7-42 1 0 0,5 51 279 0 0,-6-22 786 0 0,8 35-1046 0 0,-1 0 0 0 0,1 0-1 0 0,0 0 1 0 0,-1-1 0 0 0,0 1-1 0 0,1 0 1 0 0,-1 0 0 0 0,0 0-1 0 0,1 1 1 0 0,-1-1 0 0 0,0 0-1 0 0,0 0 1 0 0,0 0-1 0 0,0 0 1 0 0,0 1 0 0 0,0-1-1 0 0,0 1 1 0 0,0-1 0 0 0,0 0-1 0 0,0 1 1 0 0,0 0 0 0 0,0-1-1 0 0,-2 1 1 0 0,-1 0 1 0 0,1 1 1 0 0,0 0-1 0 0,0 1 1 0 0,0-1-1 0 0,0 1 0 0 0,0-1 1 0 0,0 1-1 0 0,0 0 1 0 0,1 0-1 0 0,-1 0 0 0 0,1 0 1 0 0,-3 3-1 0 0,1-2 25 0 0,-7 8-49 0 0,0 0 0 0 0,1 0 0 0 0,0 1-1 0 0,1 0 1 0 0,0 1 0 0 0,1 0 0 0 0,0 0 0 0 0,1 1 0 0 0,1 0 0 0 0,0 0 0 0 0,1 1-1 0 0,-5 19 1 0 0,9-32-55 0 0,1 1-1 0 0,-1-1 1 0 0,1 0-1 0 0,0 0 0 0 0,0 0 1 0 0,0 1-1 0 0,0-1 1 0 0,0 0-1 0 0,0 0 1 0 0,1 1-1 0 0,-1-1 0 0 0,1 0 1 0 0,-1 0-1 0 0,1 0 1 0 0,0 0-1 0 0,0 0 0 0 0,0 0 1 0 0,2 3-1 0 0,-2-4-1 0 0,0-1 0 0 0,0 1-1 0 0,0 0 1 0 0,0-1 0 0 0,0 1-1 0 0,1-1 1 0 0,-1 0 0 0 0,0 1-1 0 0,0-1 1 0 0,0 0 0 0 0,1 0-1 0 0,-1 1 1 0 0,0-1 0 0 0,0 0-1 0 0,0 0 1 0 0,1 0 0 0 0,-1-1 0 0 0,0 1-1 0 0,0 0 1 0 0,1 0 0 0 0,-1-1-1 0 0,0 1 1 0 0,2-1 0 0 0,3-2-83 0 0,1-1 0 0 0,-1 1 0 0 0,0-1 1 0 0,0 0-1 0 0,0 0 0 0 0,-1-1 0 0 0,1 1 1 0 0,-1-1-1 0 0,9-12 0 0 0,-7 6 231 0 0,0-1 1 0 0,0 0-1 0 0,-1-1 0 0 0,-1 1 0 0 0,0-1 1 0 0,-1 0-1 0 0,0 0 0 0 0,-1-1 0 0 0,0 1 1 0 0,0-16-1 0 0,3 63 343 0 0,1-2 1 0 0,2 1-1 0 0,2-1 0 0 0,15 33 1 0 0,-10-21-203 0 0,52 133 90 0 0,49 142 54 0 0,-87-226-246 0 0,25 138 0 0 0,-49-198-88 0 0,15 116 46 0 0,-21-133-33 0 0,1-1 1 0 0,-2 1-1 0 0,0-1 1 0 0,-1 0-1 0 0,-1 1 0 0 0,0-1 1 0 0,-7 20-1 0 0,9-32-31 0 0,0-1 1 0 0,0 1-1 0 0,0-1 0 0 0,-1 1 1 0 0,1-1-1 0 0,-1 0 0 0 0,1 0 1 0 0,-1 0-1 0 0,0 1 0 0 0,1-1 1 0 0,-1-1-1 0 0,0 1 0 0 0,0 0 1 0 0,-1 0-1 0 0,1-1 0 0 0,0 0 1 0 0,-1 1-1 0 0,1-1 0 0 0,0 0 1 0 0,-5 1-1 0 0,2-1 10 0 0,0 0 0 0 0,0 0 0 0 0,0-1 1 0 0,0 0-1 0 0,0 0 0 0 0,0 0 0 0 0,0-1 0 0 0,0 1 1 0 0,0-1-1 0 0,-6-2 0 0 0,-8-4 63 0 0,1 0-1 0 0,1-1 1 0 0,0-1 0 0 0,-27-17-1 0 0,21 9-46 0 0,2 0-1 0 0,0-1 0 0 0,1-2 0 0 0,1 0 0 0 0,0-1 0 0 0,2 0 0 0 0,0-2 0 0 0,2 0 0 0 0,-18-35 0 0 0,22 35-43 0 0,0 0 0 0 0,1-1 0 0 0,1-1 0 0 0,2 1-1 0 0,0-1 1 0 0,2-1 0 0 0,0 1 0 0 0,2-1 0 0 0,1 0 0 0 0,1-31 0 0 0,4 31-177 0 0,1-1-1 0 0,1 1 1 0 0,1 0 0 0 0,2 0 0 0 0,0 1 0 0 0,2 0 0 0 0,16-30 0 0 0,35-52-3953 0 0,8 4-8373 0 0,-66 99 11806 0 0,12-20-4715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6:1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55 130 192 0 0,'-3'3'1605'0'0,"1"-1"-992"0"0,-12 21 7858 0 0,47-4-3964 0 0,-23-17-3930 0 0,-1-2 0 0 0,1 1-1 0 0,-1-1 1 0 0,19-3 0 0 0,-25 3-503 0 0,1-1 1 0 0,-1 0 0 0 0,1-1 0 0 0,-1 1 0 0 0,0-1 0 0 0,0 1 0 0 0,0-1 0 0 0,0 0-1 0 0,0 0 1 0 0,0 0 0 0 0,0-1 0 0 0,-1 1 0 0 0,1-1 0 0 0,-1 1 0 0 0,0-1-1 0 0,0 0 1 0 0,2-3 0 0 0,-2 2-47 0 0,0-1-1 0 0,0 1 0 0 0,-1-1 1 0 0,0 1-1 0 0,0-1 1 0 0,0 1-1 0 0,-1-1 1 0 0,1 1-1 0 0,-1-1 1 0 0,0 0-1 0 0,0 1 0 0 0,-1-1 1 0 0,0 0-1 0 0,1 1 1 0 0,-1-1-1 0 0,-1 1 1 0 0,1-1-1 0 0,-1 1 0 0 0,0 0 1 0 0,0 0-1 0 0,-4-7 1 0 0,5 9-29 0 0,0 0 1 0 0,0 0-1 0 0,0 0 1 0 0,0 0-1 0 0,-1 0 1 0 0,1 0-1 0 0,-1 0 1 0 0,1 0-1 0 0,-1 1 1 0 0,0-1-1 0 0,0 1 1 0 0,0-1-1 0 0,0 1 1 0 0,0 0-1 0 0,0 0 1 0 0,0 0 0 0 0,0 0-1 0 0,0 0 1 0 0,0 0-1 0 0,-1 0 1 0 0,1 1-1 0 0,0-1 1 0 0,0 1-1 0 0,-1 0 1 0 0,1 0-1 0 0,-1-1 1 0 0,1 1-1 0 0,0 1 1 0 0,-1-1-1 0 0,1 0 1 0 0,0 1-1 0 0,0-1 1 0 0,-1 1-1 0 0,1 0 1 0 0,0-1-1 0 0,0 1 1 0 0,0 0-1 0 0,-1 1 1 0 0,1-1-1 0 0,0 0 1 0 0,1 0-1 0 0,-5 4 1 0 0,-2 3 42 0 0,-1 0-1 0 0,1 0 1 0 0,1 1 0 0 0,0 1-1 0 0,0-1 1 0 0,0 1 0 0 0,1 0 0 0 0,1 0-1 0 0,0 1 1 0 0,0 0 0 0 0,1 0-1 0 0,1 0 1 0 0,0 0 0 0 0,0 1 0 0 0,1-1-1 0 0,0 1 1 0 0,1 0 0 0 0,0-1-1 0 0,1 1 1 0 0,2 14 0 0 0,-1-22-7 0 0,-1 0 1 0 0,1-1-1 0 0,0 1 0 0 0,0-1 1 0 0,0 1-1 0 0,1 0 1 0 0,-1-1-1 0 0,1 0 0 0 0,0 1 1 0 0,0-1-1 0 0,0 0 0 0 0,1 0 1 0 0,-1 0-1 0 0,1 0 1 0 0,-1-1-1 0 0,1 1 0 0 0,0-1 1 0 0,0 1-1 0 0,0-1 0 0 0,0 0 1 0 0,1 0-1 0 0,-1-1 1 0 0,0 1-1 0 0,1-1 0 0 0,0 1 1 0 0,-1-1-1 0 0,1 0 0 0 0,0 0 1 0 0,-1-1-1 0 0,1 1 1 0 0,0-1-1 0 0,0 0 0 0 0,7 0 1 0 0,6-1 53 0 0,0 0 0 0 0,0-1 0 0 0,1-1 0 0 0,-1-1 0 0 0,29-10 0 0 0,-27 7-64 0 0,0-1 1 0 0,-1-1-1 0 0,0 0 1 0 0,18-14-1 0 0,11-18-1801 0 0,-43 36 957 0 0,0 1 0 0 0,-1-1 0 0 0,0 0 0 0 0,0 0 0 0 0,0 0 0 0 0,0 0 0 0 0,3-10 0 0 0,-4 2-4712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72 128 244 0 0,'-5'0'11234'0'0,"8"-9"-10913"0"0,-3 9-140 0 0,0-1 0 0 0,0 1 0 0 0,0 0-1 0 0,0-1 1 0 0,0 1 0 0 0,0 0 0 0 0,0-1-1 0 0,0 1 1 0 0,0-1 0 0 0,0 1 0 0 0,0 0-1 0 0,0-1 1 0 0,0 1 0 0 0,-1-1 0 0 0,1 1-1 0 0,0 0 1 0 0,0-1 0 0 0,0 1-1 0 0,0 0 1 0 0,-1-1 0 0 0,1 1 0 0 0,0 0-1 0 0,0 0 1 0 0,-1-1 0 0 0,1 1 0 0 0,0 0-1 0 0,-1-1 1 0 0,1 1 0 0 0,0 0 0 0 0,-1 0-1 0 0,1 0 1 0 0,0 0 0 0 0,-1-1 0 0 0,1 1-1 0 0,-1 0 1 0 0,-7-2-673 0 0,6 2 948 0 0,-20-1 1841 0 0,21 2-2297 0 0,0 1 0 0 0,0-1 0 0 0,0 1 0 0 0,0-1 0 0 0,0 1 0 0 0,0-1 1 0 0,1 1-1 0 0,-1-1 0 0 0,1 1 0 0 0,-1 0 0 0 0,1-1 0 0 0,0 1 1 0 0,-1 0-1 0 0,1-1 0 0 0,0 1 0 0 0,0 0 0 0 0,0-1 0 0 0,1 1 1 0 0,-1 0-1 0 0,0 0 0 0 0,0-1 0 0 0,1 1 0 0 0,-1-1 0 0 0,1 1 0 0 0,0 0 1 0 0,-1-1-1 0 0,1 1 0 0 0,0-1 0 0 0,1 2 0 0 0,-1-2-11 0 0,-1 0 9 0 0,2 3-2 0 0,15 0-53 0 0,-16-4 59 0 0,0-1-1 0 0,1 1 0 0 0,-1-1 1 0 0,1 1-1 0 0,-1-1 0 0 0,0 1 1 0 0,0-1-1 0 0,1 0 1 0 0,-1 0-1 0 0,0 0 0 0 0,0 0 1 0 0,0 1-1 0 0,0-1 0 0 0,0-1 1 0 0,0 1-1 0 0,0 0 1 0 0,0 0-1 0 0,0 0 0 0 0,0 0 1 0 0,-1-1-1 0 0,1 1 0 0 0,0-3 1 0 0,11-29 16 0 0,-12-26 132 0 0,0 58-134 0 0,0-1 1 0 0,-1 1 0 0 0,1 0 0 0 0,-1-1 0 0 0,0 1 0 0 0,0 0 1 0 0,1-1-1 0 0,-1 1 0 0 0,0 0 0 0 0,0 0 0 0 0,0 0 1 0 0,0 0-1 0 0,0 0 0 0 0,0 0 0 0 0,-1 0 0 0 0,1 0 0 0 0,0 0 1 0 0,0 1-1 0 0,-1-1 0 0 0,1 0 0 0 0,-3 0 0 0 0,3 1-16 0 0,-1 0 1 0 0,0 0-1 0 0,1 0 0 0 0,-1 1 0 0 0,0-1 0 0 0,1 0 0 0 0,-1 1 1 0 0,1-1-1 0 0,-1 1 0 0 0,0-1 0 0 0,1 1 0 0 0,0 0 0 0 0,-1 0 1 0 0,1 0-1 0 0,-1 0 0 0 0,1 0 0 0 0,0 0 0 0 0,0 0 0 0 0,-1 0 1 0 0,1 0-1 0 0,0 0 0 0 0,0 1 0 0 0,0-1 0 0 0,0 0 0 0 0,1 1 1 0 0,-1-1-1 0 0,0 1 0 0 0,1-1 0 0 0,-1 1 0 0 0,0-1 0 0 0,1 1 1 0 0,0 0-1 0 0,-1-1 0 0 0,1 1 0 0 0,0 2 0 0 0,0 0-15 0 0,0-1 1 0 0,0 1-1 0 0,0 0 0 0 0,1-1 0 0 0,-1 1 1 0 0,1-1-1 0 0,0 1 0 0 0,0-1 0 0 0,0 1 0 0 0,0-1 1 0 0,1 1-1 0 0,0-1 0 0 0,-1 0 0 0 0,1 0 0 0 0,4 5 1 0 0,-6-8 11 0 0,1 1 0 0 0,-1 0 0 0 0,1 0 0 0 0,-1-1 0 0 0,1 1 0 0 0,0 0 1 0 0,-1-1-1 0 0,1 1 0 0 0,0 0 0 0 0,0-1 0 0 0,-1 1 0 0 0,1-1 0 0 0,0 1 1 0 0,0-1-1 0 0,0 0 0 0 0,0 1 0 0 0,0-1 0 0 0,0 0 0 0 0,0 0 0 0 0,0 1 1 0 0,-1-1-1 0 0,1 0 0 0 0,0 0 0 0 0,0 0 0 0 0,0 0 0 0 0,0 0 0 0 0,0 0 1 0 0,0-1-1 0 0,0 1 0 0 0,1 0 0 0 0,0-2 1 0 0,-1 1 1 0 0,1 0-1 0 0,-1 0 1 0 0,0-1-1 0 0,1 1 1 0 0,-1-1-1 0 0,0 1 1 0 0,0-1-1 0 0,0 0 0 0 0,0 1 1 0 0,0-1-1 0 0,-1 0 1 0 0,1 1-1 0 0,0-4 1 0 0,1 0 5 0 0,-1 0 1 0 0,1 0 0 0 0,-1 0 0 0 0,-1 0-1 0 0,1 0 1 0 0,-1-1 0 0 0,0 1 0 0 0,0 0 0 0 0,0 0-1 0 0,-1 0 1 0 0,-1-9 0 0 0,1 10 10 0 0,1 2-12 0 0,-1 1 0 0 0,1-1 0 0 0,0 1 0 0 0,0 0 0 0 0,0-1 0 0 0,-1 1 0 0 0,1-1 0 0 0,-1 1 0 0 0,1 0 1 0 0,-1-1-1 0 0,0 1 0 0 0,1 0 0 0 0,-1 0 0 0 0,0 0 0 0 0,0-1 0 0 0,0 1 0 0 0,0 0 0 0 0,0 0 0 0 0,0 0 0 0 0,0 0 0 0 0,0 1 0 0 0,0-1 0 0 0,-1 0 0 0 0,1 0 0 0 0,0 1 0 0 0,0-1 0 0 0,-1 1 0 0 0,-1-2 0 0 0,0 2-8 0 0,1 0 0 0 0,-1 1 0 0 0,1-1 0 0 0,-1 0 0 0 0,1 1 0 0 0,-1 0 1 0 0,1-1-1 0 0,-1 1 0 0 0,1 0 0 0 0,0 0 0 0 0,-1 0 0 0 0,1 0 0 0 0,0 1 0 0 0,0-1 0 0 0,0 1 0 0 0,0-1 0 0 0,0 1 0 0 0,0 0 0 0 0,0 0 0 0 0,1 0 0 0 0,-1 0 0 0 0,1 0 0 0 0,-1 0 0 0 0,1 0 0 0 0,0 0 0 0 0,0 1 0 0 0,0-1 0 0 0,0 0 0 0 0,0 1 0 0 0,0-1 0 0 0,1 1 0 0 0,-1-1 0 0 0,1 1 1 0 0,0-1-1 0 0,-1 5 0 0 0,1-3-3 0 0,-1 1 0 0 0,0-1 0 0 0,1 1 0 0 0,0 0 0 0 0,0-1 0 0 0,1 1 0 0 0,-1-1 0 0 0,1 1 0 0 0,0-1 0 0 0,0 1 0 0 0,1-1 0 0 0,-1 0 0 0 0,1 1 0 0 0,0-1 0 0 0,0 0 0 0 0,0 0 0 0 0,1 0 0 0 0,-1 0 0 0 0,1-1 0 0 0,3 5 0 0 0,-4-7 5 0 0,-1 1 0 0 0,1-1 0 0 0,0 0 0 0 0,-1 0 0 0 0,1 1 0 0 0,0-1 0 0 0,0 0 0 0 0,0-1 0 0 0,-1 1 0 0 0,1 0 0 0 0,0 0 1 0 0,0-1-1 0 0,0 1 0 0 0,0-1 0 0 0,1 0 0 0 0,-1 0 0 0 0,0 1 0 0 0,0-1 0 0 0,0 0 0 0 0,0-1 0 0 0,0 1 0 0 0,0 0 0 0 0,0-1 0 0 0,0 1 0 0 0,3-2 0 0 0,-2 0 4 0 0,0 0-1 0 0,-1-1 1 0 0,1 1-1 0 0,-1-1 1 0 0,1 1 0 0 0,-1-1-1 0 0,0 0 1 0 0,0 0-1 0 0,-1 0 1 0 0,1 0-1 0 0,0 0 1 0 0,-1 0-1 0 0,0 0 1 0 0,0 0-1 0 0,1-5 1 0 0,-1 2 6 0 0,-1 1 0 0 0,1 0 0 0 0,-1-1 0 0 0,-1 1 0 0 0,1-1 1 0 0,-1 1-1 0 0,0 0 0 0 0,0-1 0 0 0,-1 1 0 0 0,1 0 0 0 0,-1 0 0 0 0,0 0 0 0 0,-1 0 0 0 0,-2-6 0 0 0,-6-12 12 0 0,11 23-21 0 0,0-1 0 0 0,-1 1 0 0 0,1 0 0 0 0,-1-1 1 0 0,1 1-1 0 0,-1 0 0 0 0,0-1 0 0 0,1 1 0 0 0,-1 0 1 0 0,1-1-1 0 0,-1 1 0 0 0,1 0 0 0 0,-1 0 0 0 0,0 0 1 0 0,1 0-1 0 0,-1 0 0 0 0,0 0 0 0 0,1 0 0 0 0,-1 0 1 0 0,1 0-1 0 0,-1 0 0 0 0,0 0 0 0 0,1 0 0 0 0,-1 0 1 0 0,0 0-1 0 0,1 1 0 0 0,-1-1 0 0 0,1 0 1 0 0,-1 0-1 0 0,1 1 0 0 0,-1-1 0 0 0,1 0 0 0 0,-2 1 1 0 0,-17 11-29 0 0,16-10 24 0 0,0 1 0 0 0,1 0 0 0 0,0 0 0 0 0,-1 0 0 0 0,1 0 0 0 0,0 1 0 0 0,1-1 0 0 0,-1 0 0 0 0,0 1 0 0 0,1-1 1 0 0,0 1-1 0 0,0 0 0 0 0,0-1 0 0 0,0 1 0 0 0,1 0 0 0 0,-1 0 0 0 0,1 0 0 0 0,0 5 0 0 0,0-7-1 0 0,1 0 0 0 0,-1 0 0 0 0,0 0-1 0 0,1 0 1 0 0,-1 0 0 0 0,1 0-1 0 0,0 0 1 0 0,-1 0 0 0 0,1-1 0 0 0,0 1-1 0 0,0 0 1 0 0,1 0 0 0 0,-1-1 0 0 0,0 1-1 0 0,0-1 1 0 0,1 1 0 0 0,-1-1-1 0 0,1 0 1 0 0,-1 1 0 0 0,1-1 0 0 0,-1 0-1 0 0,1 0 1 0 0,0 0 0 0 0,0 0 0 0 0,0 0-1 0 0,-1-1 1 0 0,1 1 0 0 0,0 0 0 0 0,0-1-1 0 0,0 1 1 0 0,0-1 0 0 0,0 0-1 0 0,0 0 1 0 0,4 0 0 0 0,-4 0 5 0 0,0 0 1 0 0,-1 0-1 0 0,1 0 0 0 0,0 0 0 0 0,0-1 1 0 0,0 1-1 0 0,-1-1 0 0 0,1 1 1 0 0,0-1-1 0 0,-1 1 0 0 0,1-1 1 0 0,0 0-1 0 0,-1 0 0 0 0,1 0 1 0 0,-1 0-1 0 0,1 0 0 0 0,-1 0 1 0 0,0 0-1 0 0,0-1 0 0 0,1 1 1 0 0,-1 0-1 0 0,0-1 0 0 0,0 1 1 0 0,0-1-1 0 0,0 0 0 0 0,0 1 1 0 0,-1-1-1 0 0,1 1 0 0 0,0-1 1 0 0,-1 0-1 0 0,1 0 0 0 0,0-3 1 0 0,-1 0 24 0 0,1 0 1 0 0,-1 0-1 0 0,0 0 1 0 0,0 0-1 0 0,-1 0 1 0 0,1 0-1 0 0,-1 0 1 0 0,0 0-1 0 0,-3-8 1 0 0,4 12-14 0 0,-30 12 42 0 0,21 0 56 0 0,8-10-144 0 0,1 0-1 0 0,-1 0 1 0 0,0 0 0 0 0,0-1-1 0 0,0 1 1 0 0,1 0 0 0 0,-1 0-1 0 0,0 0 1 0 0,1 0 0 0 0,-1 0-1 0 0,1 0 1 0 0,-1 1 0 0 0,1-1-1 0 0,-1 0 1 0 0,1 0 0 0 0,0 0-1 0 0,0 0 1 0 0,-1 0 0 0 0,1 1-1 0 0,0-1 1 0 0,0 0 0 0 0,0 0 0 0 0,0 0-1 0 0,1 1 1 0 0,-1-1 0 0 0,0 0-1 0 0,0 0 1 0 0,1 0 0 0 0,-1 0-1 0 0,0 0 1 0 0,1 0 0 0 0,0 0-1 0 0,-1 1 1 0 0,1-1 0 0 0,-1-1-1 0 0,1 1 1 0 0,0 0 0 0 0,0 0-1 0 0,0 0 1 0 0,-1 0 0 0 0,1 0-1 0 0,0-1 1 0 0,0 1 0 0 0,0 0-1 0 0,2 0 1 0 0,-3 0 35 0 0,1 0 0 0 0,-1-1-1 0 0,1 1 1 0 0,0 0 0 0 0,-1-1-1 0 0,1 1 1 0 0,0 0 0 0 0,-1-1 0 0 0,1 1-1 0 0,0-1 1 0 0,-1 1 0 0 0,1-1-1 0 0,0 1 1 0 0,0-1 0 0 0,0 0 0 0 0,0 1-1 0 0,-1-1 1 0 0,1 0 0 0 0,0 0-1 0 0,0 0 1 0 0,0 1 0 0 0,0-1 0 0 0,0 0-1 0 0,0 0 1 0 0,0 0 0 0 0,-1 0-1 0 0,1-1 1 0 0,0 1 0 0 0,0 0 0 0 0,0 0-1 0 0,0 0 1 0 0,0-1 0 0 0,0 1-1 0 0,-1-1 1 0 0,1 1 0 0 0,0 0 0 0 0,0-1-1 0 0,-1 1 1 0 0,1-1 0 0 0,0 0-1 0 0,0 1 1 0 0,-1-1 0 0 0,1 0 0 0 0,-1 1-1 0 0,1-1 1 0 0,-1 0 0 0 0,1 0-1 0 0,-1 1 1 0 0,1-1 0 0 0,-1 0 0 0 0,0 0-1 0 0,1 0 1 0 0,-1 1 0 0 0,0-1-1 0 0,0 0 1 0 0,1 0 0 0 0,-1 0 0 0 0,0 0-1 0 0,0-1 1 0 0,1-3 11 0 0,0 0-1 0 0,-1 0 1 0 0,1 0 0 0 0,-1 0-1 0 0,0 0 1 0 0,-1 0-1 0 0,1 0 1 0 0,-1 0 0 0 0,-2-9-1 0 0,3 12-6 0 0,-1 1 0 0 0,1-1-1 0 0,-1 1 1 0 0,1-1-1 0 0,-1 1 1 0 0,0 0 0 0 0,0-1-1 0 0,1 1 1 0 0,-1 0-1 0 0,0-1 1 0 0,0 1 0 0 0,0 0-1 0 0,-1 0 1 0 0,1 0-1 0 0,0 0 1 0 0,0 0 0 0 0,-1 0-1 0 0,1 0 1 0 0,0 0 0 0 0,-1 1-1 0 0,1-1 1 0 0,-1 0-1 0 0,1 1 1 0 0,-1-1 0 0 0,1 1-1 0 0,-1 0 1 0 0,1-1-1 0 0,-1 1 1 0 0,0 0 0 0 0,1 0-1 0 0,-1 0 1 0 0,1 0-1 0 0,-4 1 1 0 0,2 0-8 0 0,1 0 1 0 0,-1 1-1 0 0,0-1 0 0 0,1 1 1 0 0,-1-1-1 0 0,1 1 0 0 0,-1 0 1 0 0,1 0-1 0 0,0 0 0 0 0,0 1 1 0 0,0-1-1 0 0,0 0 0 0 0,0 1 0 0 0,1-1 1 0 0,-1 1-1 0 0,1 0 0 0 0,-1-1 1 0 0,0 4-1 0 0,0 0-15 0 0,0-1 1 0 0,1 0-1 0 0,0 0 0 0 0,0 1 0 0 0,0-1 1 0 0,1 1-1 0 0,-1 6 0 0 0,1-11-4 0 0,1 0-12 0 0,0-1 0 0 0,1 0 0 0 0,-1 0 0 0 0,0 1 0 0 0,0-1 0 0 0,0 0 0 0 0,0 0 0 0 0,0 0 0 0 0,0 0 0 0 0,1 0-1 0 0,-1 0 1 0 0,0-1 0 0 0,0 1 0 0 0,0 0 0 0 0,0 0 0 0 0,0-1 0 0 0,0 1 0 0 0,0-1 0 0 0,0 1 0 0 0,0-1 0 0 0,0 0-1 0 0,0 1 1 0 0,0-1 0 0 0,0 0 0 0 0,0 1 0 0 0,0-1 0 0 0,-1 0 0 0 0,1 0 0 0 0,1-2 0 0 0,10-13-3379 0 0,-5 0-3966 0 0,-3 8 3230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39:28.6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819 56 380 0 0,'4'-11'6508'0'0,"21"6"566"0"0,35-26-4675 0 0,-51 26-1 0 0,-13 9-2164 0 0,-29 43 463 0 0,-3-1-1 0 0,-61 59 1 0 0,-99 76 909 0 0,131-123-1083 0 0,-121 102 1503 0 0,184-157-1660 0 0,8-4-128 0 0,19-10-38 0 0,46-24-176 0 0,-58 29 57 0 0,211-113 145 0 0,96-45 37 0 0,-225 123-149 0 0,-95 41-113 0 0,0-1 0 0 0,0 1 0 0 0,0 0 0 0 0,0 0 0 0 0,0 0 0 0 0,1 0 0 0 0,-1 0 0 0 0,0 0 0 0 0,0 0 0 0 0,0 0 0 0 0,0 0 0 0 0,0-1 0 0 0,0 1-1 0 0,0 0 1 0 0,1 0 0 0 0,-1 0 0 0 0,0 0 0 0 0,0 0 0 0 0,0 0 0 0 0,0 0 0 0 0,0 0 0 0 0,1 0 0 0 0,-1 0 0 0 0,0 0 0 0 0,0 0 0 0 0,0 0 0 0 0,0 0 0 0 0,0 0-1 0 0,1 0 1 0 0,-1 0 0 0 0,0 0 0 0 0,0 0 0 0 0,0 0 0 0 0,0 0 0 0 0,0 0 0 0 0,1 1 0 0 0,-1-1 0 0 0,0 0 0 0 0,0 0 0 0 0,0 0 0 0 0,0 0 0 0 0,0 0 0 0 0,0 0-1 0 0,0 0 1 0 0,0 0 0 0 0,1 1 0 0 0,-1-1 0 0 0,0 0 0 0 0,0 0 0 0 0,0 0 0 0 0,0 0 0 0 0,0 0 0 0 0,0 0 0 0 0,0 1 0 0 0,0-1 0 0 0,0 0 0 0 0,0 0-1 0 0,0 0 1 0 0,0 0 0 0 0,0 0 0 0 0,0 1 0 0 0,0-1 0 0 0,0 0 0 0 0,-7 14 26 0 0,-16 14-6 0 0,-335 297 65 0 0,-23-25 955 0 0,318-252-621 0 0,228-130-5 0 0,21-19-330 0 0,204-100-72 0 0,-346 179-16 0 0,-23 11-2 0 0,0 1-1 0 0,1 1 1 0 0,44-12-1 0 0,-65 20 11 0 0,-1 4-4 0 0,-1-1 0 0 0,0 0-1 0 0,1 1 1 0 0,-1-1 0 0 0,0 0 0 0 0,0 1 0 0 0,0-1-1 0 0,0 0 1 0 0,-1 0 0 0 0,1 0 0 0 0,0 0 0 0 0,-1 0-1 0 0,0 0 1 0 0,1 0 0 0 0,-3 1 0 0 0,-34 28 2 0 0,21-17-2 0 0,-325 267-2 0 0,-125 114 16 0 0,420-355-81 0 0,87-53 32 0 0,354-176 117 0 0,-214 96-84 0 0,214-113 39 0 0,-338 179 386 0 0,-217 133-273 0 0,-150 101-63 0 0,225-148-76 0 0,-30 20 5 0 0,-186 166 1 0 0,288-234-27 0 0,12-10-5 0 0,0 0 1 0 0,0 0 0 0 0,0 0 0 0 0,0 1 0 0 0,1-1-1 0 0,-1 1 1 0 0,0-1 0 0 0,1 1 0 0 0,-1 0 0 0 0,1 0-1 0 0,-1-1 1 0 0,1 1 0 0 0,0 0 0 0 0,0 0 0 0 0,0 0-1 0 0,0 1 1 0 0,-1 1 0 0 0,28-6-46 0 0,0-5 48 0 0,0-1 0 0 0,0-2 0 0 0,-1 0 0 0 0,28-16 0 0 0,-6 3 12 0 0,582-306-176 0 0,-600 316 166 0 0,6-7 173 0 0,-34 20-62 0 0,-7 3-78 0 0,-144 74 42 0 0,-252 175-1 0 0,-116 142-8 0 0,415-307-4 0 0,102-87-25 0 0,27-12-9 0 0,295-188 21 0 0,139-94 20 0 0,-337 219 30 0 0,-122 74-79 0 0,-21 11-4 0 0,-109 66-79 0 0,-140 112 1 0 0,231-155 36 0 0,37-32 39 0 0,-47 33 346 0 0,23-15-362 0 0,0 0 1 0 0,1 2-1 0 0,2 1 1 0 0,-33 40-1 0 0,15-9-19 0 0,-39 66 0 0 0,77-116 7 0 0,0 1 0 0 0,0-1 1 0 0,1 1-1 0 0,-1 0 0 0 0,1 0 1 0 0,0-1-1 0 0,0 1 0 0 0,0 0 1 0 0,0 7-1 0 0,3-11 15 0 0,-1 1 1 0 0,0-1-1 0 0,0 1 1 0 0,0-1-1 0 0,0 0 1 0 0,1 1-1 0 0,-1-1 0 0 0,0 0 1 0 0,0 0-1 0 0,1 0 1 0 0,-1 0-1 0 0,0 0 1 0 0,1 0-1 0 0,-1 0 0 0 0,0-1 1 0 0,0 1-1 0 0,0 0 1 0 0,1-1-1 0 0,-1 1 1 0 0,2-2-1 0 0,157-56-103 0 0,-159 57 104 0 0,0 1 0 0 0,0-1-1 0 0,0 1 1 0 0,1 0 0 0 0,-1-1 0 0 0,0 1 0 0 0,0 0-1 0 0,0-1 1 0 0,0 1 0 0 0,1 0 0 0 0,-1 0 0 0 0,0 0-1 0 0,0 0 1 0 0,0 0 0 0 0,0 1 0 0 0,3-1 0 0 0,-4 1 6 0 0,0 0 0 0 0,1 0 0 0 0,-1 0 0 0 0,0 0 0 0 0,0 0 1 0 0,0 0-1 0 0,0 0 0 0 0,0 0 0 0 0,0 0 0 0 0,0 0 1 0 0,0 0-1 0 0,0 0 0 0 0,0 0 0 0 0,-1 0 0 0 0,1 0 1 0 0,0 0-1 0 0,-1 0 0 0 0,1 0 0 0 0,-1 0 0 0 0,1 0 0 0 0,-1 1 1 0 0,-10 20 8 0 0,-1 0 0 0 0,-1-1 0 0 0,-1-1 1 0 0,-20 24-1 0 0,-5 8 5 0 0,-18 16 68 0 0,42-53-36 0 0,1 1-1 0 0,0 1 0 0 0,-15 26 0 0 0,28-42 0 0 0,9-3-37 0 0,-1 0 0 0 0,0 0 0 0 0,1-1 1 0 0,-1 1-1 0 0,0-2 0 0 0,-1 1 0 0 0,1-1 0 0 0,7-6 1 0 0,10-4 15 0 0,47-23-1 0 0,139-66 33 0 0,-209 103-54 0 0,-1 0-1 0 0,0 0 1 0 0,0 0-1 0 0,0-1 1 0 0,0 1-1 0 0,0 0 1 0 0,1 0-1 0 0,-1 0 1 0 0,0 0-1 0 0,0 0 1 0 0,0-1-1 0 0,1 1 1 0 0,-1 0-1 0 0,0 0 1 0 0,0 0-1 0 0,0 0 1 0 0,1 0-1 0 0,-1 0 1 0 0,0 0-1 0 0,0 0 1 0 0,0 0-1 0 0,1 0 1 0 0,-1 0-1 0 0,0 0 1 0 0,0 0-1 0 0,1 0 1 0 0,-1 0-1 0 0,0 0 1 0 0,0 0-1 0 0,0 0 1 0 0,1 0-1 0 0,-1 0 1 0 0,0 1 0 0 0,0-1-1 0 0,0 0 1 0 0,1 0-1 0 0,-1 0 1 0 0,0 0-1 0 0,0 0 1 0 0,0 0-1 0 0,0 1 1 0 0,0-1-1 0 0,1 0 1 0 0,-1 0-1 0 0,0 0 1 0 0,0 0-1 0 0,0 1 1 0 0,0-1-1 0 0,0 0 1 0 0,0 0-1 0 0,0 0 1 0 0,0 1-1 0 0,1-1 1 0 0,-1 0-1 0 0,0 0 1 0 0,0 1-1 0 0,0-1 1 0 0,0 0-1 0 0,0 0 1 0 0,0 0-1 0 0,0 1 1 0 0,0-1-1 0 0,-1 0 1 0 0,-9 23-9 0 0,-29 30 20 0 0,35-48-10 0 0,-34 40 10 0 0,26-32-35 0 0,0 1 1 0 0,1 0-1 0 0,0 1 0 0 0,-11 21 0 0 0,22-36 17 0 0,0 1 0 0 0,-1-1 0 0 0,1 0 1 0 0,0 1-1 0 0,0-1 0 0 0,-1 1 0 0 0,1-1 0 0 0,0 0 0 0 0,0 1 0 0 0,0-1 0 0 0,0 1 0 0 0,0-1 1 0 0,0 1-1 0 0,-1-1 0 0 0,1 1 0 0 0,0-1 0 0 0,0 1 0 0 0,0-1 0 0 0,1 0 0 0 0,-1 1 0 0 0,0-1 1 0 0,0 1-1 0 0,0-1 0 0 0,0 1 0 0 0,0-1 0 0 0,0 1 0 0 0,1-1 0 0 0,-1 0 0 0 0,0 1 1 0 0,0-1-1 0 0,1 0 0 0 0,-1 1 0 0 0,0-1 0 0 0,1 1 0 0 0,-1-1 0 0 0,0 0 0 0 0,1 0 0 0 0,-1 1 1 0 0,1-1-1 0 0,23 1-88 0 0,33-15 81 0 0,-52 13-5 0 0,192-52-398 0 0,-195 53 335 0 0,-2 0 75 0 0,1 0 1 0 0,0 0-1 0 0,-1 0 1 0 0,1 0-1 0 0,-1 0 1 0 0,1 0-1 0 0,-1 0 1 0 0,1 0-1 0 0,-1 0 0 0 0,1 0 1 0 0,0 0-1 0 0,-1 1 1 0 0,1-1-1 0 0,-1 0 1 0 0,1 0-1 0 0,-1 1 1 0 0,1-1-1 0 0,-1 0 0 0 0,0 1 1 0 0,1-1-1 0 0,-1 0 1 0 0,1 1-1 0 0,-1-1 1 0 0,0 1-1 0 0,1-1 1 0 0,-1 1-1 0 0,0-1 0 0 0,1 1 1 0 0,-1-1-1 0 0,0 1 1 0 0,0-1-1 0 0,1 2 1 0 0,-5 20-78 0 0,-21 25 41 0 0,24-45 33 0 0,-143 199-58 0 0,24-36 353 0 0,120-165-281 0 0,0 0 1 0 0,0 0-1 0 0,0 0 0 0 0,0 1 1 0 0,1-1-1 0 0,-1 0 1 0 0,0 0-1 0 0,0 0 0 0 0,0 0 1 0 0,0 0-1 0 0,0 0 0 0 0,0 0 1 0 0,0 0-1 0 0,1 0 0 0 0,-1 0 1 0 0,0 0-1 0 0,0 0 1 0 0,0 0-1 0 0,0 0 0 0 0,0 0 1 0 0,0 1-1 0 0,0-1 0 0 0,0 0 1 0 0,0 0-1 0 0,0 0 0 0 0,0 0 1 0 0,0 0-1 0 0,0 0 1 0 0,0 0-1 0 0,0 1 0 0 0,0-1 1 0 0,1 0-1 0 0,-1 0 0 0 0,0 0 1 0 0,0 0-1 0 0,0 0 0 0 0,0 0 1 0 0,0 0-1 0 0,-1 1 1 0 0,1-1-1 0 0,0 0 0 0 0,0 0 1 0 0,0 0-1 0 0,0 0 0 0 0,21-13 53 0 0,30-26-59 0 0,-47 35 16 0 0,109-86 41 0 0,13-12-60 0 0,187-115-1 0 0,-235 173-112 0 0,-77 44 98 0 0,-4 5 14 0 0,-42 57 13 0 0,-3-2-1 0 0,-69 67 1 0 0,58-64-5 0 0,-134 168-41 0 0,194-227-8 0 0,9-6 39 0 0,14-8 9 0 0,284-194-4 0 0,-127 77-33 0 0,-138 96 29 0 0,-31 21 8 0 0,1 0 0 0 0,0 1-1 0 0,1 0 1 0 0,0 1 0 0 0,19-8 0 0 0,-32 16-7 0 0,-15 20-5 0 0,-15 15 21 0 0,-1-2 0 0 0,-45 39-1 0 0,6-7 10 0 0,-205 221 181 0 0,267-279-170 0 0,1 0 0 0 0,0 0 0 0 0,0 1 0 0 0,1-1 0 0 0,-8 14 0 0 0,13-20-1 0 0,4-3 14 0 0,26-15-9 0 0,-1-2 0 0 0,-1-1 0 0 0,36-33 0 0 0,1-1-18 0 0,292-197-40 0 0,-379 286-48 0 0,-207 203 65 0 0,42-47 0 0 0,115-113-97 0 0,72-78 89 0 0,5-2 13 0 0,1 1 0 0 0,-1-1 1 0 0,0 0-1 0 0,0-1 0 0 0,0 1 1 0 0,0-1-1 0 0,0 0 0 0 0,0-1 1 0 0,6-5-1 0 0,-3 3 5 0 0,108-80-2 0 0,158-108 4 0 0,-273 193-6 0 0,0 0-1 0 0,0 0 0 0 0,0 0 1 0 0,0 0-1 0 0,1 1 1 0 0,-1-1-1 0 0,0 0 0 0 0,0 1 1 0 0,1-1-1 0 0,-1 1 1 0 0,1-1-1 0 0,-1 1 0 0 0,0 0 1 0 0,1 0-1 0 0,-1-1 0 0 0,3 1 1 0 0,-9 16-16 0 0,-30 33 8 0 0,33-47 10 0 0,-190 214 65 0 0,113-131 12 0 0,-17 10 158 0 0,211-198-387 0 0,214-147 0 0 0,-264 202 173 0 0,-64 48-6 0 0,-6 5 2 0 0,-72 71 1 0 0,-3-4 0 0 0,-122 84 0 0 0,71-57-7 0 0,-48 53-69 0 0,219-188-106 0 0,382-358-231 0 0,-173 153-297 0 0,-396 363 395 0 0,5 4 258 0 0,-32 27 108 0 0,160-142-33 0 0,0 1 0 0 0,1 1 0 0 0,-12 13 0 0 0,24-25-25 0 0,18-21-1 0 0,-13 16-8 0 0,69-77 16 0 0,186-224 61 0 0,-4-59-193 0 0,-214 300 84 0 0,-23 38 47 0 0,-1 0 0 0 0,-1-1 0 0 0,16-41 0 0 0,-30 65 7 0 0,-1 1 0 0 0,0 0 0 0 0,0-1 0 0 0,-1 1 0 0 0,1-1 0 0 0,-1 1 0 0 0,1 0 1 0 0,-1-1-1 0 0,0 0 0 0 0,1 1 0 0 0,-1-1 0 0 0,-1 1 0 0 0,1-1 0 0 0,0 1 0 0 0,-1-4 0 0 0,-26 17 12 0 0,-38 23 4 0 0,1 3 0 0 0,-110 86 0 0 0,-85 74 15 0 0,246-189-130 0 0,30-27 47 0 0,34-31-4 0 0,367-359-363 0 0,-418 409 400 0 0,1 0 0 0 0,-1-1 0 0 0,1 1 1 0 0,-1 0-1 0 0,1 0 0 0 0,-1-1 1 0 0,0 1-1 0 0,1-1 0 0 0,-1 1 0 0 0,1 0 1 0 0,-1-1-1 0 0,0 1 0 0 0,1-1 1 0 0,-1 1-1 0 0,0-1 0 0 0,1 1 0 0 0,-1-1 1 0 0,0 1-1 0 0,0-1 0 0 0,0 1 1 0 0,1-1-1 0 0,-1 1 0 0 0,0-1 0 0 0,0 1 1 0 0,0-1-1 0 0,0 1 0 0 0,0-1 1 0 0,0 1-1 0 0,0-1 0 0 0,0 0 1 0 0,0 1-1 0 0,0-1 0 0 0,-20 8 43 0 0,-40 28-62 0 0,56-32 28 0 0,-452 263 87 0 0,419-250-288 0 0,77-55 62 0 0,1 3-1 0 0,64-43 0 0 0,-2 0-69 0 0,18-11-29 0 0,-79 60 134 0 0,-1-1-1 0 0,44-42 0 0 0,-43 36 650 0 0,-107 65 14 0 0,-229 151-342 0 0,32-18-109 0 0,170-102-174 0 0,91-59 35 0 0,5-4-11 0 0,50-47 19 0 0,69-49 0 0 0,-47 39-13 0 0,70-55-11 0 0,102-85 16 0 0,-228 185 25 0 0,-13 11 93 0 0,1-1-1 0 0,-1 1 1 0 0,-1-1-1 0 0,1-1 0 0 0,-1 1 1 0 0,7-12-1 0 0,-12 18 6 0 0,-5 1-23 0 0,-118 74 83 0 0,-201 160-1 0 0,319-232-165 0 0,-45 37-523 0 0,48-39 424 0 0,28-21-67 0 0,89-62-32 0 0,-14 11 92 0 0,-3-5-1 0 0,93-90 1 0 0,-151 119 357 0 0,-40 46-156 0 0,-7 2-71 0 0,-6 1-19 0 0,0 0 1 0 0,-1 1-1 0 0,1 1 1 0 0,0 0-1 0 0,1 0 1 0 0,-1 1-1 0 0,-13 8 1 0 0,-82 53-5 0 0,94-57-1 0 0,-288 184-44 0 0,271-176-24 0 0,42-28-21 0 0,49-36 22 0 0,383-282 7 0 0,-422 312 147 0 0,-1-2 1 0 0,-1 0-1 0 0,0-1 0 0 0,-1-1 0 0 0,-2 0 1 0 0,21-32-1 0 0,-38 52-77 0 0,1 0-1 0 0,-1 1 1 0 0,0-1 0 0 0,0 0 0 0 0,1 1-1 0 0,-1-1 1 0 0,0 0 0 0 0,0 0-1 0 0,0 1 1 0 0,0-1 0 0 0,1 0 0 0 0,-1 0-1 0 0,0 1 1 0 0,-1-1 0 0 0,1 0-1 0 0,0 0 1 0 0,0 1 0 0 0,0-1 0 0 0,0 0-1 0 0,-1 0 1 0 0,1 1 0 0 0,0-1-1 0 0,0 0 1 0 0,-1 1 0 0 0,1-1 0 0 0,-1 0-1 0 0,1 1 1 0 0,-1-1 0 0 0,1 1-1 0 0,-1-1 1 0 0,1 0 0 0 0,-1 1 0 0 0,1-1-1 0 0,-1 1 1 0 0,0 0 0 0 0,1-1-1 0 0,-1 1 1 0 0,0-1 0 0 0,1 1 0 0 0,-1 0-1 0 0,0 0 1 0 0,1-1 0 0 0,-1 1-1 0 0,0 0 1 0 0,0 0 0 0 0,1 0 0 0 0,-1 0-1 0 0,0 0 1 0 0,0 0 0 0 0,1 0-1 0 0,-1 0 1 0 0,-1 0 0 0 0,-42 2 132 0 0,16 6-117 0 0,1 2-1 0 0,-1 1 0 0 0,2 1 0 0 0,-39 23 1 0 0,-95 73-45 0 0,105-61-633 0 0,55-47 518 0 0,23-19-254 0 0,67-47 220 0 0,27-21 7 0 0,-106 77 230 0 0,0 0-1 0 0,-1 0 1 0 0,-1-1 0 0 0,0-1 0 0 0,0 0 0 0 0,-1 0 0 0 0,11-23 0 0 0,-18 34-48 0 0,0 0-1 0 0,0 0 1 0 0,0-1 0 0 0,-1 1 0 0 0,1 0 0 0 0,-1-1 0 0 0,1 1 0 0 0,-1-1 0 0 0,1 1 0 0 0,-1 0 0 0 0,1-1 0 0 0,-1 1 0 0 0,0-1 0 0 0,0 1 0 0 0,0-1-1 0 0,0 1 1 0 0,0-1 0 0 0,0 1 0 0 0,-1-1 0 0 0,1 1 0 0 0,0-1 0 0 0,-1 1 0 0 0,1-1 0 0 0,-1 1 0 0 0,1-1 0 0 0,-1 1 0 0 0,0 0 0 0 0,0 0-1 0 0,0-1 1 0 0,1 1 0 0 0,-1 0 0 0 0,0 0 0 0 0,0 0 0 0 0,-1 0 0 0 0,1 0 0 0 0,0 0 0 0 0,0 0 0 0 0,0 0 0 0 0,-1 0 0 0 0,1 1 0 0 0,0-1-1 0 0,-1 0 1 0 0,1 1 0 0 0,-1-1 0 0 0,1 1 0 0 0,-1 0 0 0 0,1-1 0 0 0,-1 1 0 0 0,1 0 0 0 0,-1 0 0 0 0,-1 0 0 0 0,-6-1 10 0 0,0 1 0 0 0,0 1 0 0 0,0-1-1 0 0,-1 1 1 0 0,1 1 0 0 0,0 0 0 0 0,-13 4 0 0 0,-57 27 73 0 0,-116 65-1 0 0,120-58-127 0 0,47-28-428 0 0,44-26 53 0 0,45-27 158 0 0,27-12 89 0 0,-50 33 101 0 0,0-3-1 0 0,-1-1 1 0 0,-2-2 0 0 0,-1-1 0 0 0,35-35-1 0 0,-21 16 1066 0 0,-73 45-814 0 0,12 4-173 0 0,0 0 0 0 0,1 1 0 0 0,-1 0 0 0 0,1 1 0 0 0,-23 12 0 0 0,11-6-21 0 0,-135 73 32 0 0,-8 4-348 0 0,298-181-688 0 0,47-51 1211 0 0,-178 144-202 0 0,1 0 0 0 0,-1 0-1 0 0,0 0 1 0 0,0 0 0 0 0,1 0 0 0 0,-1-1-1 0 0,0 1 1 0 0,0 0 0 0 0,0 0 0 0 0,1 0 0 0 0,-1-1-1 0 0,0 1 1 0 0,0 0 0 0 0,0 0 0 0 0,0-1 0 0 0,1 1-1 0 0,-1 0 1 0 0,0-1 0 0 0,0 1 0 0 0,0 0-1 0 0,0 0 1 0 0,0-1 0 0 0,0 1 0 0 0,0 0 0 0 0,0-1-1 0 0,0 1 1 0 0,0 0 0 0 0,0 0 0 0 0,0-1-1 0 0,0 1 1 0 0,0 0 0 0 0,0-1 0 0 0,0 1 0 0 0,0 0-1 0 0,-1 0 1 0 0,1-1 0 0 0,0 1 0 0 0,0 0-1 0 0,0 0 1 0 0,0-1 0 0 0,0 1 0 0 0,-1 0 0 0 0,1 0-1 0 0,0 0 1 0 0,0-1 0 0 0,0 1 0 0 0,-1 0-1 0 0,1 0 1 0 0,0 0 0 0 0,-1-1 0 0 0,-20-2 249 0 0,-21 11-210 0 0,0 2 1 0 0,-43 15-1 0 0,-42 10-35 0 0,104-34-243 0 0,23-2 221 0 0,0 1 0 0 0,0-1-1 0 0,1 0 1 0 0,-1 0 0 0 0,0 0 0 0 0,1 0 0 0 0,-1 0-1 0 0,1 0 1 0 0,-1 1 0 0 0,1-1 0 0 0,-1 0 0 0 0,1 0-1 0 0,0 1 1 0 0,-1-1 0 0 0,1 0 0 0 0,0 1 0 0 0,0-1 0 0 0,-1 1-1 0 0,1-1 1 0 0,0 1 0 0 0,0-1 0 0 0,0 1 0 0 0,1-1-1 0 0,225-162-480 0 0,-165 105 361 0 0,-26 22 722 0 0,-35 36-465 0 0,-1-1-122 0 0,-1 0 0 0 0,1 1 0 0 0,0-1 0 0 0,0 0 0 0 0,-1 1 0 0 0,1-1 0 0 0,-1 0 0 0 0,1 1 0 0 0,0-1 0 0 0,-1 1 0 0 0,1-1 0 0 0,-1 1 0 0 0,1-1 0 0 0,-1 1 0 0 0,1 0 0 0 0,-1-1-1 0 0,0 1 1 0 0,1-1 0 0 0,-1 1 0 0 0,1 0 0 0 0,-1 0 0 0 0,0-1 0 0 0,1 1 0 0 0,-1 0 0 0 0,0 0 0 0 0,0 0 0 0 0,1 0 0 0 0,-1 0 0 0 0,0 0 0 0 0,1 0 0 0 0,-1 0 0 0 0,0 0 0 0 0,1 0 0 0 0,-1 0 0 0 0,0 0 0 0 0,1 0 0 0 0,-1 1 0 0 0,-1-1 0 0 0,-32 8 33 0 0,30-6-24 0 0,-49 15-22 0 0,-87 43 0 0 0,-3 2-42 0 0,219-119-343 0 0,-23 24 346 0 0,-34 23 96 0 0,0-2 0 0 0,0 0-1 0 0,-1-1 1 0 0,0-1 0 0 0,-2 0 0 0 0,1-1 0 0 0,23-30 0 0 0,-40 45-44 0 0,0 0-1 0 0,0 0 1 0 0,0 0-1 0 0,0 0 0 0 0,1 0 1 0 0,-1-1-1 0 0,0 1 1 0 0,0 0-1 0 0,0 0 1 0 0,0 0-1 0 0,0 0 1 0 0,0-1-1 0 0,0 1 1 0 0,0 0-1 0 0,0 0 1 0 0,0 0-1 0 0,0 0 1 0 0,0-1-1 0 0,0 1 1 0 0,0 0-1 0 0,0 0 1 0 0,0 0-1 0 0,0 0 0 0 0,0-1 1 0 0,0 1-1 0 0,0 0 1 0 0,-1 0-1 0 0,1 0 1 0 0,0 0-1 0 0,0 0 1 0 0,0-1-1 0 0,0 1 1 0 0,0 0-1 0 0,0 0 1 0 0,0 0-1 0 0,-1 0 1 0 0,1 0-1 0 0,0 0 1 0 0,0-1-1 0 0,0 1 1 0 0,0 0-1 0 0,0 0 0 0 0,-1 0 1 0 0,1 0-1 0 0,0 0 1 0 0,0 0-1 0 0,0 0 1 0 0,0 0-1 0 0,-1 0 1 0 0,1 0-1 0 0,0 0 1 0 0,0 0-1 0 0,0 0 1 0 0,0 0-1 0 0,-1 0 1 0 0,1 0-1 0 0,0 0 1 0 0,0 0-1 0 0,0 0 1 0 0,-21 2 117 0 0,-23 8-106 0 0,-19 15-59 0 0,1 2 1 0 0,1 3 0 0 0,-88 58-1 0 0,385-214-1450 0 0,-198 102 1520 0 0,0-2 0 0 0,45-39 0 0 0,-82 64 4 0 0,0 1-1 0 0,-1-1 0 0 0,1 1 0 0 0,0-1 1 0 0,0 1-1 0 0,0-1 0 0 0,-1 0 1 0 0,1 1-1 0 0,0-1 0 0 0,-1 0 0 0 0,1 0 1 0 0,-1 0-1 0 0,1 1 0 0 0,-1-1 1 0 0,1 0-1 0 0,-1 0 0 0 0,0 0 0 0 0,1 0 1 0 0,-1 0-1 0 0,0 0 0 0 0,0 0 1 0 0,0 0-1 0 0,1 0 0 0 0,-1 0 0 0 0,0 1 1 0 0,0-1-1 0 0,-1-1 0 0 0,1 1-11 0 0,-1 0-1 0 0,0 0 1 0 0,0 1-1 0 0,0-1 1 0 0,0 0-1 0 0,0 1 1 0 0,0-1-1 0 0,0 1 1 0 0,-1 0-1 0 0,1-1 1 0 0,0 1-1 0 0,0 0 1 0 0,0-1-1 0 0,0 1 1 0 0,0 0-1 0 0,-1 0 1 0 0,1 0-1 0 0,-1 0 1 0 0,-7 0 14 0 0,-1 1 0 0 0,1 0 1 0 0,0 0-1 0 0,-17 5 0 0 0,-45 24-44 0 0,1 3-1 0 0,-96 62 0 0 0,-35 18-527 0 0,178-101-806 0 0,148-97 885 0 0,-69 48 320 0 0,0-2 0 0 0,50-48 0 0 0,-66 38 183 0 0,-39 48-2 0 0,1-1 0 0 0,-1 0 0 0 0,0 0 0 0 0,0 0 0 0 0,0 0-1 0 0,0 0 1 0 0,0 0 0 0 0,0 0 0 0 0,0-1 0 0 0,-1 1 0 0 0,1 0 0 0 0,-1 0-1 0 0,1-1 1 0 0,-1 1 0 0 0,0 0 0 0 0,0-1 0 0 0,0 1 0 0 0,0 0 0 0 0,-1 0 0 0 0,1-1-1 0 0,-1 1 1 0 0,1 0 0 0 0,-2-4 0 0 0,0 5-24 0 0,1 0-1 0 0,-1 0 1 0 0,0-1 0 0 0,1 1 0 0 0,-1 1-1 0 0,0-1 1 0 0,0 0 0 0 0,0 0 0 0 0,1 1-1 0 0,-1-1 1 0 0,0 1 0 0 0,0-1 0 0 0,0 1-1 0 0,0 0 1 0 0,0 0 0 0 0,0 0 0 0 0,0 0-1 0 0,0 0 1 0 0,0 0 0 0 0,-4 1 0 0 0,-42 11 60 0 0,45-12-70 0 0,-48 19-49 0 0,1 2-1 0 0,0 2 0 0 0,2 2 0 0 0,-63 43 1 0 0,37-15-1547 0 0,111-61 133 0 0,-16-1 1387 0 0,0-1 0 0 0,-1 0 0 0 0,0-2 0 0 0,-1 0 0 0 0,-1-1 0 0 0,0-1 0 0 0,0-1 0 0 0,-1 0 0 0 0,-1-2 0 0 0,15-19 0 0 0,-27 31 124 0 0,-1 1-1 0 0,0-1 1 0 0,-1 0-1 0 0,1 0 1 0 0,-1 0-1 0 0,0-1 0 0 0,0 1 1 0 0,-1-1-1 0 0,1 1 1 0 0,-1-1-1 0 0,0 1 1 0 0,-1-1-1 0 0,0 1 0 0 0,0-10 1 0 0,0 12-40 0 0,0 1 0 0 0,0 0-1 0 0,-1 0 1 0 0,1 0 0 0 0,-1 0 0 0 0,1 0 0 0 0,-1 0-1 0 0,0 0 1 0 0,0 0 0 0 0,1 0 0 0 0,-2 0 0 0 0,1 0-1 0 0,0 0 1 0 0,0 0 0 0 0,0 1 0 0 0,-1-1 0 0 0,1 1 0 0 0,-1-1-1 0 0,0 1 1 0 0,1-1 0 0 0,-1 1 0 0 0,0 0 0 0 0,0 0-1 0 0,0 0 1 0 0,1 0 0 0 0,-1 0 0 0 0,0 0 0 0 0,-1 0-1 0 0,1 1 1 0 0,0-1 0 0 0,0 1 0 0 0,0 0 0 0 0,0-1 0 0 0,0 1-1 0 0,0 0 1 0 0,-1 0 0 0 0,1 0 0 0 0,0 1 0 0 0,-3-1-1 0 0,-20 7-29 0 0,1 0 0 0 0,-1 1-1 0 0,2 1 1 0 0,-1 1-1 0 0,1 2 1 0 0,1 0-1 0 0,-24 17 1 0 0,-6 2-32 0 0,-130 86-693 0 0,244-184-190 0 0,107-100 613 0 0,-150 145 328 0 0,-1-1 1 0 0,0-1-1 0 0,-2 0 0 0 0,-1-1 0 0 0,-1-1 0 0 0,12-31 0 0 0,-26 57-9 0 0,0-1 0 0 0,0 1 0 0 0,0 0 0 0 0,0 0 0 0 0,0-1 0 0 0,0 1 0 0 0,0 0 1 0 0,0-1-1 0 0,-1 1 0 0 0,1 0 0 0 0,0 0 0 0 0,0-1 0 0 0,0 1 0 0 0,0 0 0 0 0,0 0 1 0 0,0-1-1 0 0,-1 1 0 0 0,1 0 0 0 0,0 0 0 0 0,0-1 0 0 0,0 1 0 0 0,-1 0 0 0 0,1 0 0 0 0,0 0 1 0 0,0-1-1 0 0,-1 1 0 0 0,1 0 0 0 0,0 0 0 0 0,0 0 0 0 0,-1 0 0 0 0,1 0 0 0 0,0 0 1 0 0,0-1-1 0 0,-1 1 0 0 0,1 0 0 0 0,0 0 0 0 0,-1 0 0 0 0,1 0 0 0 0,0 0 0 0 0,0 0 0 0 0,-1 0 1 0 0,1 0-1 0 0,0 0 0 0 0,-1 0 0 0 0,1 1 0 0 0,0-1 0 0 0,0 0 0 0 0,-1 0 0 0 0,1 0 1 0 0,0 0-1 0 0,-1 0 0 0 0,1 0 0 0 0,0 1 0 0 0,0-1 0 0 0,0 0 0 0 0,-1 1 0 0 0,-19 6-12 0 0,-29 24-23 0 0,2 2 1 0 0,-44 41 0 0 0,34-28-17 0 0,-38 34-130 0 0,168-136-417 0 0,-28 24 549 0 0,-1-2 0 0 0,-2-1 0 0 0,44-50 0 0 0,-77 76 53 0 0,-1-1 1 0 0,-1-1-1 0 0,1 1 0 0 0,-2-1 1 0 0,7-15-1 0 0,-11 21-38 0 0,0-1 1 0 0,-1 1-1 0 0,0-1 0 0 0,0 0 0 0 0,0 0 1 0 0,-1 0-1 0 0,0 1 0 0 0,0-1 0 0 0,0 0 0 0 0,-1 0 1 0 0,0 0-1 0 0,0 1 0 0 0,-3-9 0 0 0,4 14 5 0 0,-1-1 0 0 0,1 0 0 0 0,-1 1-1 0 0,0-1 1 0 0,1 1 0 0 0,-1-1 0 0 0,0 1 0 0 0,1-1 0 0 0,-1 1-1 0 0,0-1 1 0 0,0 1 0 0 0,0-1 0 0 0,1 1 0 0 0,-1 0 0 0 0,0 0-1 0 0,0-1 1 0 0,0 1 0 0 0,0 0 0 0 0,0 0 0 0 0,1 0-1 0 0,-1 0 1 0 0,0 0 0 0 0,0 0 0 0 0,0 0 0 0 0,0 0 0 0 0,0 0-1 0 0,0 1 1 0 0,1-1 0 0 0,-1 0 0 0 0,0 0 0 0 0,0 1 0 0 0,0-1-1 0 0,1 1 1 0 0,-2 0 0 0 0,-32 13-460 0 0,31-12 411 0 0,-56 32-650 0 0,69-46 587 0 0,-1 0 0 0 0,0 0-1 0 0,14-26 1 0 0,-15 24 80 0 0,2-2-153 0 0,1 1 0 0 0,1 0 0 0 0,0 1-1 0 0,22-19 1 0 0,-34 32 61 0 0,-2 4-1334 0 0,1-2 1444 0 0,0 0 0 0 0,0-1 0 0 0,0 1 0 0 0,1 0 0 0 0,-1-1 1 0 0,0 1-1 0 0,0 0 0 0 0,1 0 0 0 0,-1 0 0 0 0,0 0 0 0 0,1 0 1 0 0,-1 0-1 0 0,1-1 0 0 0,-1 1 0 0 0,1 0 0 0 0,0 1 0 0 0,-1 1 1 0 0,10 0 39 0 0,-2-1 53 0 0,-13 6-29 0 0,2-4 62 0 0,0 1-1 0 0,1-1 1 0 0,0 1 0 0 0,0 0-1 0 0,0 0 1 0 0,0 0 0 0 0,-2 6 0 0 0,-9 17 423 0 0,-26 38 704 0 0,-40 93 1 0 0,23-43-340 0 0,25-52 176 0 0,-46 131 1 0 0,64-154-765 0 0,-5 16 148 0 0,3 0 0 0 0,-13 81 0 0 0,26-113 14 0 0,-1 0-1 0 0,-1 0 1 0 0,-13 37-1 0 0,3-12 126 0 0,14-49-543 0 0,-5 29 324 0 0,5-23-314 0 0,1 0 0 0 0,-2 0 0 0 0,1 0 0 0 0,-1 0 0 0 0,-4 10 0 0 0,3-10-3 0 0,1 0 0 0 0,0 0-1 0 0,0 0 1 0 0,0 1 0 0 0,0 10-1 0 0,-17 112 122 0 0,14-25-105 0 0,2-74-24 0 0,1 1-1 0 0,1 0 0 0 0,2 0 1 0 0,7 41-1 0 0,7 62 147 0 0,-6-52-86 0 0,4 14 6 0 0,0 18 63 0 0,13 24-30 0 0,-8-33-92 0 0,-10-71-3 0 0,2 15 12 0 0,22 58 0 0 0,-26-72-50 0 0,-5-35 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2T10:56:17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3 400 0 0,'0'0'1118'0'0,"-10"-2"3786"0"0,10 9-3147 0 0,0 3 301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2T10:56:38.75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transparency" value="127"/>
    </inkml:brush>
  </inkml:definitions>
  <inkml:trace contextRef="#ctx0" brushRef="#br0">855 0 20 0 0,'-5'7'8736'0'0,"-10"8"-4464"0"0,-85 84-3721 0 0,-140 116 657 0 0,239-214-1174 0 0,4-3-23 0 0,413-268 32 0 0,-339 229-41 0 0,-76 40 6 0 0,-2 5-4 0 0,1 0 0 0 0,-1 0 0 0 0,0 0 0 0 0,0 0-1 0 0,0-1 1 0 0,-1 1 0 0 0,1 0 0 0 0,-1-1-1 0 0,0 1 1 0 0,0-1 0 0 0,-1 1 0 0 0,-4 5 0 0 0,-40 40 137 0 0,23-26 13 0 0,-1 5 240 0 0,-2-1 0 0 0,0-2 0 0 0,-2 0 0 0 0,-1-2 0 0 0,-37 22 0 0 0,128-105 256 0 0,12-1-588 0 0,-40 32-8 0 0,2 1-1 0 0,68-42 1 0 0,-177 156 181 0 0,-9-8 467 0 0,-117 87 1 0 0,73-70 463 0 0,184-139-927 0 0,112-68 1 0 0,-37 29-241 0 0,-90 54-1 0 0,99-61 74 0 0,-233 173 157 0 0,-211 147 56 0 0,116-84 663 0 0,449-307-541 0 0,-156 95-400 0 0,123-84-67 0 0,-219 144 251 0 0,-26 21-145 0 0,-30 25-36 0 0,-161 116 38 0 0,-163 131-22 0 0,292-228-124 0 0,78-59 76 0 0,29-20-7 0 0,599-395-58 0 0,-597 396 78 0 0,-11 6 5 0 0,74-43 60 0 0,-94 56-1 0 0,-1 3-52 0 0,-1 0 1 0 0,0 0 0 0 0,0 0 0 0 0,0 0 0 0 0,-1 0 0 0 0,1-1-1 0 0,-1 1 1 0 0,0-1 0 0 0,1 1 0 0 0,-7 2 0 0 0,1 2 6 0 0,-257 200 41 0 0,25-23-10 0 0,158-113-37 0 0,-75 60-50 0 0,312-252-63 0 0,163-121 94 0 0,-176 140-13 0 0,109-70 11 0 0,-514 369 267 0 0,177-129-231 0 0,-419 367 29 0 0,425-365-71 0 0,64-59-43 0 0,54-46 27 0 0,252-203-29 0 0,-124 106-7 0 0,21-13 29 0 0,-329 264 291 0 0,-485 496-153 0 0,578-557-188 0 0,49-58 80 0 0,5-4-10 0 0,437-344-143 0 0,-253 197 70 0 0,174-128-208 0 0,-336 261 291 0 0,-30 22 19 0 0,-44 37 22 0 0,27-24-25 0 0,-819 764-16 0 0,827-768 14 0 0,-161 147 66 0 0,354-321-52 0 0,111-76-22 0 0,312-237-148 0 0,-470 387 212 0 0,-133 87-13 0 0,-23 20-12 0 0,-700 600 73 0 0,622-533-109 0 0,-111 93-16 0 0,68-61 123 0 0,143-119-83 0 0,5-5-4 0 0,681-560 75 0 0,-598 497-85 0 0,174-140 35 0 0,-395 336 397 0 0,-22 24-405 0 0,-144 140-8 0 0,-25 24-20 0 0,301-298 4 0 0,18-15-17 0 0,0 1 0 0 0,0 0 1 0 0,0 0-1 0 0,1 0 0 0 0,0 0 0 0 0,-1 1 1 0 0,1-1-1 0 0,-6 11 0 0 0,10-14-2 0 0,3-6 10 0 0,1 0 1 0 0,0 0-1 0 0,0 1 1 0 0,0-1-1 0 0,1 1 1 0 0,0 0-1 0 0,7-5 0 0 0,6-5 0 0 0,97-79-7 0 0,65-57-11 0 0,414-373-239 0 0,-505 458 189 0 0,-1-1-19 0 0,-237 204 290 0 0,-169 152-184 0 0,-211 213-122 0 0,251-198-132 0 0,263-281-82 0 0,72-64 233 0 0,99-89 0 0 0,-94 75 73 0 0,629-553-922 0 0,-512 449 310 0 0,-263 250 674 0 0,-134 129-59 0 0,-273 294-6 0 0,367-376 140 0 0,295-275-169 0 0,327-293 19 0 0,-200 175 27 0 0,-238 209 296 0 0,-59 44-222 0 0,-19 21 58 0 0,-378 342 132 0 0,162-157-222 0 0,159-131-56 0 0,2 3-1 0 0,4 3 1 0 0,-88 134 0 0 0,157-214 9 0 0,-1 0 0 0 0,1 1 0 0 0,0-1-1 0 0,-1 0 1 0 0,1 0 0 0 0,0 1 0 0 0,-1-1 0 0 0,1 0-1 0 0,0 1 1 0 0,0-1 0 0 0,-1 0 0 0 0,1 1 0 0 0,0-1 0 0 0,0 1-1 0 0,-1-1 1 0 0,1 0 0 0 0,0 1 0 0 0,0-1 0 0 0,0 1 0 0 0,0-1-1 0 0,0 1 1 0 0,0-1 0 0 0,0 0 0 0 0,0 1 0 0 0,0-1 0 0 0,0 1-1 0 0,0-1 1 0 0,0 1 0 0 0,0-1 0 0 0,0 0 0 0 0,0 1-1 0 0,0-1 1 0 0,0 1 0 0 0,1-1 0 0 0,-1 1 0 0 0,0-1 0 0 0,0 1-1 0 0,18-7-96 0 0,23-18 52 0 0,60-52 9 0 0,99-97 1 0 0,-92 76 23 0 0,438-412-123 0 0,-473 442 336 0 0,-72 67-123 0 0,-22 15 33 0 0,-195 174 80 0 0,102-84-143 0 0,-120 103-5 0 0,151-125-40 0 0,3 3 1 0 0,-121 172 0 0 0,155-184-207 0 0,46-73 192 0 0,6-5-5 0 0,76-54-13 0 0,135-126 1 0 0,-109 88 23 0 0,-22 20 4 0 0,399-320-27 0 0,-454 371 25 0 0,-24 19 19 0 0,0 0-1 0 0,0 1 1 0 0,1-1-1 0 0,14-6 1 0 0,-22 12 21 0 0,-4 5-12 0 0,-162 157 35 0 0,48-51-53 0 0,79-72-5 0 0,-328 350 53 0 0,141-120-165 0 0,294-321-48 0 0,549-491 68 0 0,-449 391 59 0 0,-147 132 20 0 0,-11 10 48 0 0,-1 1 0 0 0,2 0-1 0 0,-1 1 1 0 0,23-14 0 0 0,-32 22 23 0 0,-16 15 39 0 0,-89 76 18 0 0,-42 41-36 0 0,-138 145-3 0 0,-88 92-21 0 0,228-195-272 0 0,145-174 215 0 0,-1 0 0 0 0,0 0 0 0 0,0 0 0 0 0,0 0 0 0 0,0 0 0 0 0,0 0 0 0 0,0 0 0 0 0,0 0-1 0 0,1 0 1 0 0,-1 0 0 0 0,0 0 0 0 0,0 0 0 0 0,0 0 0 0 0,0 0 0 0 0,0 0 0 0 0,0 0 0 0 0,0 0 0 0 0,0 1 0 0 0,0-1-1 0 0,0 0 1 0 0,0 0 0 0 0,0 0 0 0 0,0 0 0 0 0,1 0 0 0 0,-1 0 0 0 0,0 0 0 0 0,0 0 0 0 0,0 1 0 0 0,0-1-1 0 0,0 0 1 0 0,0 0 0 0 0,0 0 0 0 0,0 0 0 0 0,0 0 0 0 0,0 0 0 0 0,0 0 0 0 0,0 0 0 0 0,0 1 0 0 0,0-1-1 0 0,0 0 1 0 0,0 0 0 0 0,-1 0 0 0 0,1 0 0 0 0,0 0 0 0 0,0 0 0 0 0,0 0 0 0 0,0 0 0 0 0,0 1 0 0 0,0-1 0 0 0,18-10-53 0 0,28-23 34 0 0,463-460-134 0 0,-336 323 133 0 0,-129 130 32 0 0,244-234-92 0 0,-242 232 244 0 0,-45 42 18 0 0,-8 4-113 0 0,-514 452 231 0 0,217-117-223 0 0,136-140-48 0 0,139-165-15 0 0,24-25-8 0 0,21-21 7 0 0,217-204 8 0 0,-8-5-4 0 0,138-123 57 0 0,-145 140 130 0 0,-475 452 553 0 0,42-32-665 0 0,-364 393 2 0 0,549-574-89 0 0,-23 27-35 0 0,39-43-102 0 0,12-16 18 0 0,5-6-42 0 0,516-486-79 0 0,-76 67 110 0 0,-396 380 136 0 0,75-52-1 0 0,-165 138 0 0 0,-431 415 19 0 0,304-308-52 0 0,-224 223-35 0 0,373-351 50 0 0,6-8-17 0 0,1 1 1 0 0,1 0-1 0 0,0 1 1 0 0,-19 33-1 0 0,35-45-85 0 0,8-8 92 0 0,14-8 22 0 0,42-33-15 0 0,-1-2 0 0 0,79-72-1 0 0,-131 106 15 0 0,567-562-50 0 0,-557 548 56 0 0,184-190 22 0 0,-183 192 89 0 0,-18 19-7 0 0,-16 16-81 0 0,-283 298 19 0 0,19-1-122 0 0,181-203 48 0 0,-165 204-134 0 0,257-309 158 0 0,1 0 0 0 0,-1 0-1 0 0,0 0 1 0 0,0 0 0 0 0,0 0 0 0 0,0 0-1 0 0,0 0 1 0 0,0 0 0 0 0,0 0-1 0 0,0 0 1 0 0,0 0 0 0 0,0 0 0 0 0,1 0-1 0 0,-1 0 1 0 0,0 0 0 0 0,0 0-1 0 0,0 0 1 0 0,0 1 0 0 0,0-1-1 0 0,0 0 1 0 0,0 0 0 0 0,0 0 0 0 0,0 0-1 0 0,0 0 1 0 0,0 0 0 0 0,0 0-1 0 0,0 0 1 0 0,0 0 0 0 0,0 1-1 0 0,0-1 1 0 0,0 0 0 0 0,0 0 0 0 0,0 0-1 0 0,0 0 1 0 0,0 0 0 0 0,0 0-1 0 0,0 0 1 0 0,0 0 0 0 0,0 1-1 0 0,0-1 1 0 0,0 0 0 0 0,0 0 0 0 0,0 0-1 0 0,0 0 1 0 0,17-10-44 0 0,27-23 19 0 0,337-334-79 0 0,107-99 0 0 0,-397 392 92 0 0,-87 74 2 0 0,-7 9 9 0 0,-12 16 0 0 0,-79 89-1 0 0,-111 104 0 0 0,100-110-10 0 0,-39 30 8 0 0,64-66-7 0 0,-183 198-13 0 0,122-122 4 0 0,122-127-84 0 0,37-36 2 0 0,6-6 105 0 0,511-478-116 0 0,-220 194 69 0 0,-57 62 167 0 0,-519 474 828 0 0,106-91-895 0 0,-202 192 27 0 0,253-227-72 0 0,-113 149 0 0 0,202-236-26 0 0,10-13-28 0 0,0 1 1 0 0,0-1 0 0 0,0 1-1 0 0,1 1 1 0 0,0-1-1 0 0,0 1 1 0 0,1-1 0 0 0,-1 1-1 0 0,1 0 1 0 0,-3 12-1 0 0,30-28-123 0 0,50-43 90 0 0,-2-3-1 0 0,-3-3 0 0 0,65-70 0 0 0,-46 43 27 0 0,491-511-153 0 0,-526 534 919 0 0,-52 61-558 0 0,-5 3-112 0 0,1 0 0 0 0,-1 0 0 0 0,1 1-1 0 0,0-1 1 0 0,0 1 0 0 0,0 0-1 0 0,-5 6 1 0 0,-1 0 14 0 0,-312 301 332 0 0,183-173-319 0 0,37-37-73 0 0,4 3 1 0 0,-131 183-1 0 0,224-280-38 0 0,-10 15-163 0 0,14-21 198 0 0,0 0 1 0 0,0 0-1 0 0,0 1 0 0 0,-1-1 1 0 0,1 0-1 0 0,0 1 0 0 0,0-1 1 0 0,0 0-1 0 0,0 1 0 0 0,-1-1 1 0 0,1 1-1 0 0,0-1 0 0 0,0 0 1 0 0,0 1-1 0 0,0-1 0 0 0,0 0 1 0 0,0 1-1 0 0,0-1 0 0 0,0 0 1 0 0,0 1-1 0 0,0-1 0 0 0,0 1 1 0 0,1-1-1 0 0,-1 0 0 0 0,0 1 1 0 0,0-1-1 0 0,0 0 0 0 0,0 1 1 0 0,1-1-1 0 0,-1 0 0 0 0,0 1 1 0 0,0-1-1 0 0,0 0 0 0 0,1 0 1 0 0,-1 1-1 0 0,0-1 0 0 0,1 0 1 0 0,-1 0-1 0 0,0 1 0 0 0,0-1 1 0 0,1 0-1 0 0,-1 0 0 0 0,0 0 1 0 0,1 0-1 0 0,-1 1 0 0 0,1-1 1 0 0,6-3-62 0 0,81-61-51 0 0,-3-3 0 0 0,104-107-1 0 0,-5 5 62 0 0,-22 11 15 0 0,-22 19 250 0 0,-670 623 164 0 0,435-388-365 0 0,-129 167 0 0 0,213-250-37 0 0,8-11 11 0 0,0 0 1 0 0,1 1-1 0 0,-1 0 1 0 0,1-1-1 0 0,0 1 1 0 0,0 0-1 0 0,0 0 1 0 0,0 0-1 0 0,0 1 1 0 0,0-1-1 0 0,1 0 1 0 0,-2 5-1 0 0,10-11-16 0 0,25-16 14 0 0,-2-2 0 0 0,0-1-1 0 0,-1-1 1 0 0,30-31-1 0 0,9-7-11 0 0,308-283-96 0 0,-114 97 45 0 0,-236 220 352 0 0,-24 24-6 0 0,-14 17-180 0 0,-10 11-31 0 0,-2-1 0 0 0,-43 34 0 0 0,1-1-12 0 0,8-2-30 0 0,-383 389 38 0 0,274-230-123 0 0,159-198-40 0 0,18-17 40 0 0,23-15 39 0 0,20-23 18 0 0,-1-1 0 0 0,81-85 0 0 0,-49 44 22 0 0,-6 8 7 0 0,313-304-73 0 0,-372 359 94 0 0,11-14 270 0 0,-30 32-234 0 0,-2 4-54 0 0,-1 0 0 0 0,0 0 1 0 0,0 0-1 0 0,0 0 1 0 0,-1-1-1 0 0,1 0 0 0 0,-1 1 1 0 0,-4 2-1 0 0,-5 6 3 0 0,-216 201 70 0 0,205-189-85 0 0,-230 244 34 0 0,194-197-50 0 0,2 3 0 0 0,-48 80-1 0 0,106-154 13 0 0,0 0 0 0 0,0 0 0 0 0,1 0 0 0 0,-1 0 0 0 0,0 0 0 0 0,0 0 0 0 0,0 0 0 0 0,0 0 0 0 0,0 0 0 0 0,0 0 0 0 0,1 0 0 0 0,-1 0-1 0 0,0 0 1 0 0,0 0 0 0 0,0 0 0 0 0,0 0 0 0 0,0 0 0 0 0,0 0 0 0 0,1 0 0 0 0,-1 0 0 0 0,0 0 0 0 0,0 0 0 0 0,0 0 0 0 0,0 0 0 0 0,0 0 0 0 0,0 0-1 0 0,0 0 1 0 0,1 0 0 0 0,-1 0 0 0 0,0 1 0 0 0,0-1 0 0 0,0 0 0 0 0,0 0 0 0 0,0 0 0 0 0,0 0 0 0 0,0 0 0 0 0,0 0 0 0 0,0 0 0 0 0,0 1-1 0 0,0-1 1 0 0,0 0 0 0 0,0 0 0 0 0,0 0 0 0 0,24-16-48 0 0,31-30 7 0 0,245-243-219 0 0,-41 38 114 0 0,-213 209 137 0 0,41-51 0 0 0,-337 347 362 0 0,180-186-345 0 0,3 3 1 0 0,2 2-1 0 0,4 4 0 0 0,-71 117 0 0 0,131-191-15 0 0,-2 0-36 0 0,1 1 0 0 0,-1 1 0 0 0,1-1 0 0 0,0 0-1 0 0,1 0 1 0 0,-3 10 0 0 0,4-14-18 0 0,5-4 9 0 0,84-73-72 0 0,94-105 0 0 0,-20 18 58 0 0,-75 74 12 0 0,-51 51 27 0 0,69-57-1 0 0,-181 193 337 0 0,-399 406-149 0 0,346-347-628 0 0,263-284-243 0 0,-29 32 580 0 0,215-205-84 0 0,-313 294 145 0 0,19-16 523 0 0,-27 23-444 0 0,0 0 0 0 0,0 0 0 0 0,0 0 0 0 0,0 0 0 0 0,0 0 0 0 0,0 1 0 0 0,0-1 0 0 0,0 0 0 0 0,0 0-1 0 0,0 0 1 0 0,0 0 0 0 0,0 0 0 0 0,0 0 0 0 0,0 0 0 0 0,0 0 0 0 0,0 0 0 0 0,0 0 0 0 0,0 0 0 0 0,0 0 0 0 0,0 1 0 0 0,0-1 0 0 0,0 0 0 0 0,0 0 0 0 0,0 0 0 0 0,0 0 0 0 0,0 0 0 0 0,1 0-1 0 0,-1 0 1 0 0,0 0 0 0 0,0 0 0 0 0,0 0 0 0 0,0 0 0 0 0,0 0 0 0 0,0 0 0 0 0,0 0 0 0 0,0 0 0 0 0,0 0 0 0 0,0 0 0 0 0,0 0 0 0 0,0 0 0 0 0,1 0 0 0 0,-1 0 0 0 0,0 0 0 0 0,0 0 0 0 0,0 0-1 0 0,0 0 1 0 0,0 0 0 0 0,0 0 0 0 0,0 0 0 0 0,0 0 0 0 0,0 0 0 0 0,0 0 0 0 0,0 0 0 0 0,1 0 0 0 0,-1 0 0 0 0,0 0 0 0 0,0 0 0 0 0,0 0 0 0 0,0 0 0 0 0,0-1 0 0 0,-10 19 81 0 0,-16 17 6 0 0,-1-1-1 0 0,-37 34 0 0 0,-8 9-9 0 0,-233 291 198 0 0,289-328-574 0 0,48-59 237 0 0,0-1 0 0 0,-1-1 0 0 0,-2-1 1 0 0,54-53-1 0 0,-49 44 23 0 0,188-181-119 0 0,-207 200 310 0 0,-26 31-109 0 0,-28 35-20 0 0,-232 235 56 0 0,198-214-62 0 0,57-56-16 0 0,13-15-5 0 0,0 0 1 0 0,0 0-1 0 0,0 0 1 0 0,0-1 0 0 0,-1 0-1 0 0,1 0 1 0 0,-8 5-1 0 0,10-8 22 0 0,33-27 0 0 0,84-94 69 0 0,-98 105-708 0 0,-24 30-785 0 0,-11 12-2598 0 0,2-7-4409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1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0 596 0 0,'15'16'32171'0'0,"-4"-10"-32171"0"0,1 0 0 0 0,1-1 0 0 0,-1 0 0 0 0,1 0 0 0 0,-1-2 0 0 0,21 4 0 0 0,10 4 0 0 0,199 61 0 0 0,-76-16 0 0 0,-159-54 0 0 0,1-1-169 0 0,-28-14-6151 0 0,-28-20-7969 0 0,28 20 7548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2.1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1 1112 0 0,'-38'9'20968'0'0,"37"12"-21479"0"0,-3 54 3153 0 0,-4 0 0 0 0,-25 114 0 0 0,-2 6 630 0 0,31-179-3272 0 0,3-13 0 0 0,0 0 0 0 0,0 0 0 0 0,0 0 0 0 0,1 1 0 0 0,-1-1 0 0 0,1 0 0 0 0,0 0 0 0 0,0 1 0 0 0,0-1 0 0 0,0 0 0 0 0,0 0 0 0 0,1 4 0 0 0,1-2-98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3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0 440 0 0,'-30'8'22849'0'0,"30"-7"-22587"0"0,1 0 0 0 0,-1 0-1 0 0,1 0 1 0 0,-1 0-1 0 0,1 0 1 0 0,-1 0 0 0 0,1 0-1 0 0,0 0 1 0 0,0 0-1 0 0,-1 0 1 0 0,1 0 0 0 0,0 0-1 0 0,0-1 1 0 0,0 1-1 0 0,0 0 1 0 0,0-1 0 0 0,0 1-1 0 0,0-1 1 0 0,0 1-1 0 0,0-1 1 0 0,2 1 0 0 0,32 20 1227 0 0,268 138 210 0 0,-128-68-1165 0 0,-163-84-599 0 0,-10-6-22 0 0,0 1-1 0 0,1 0 1 0 0,0-1-1 0 0,-1 1 1 0 0,1-1-1 0 0,0 0 1 0 0,0 0-1 0 0,0 0 1 0 0,-1 0-1 0 0,1 0 1 0 0,0-1-1 0 0,6 1 1 0 0,-29-32-5537 0 0,6 13 2547 0 0,-14-21-7971 0 0,17 18 4404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4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39 1268 0 0,'-28'-39'26180'0'0,"26"42"-25577"0"0,-6 6-257 0 0,-25 72 194 0 0,-3 4 418 0 0,4 0-1 0 0,4 2 1 0 0,-21 111-1 0 0,47-181-3526 0 0,1 3-5947 0 0,3-57-7269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4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0 248 0 0,'-8'2'23790'0'0,"16"4"-23169"0"0,1 0 1 0 0,0 0-1 0 0,0-1 1 0 0,1 0 0 0 0,-1-1-1 0 0,1 0 1 0 0,18 4 0 0 0,25 12 847 0 0,258 119 818 0 0,-260-119-4272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15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41 904 0 0,'-25'-41'23934'0'0,"18"49"-23142"0"0,-51 175 4754 0 0,24-86-4789 0 0,-32 142 0 0 0,63-196-1244 0 0,8-21-3739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0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378 1 92 0 0,'12'8'19579'0'0,"-19"-6"-19484"0"0,0 1 0 0 0,1 0 0 0 0,-1 0 0 0 0,1 0 0 0 0,-1 1 0 0 0,1 0 0 0 0,0 0 0 0 0,1 1 0 0 0,-1-1 0 0 0,1 1 0 0 0,-9 10-1 0 0,-7 11 21 0 0,-24 37-1 0 0,21-29-15 0 0,-5 8-28 0 0,1 2 0 0 0,2 0 0 0 0,2 2 0 0 0,3 1 0 0 0,-28 82 0 0 0,38-89-46 0 0,2 0 1 0 0,1 1-1 0 0,3-1 0 0 0,1 1 0 0 0,1 1 1 0 0,3-1-1 0 0,8 68 0 0 0,-4-75-27 0 0,2 0 0 0 0,1-1-1 0 0,2 0 1 0 0,1 0 0 0 0,2-1 0 0 0,1 0 0 0 0,22 39 0 0 0,37 54-34 0 0,111 206 12 0 0,-140-242 110 0 0,-3 1 0 0 0,-5 2-1 0 0,42 169 1 0 0,-73-238 24 0 0,-2-1-1 0 0,-1 1 1 0 0,0 0 0 0 0,-5 34 0 0 0,2-35-4 0 0,-2 12 170 0 0,-1-1 0 0 0,-3 0 0 0 0,-18 55 0 0 0,14-52 108 0 0,1 1 0 0 0,-8 56 1 0 0,13-54 150 0 0,-17 54 1 0 0,1-6 289 0 0,15-52-98 0 0,-16 43 0 0 0,19-65-627 0 0,-1-1 0 0 0,-1 0 0 0 0,0 0 0 0 0,0-1 0 0 0,-1 1 0 0 0,-15 18 0 0 0,16-24 164 0 0,5-4-367 0 0,0-1 0 0 0,0 1-1 0 0,0-1 1 0 0,0 0 0 0 0,0 0 0 0 0,-1 1 0 0 0,1-1 0 0 0,0 0 0 0 0,-1 0-1 0 0,1 0 1 0 0,0 0 0 0 0,-1-1 0 0 0,1 1 0 0 0,-1 0 0 0 0,1-1-1 0 0,-3 2 1 0 0,1-3-145 0 0,1-1 0 0 0,0 1-1 0 0,0 0 1 0 0,-1-1 0 0 0,1 1 0 0 0,0-1-1 0 0,0 1 1 0 0,0-1 0 0 0,1 0-1 0 0,-1 0 1 0 0,0 0 0 0 0,1 0-1 0 0,-3-3 1 0 0,-3-5-1373 0 0,-1-1-1 0 0,1 0 1 0 0,1 0-1 0 0,0 0 0 0 0,0 0 1 0 0,1-1-1 0 0,-6-22 1 0 0,-5-18-4595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1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0 396 0 0,'0'0'14812'0'0,"-23"50"-13847"0"0,22-48-954 0 0,0 0 0 0 0,0 0 0 0 0,0 0 0 0 0,0-1 0 0 0,0 1 0 0 0,1 0 1 0 0,-1 0-1 0 0,0 0 0 0 0,1 0 0 0 0,0 0 0 0 0,0 0 0 0 0,-1 0 0 0 0,1 0 0 0 0,0 1 0 0 0,1-1 1 0 0,-1 0-1 0 0,0 0 0 0 0,1 0 0 0 0,-1 0 0 0 0,1 0 0 0 0,-1 0 0 0 0,1 0 0 0 0,2 3 0 0 0,0 4 2 0 0,-2-8 3 0 0,1-1-8 0 0,1 0 1 0 0,0 0-1 0 0,-1 0 1 0 0,1-1 0 0 0,0 1-1 0 0,-1-1 1 0 0,1 0 0 0 0,-1 0-1 0 0,1 0 1 0 0,2-1 0 0 0,0 0-1 0 0,-1 0-4 0 0,0 0 0 0 0,-1 0 0 0 0,1-1 0 0 0,-1 0 0 0 0,0 0 0 0 0,0 0 0 0 0,0 0 0 0 0,0 0 0 0 0,4-7 0 0 0,-5 8 46 0 0,-1 1 0 0 0,0-1 0 0 0,-1 0-1 0 0,1 1 1 0 0,0-1 0 0 0,0 0 0 0 0,-1 0 0 0 0,1 0-1 0 0,-1 0 1 0 0,0 0 0 0 0,1 0 0 0 0,-1 0-1 0 0,0 1 1 0 0,0-1 0 0 0,0 0 0 0 0,0 0 0 0 0,-1 0-1 0 0,1 0 1 0 0,0 0 0 0 0,-1 0 0 0 0,1 0 0 0 0,-2-3-1 0 0,1 4 241 0 0,-17 8-221 0 0,14-5-60 0 0,1-1 0 0 0,-1 1 0 0 0,1-1 0 0 0,-1 1 0 0 0,1 0 0 0 0,0 0 0 0 0,-6 5 0 0 0,6-4-8 0 0,0 0 0 0 0,0 0 1 0 0,1 1-1 0 0,-1-1 0 0 0,0 1 0 0 0,1-1 0 0 0,0 1 1 0 0,-2 6-1 0 0,3-9-2 0 0,1 0-1 0 0,-1 0 1 0 0,1 0-1 0 0,0 0 1 0 0,-1 0 0 0 0,1 0-1 0 0,0 0 1 0 0,0 0 0 0 0,0 0-1 0 0,0 0 1 0 0,0 0-1 0 0,0 0 1 0 0,0 0 0 0 0,0 0-1 0 0,0 0 1 0 0,0 0 0 0 0,1 0-1 0 0,-1 0 1 0 0,0 0-1 0 0,1 0 1 0 0,-1 0 0 0 0,1 0-1 0 0,-1 0 1 0 0,1 0 0 0 0,-1 0-1 0 0,1 0 1 0 0,0 0-1 0 0,0-1 1 0 0,-1 1 0 0 0,1 0-1 0 0,0-1 1 0 0,0 1 0 0 0,0 0-1 0 0,0-1 1 0 0,-1 1-1 0 0,3 0 1 0 0,-2 0-2 0 0,2-2 10 0 0,-1 1 0 0 0,1 0-1 0 0,-1-1 1 0 0,1 1 0 0 0,-1-1-1 0 0,1 0 1 0 0,-1 0 0 0 0,0 0-1 0 0,1 0 1 0 0,-1 0 0 0 0,0 0-1 0 0,0-1 1 0 0,0 1 0 0 0,0-1-1 0 0,0 1 1 0 0,0-1 0 0 0,0 0-1 0 0,-1 0 1 0 0,1 0 0 0 0,-1 0-1 0 0,1 0 1 0 0,-1 0 0 0 0,0 0-1 0 0,1-1 1 0 0,-1 1 0 0 0,-1 0-1 0 0,1-1 1 0 0,0 1 0 0 0,0 0-1 0 0,-1-1 1 0 0,1 1 0 0 0,-1-1-1 0 0,0 1 1 0 0,0-1 0 0 0,0 0-1 0 0,0 1 1 0 0,0-1 0 0 0,-1 1-1 0 0,1-1 1 0 0,-2-4 0 0 0,1 6 37 0 0,-1-2 44 0 0,2 3-86 0 0,0-1 1 0 0,0 1 0 0 0,0 0 0 0 0,-1 0-1 0 0,1-1 1 0 0,0 1 0 0 0,0 0 0 0 0,0-1 0 0 0,-1 1-1 0 0,1 0 1 0 0,0 0 0 0 0,0-1 0 0 0,-1 1-1 0 0,1 0 1 0 0,0 0 0 0 0,-1-1 0 0 0,1 1 0 0 0,0 0-1 0 0,0 0 1 0 0,-1 0 0 0 0,1 0 0 0 0,-1 0-1 0 0,1-1 1 0 0,0 1 0 0 0,-1 0 0 0 0,1 0 0 0 0,0 0-1 0 0,-1 0 1 0 0,1 0 0 0 0,0 0 0 0 0,-1 0 0 0 0,1 0-1 0 0,0 0 1 0 0,-1 0 0 0 0,1 1 0 0 0,-1-1-1 0 0,-4 1 5 0 0,1 1 0 0 0,-1 0 0 0 0,1 0-1 0 0,-1 0 1 0 0,1 1 0 0 0,0-1-1 0 0,0 1 1 0 0,0 0 0 0 0,1 0 0 0 0,-1 1-1 0 0,1-1 1 0 0,-1 1 0 0 0,1-1 0 0 0,0 1-1 0 0,1 0 1 0 0,-1 0 0 0 0,1 1-1 0 0,-1-1 1 0 0,1 0 0 0 0,0 1 0 0 0,-2 8-1 0 0,4-12-7 0 0,-1 0 0 0 0,1 0 0 0 0,0 1-1 0 0,-1-1 1 0 0,1 0 0 0 0,0 0 0 0 0,0 1-1 0 0,0-1 1 0 0,0 0 0 0 0,0 0 0 0 0,0 0 0 0 0,0 1-1 0 0,0-1 1 0 0,1 0 0 0 0,-1 0 0 0 0,0 0-1 0 0,1 1 1 0 0,-1-1 0 0 0,1 0 0 0 0,-1 0-1 0 0,1 0 1 0 0,0 0 0 0 0,-1 0 0 0 0,1 0-1 0 0,0 0 1 0 0,0 0 0 0 0,0 0 0 0 0,-1-1-1 0 0,1 1 1 0 0,0 0 0 0 0,0 0 0 0 0,0-1 0 0 0,0 1-1 0 0,1 0 1 0 0,-1-1 0 0 0,0 1 0 0 0,0-1-1 0 0,0 0 1 0 0,0 1 0 0 0,0-1 0 0 0,1 0-1 0 0,-1 0 1 0 0,0 0 0 0 0,0 0 0 0 0,1 0-1 0 0,-1 0 1 0 0,0 0 0 0 0,2 0 0 0 0,-1 0 17 0 0,2-1-10 0 0,-1 1 0 0 0,0 0 0 0 0,1-1 0 0 0,-1 0 0 0 0,0 0 0 0 0,1 0 0 0 0,-1 0 0 0 0,0 0 1 0 0,0-1-1 0 0,0 0 0 0 0,0 1 0 0 0,0-1 0 0 0,0 0 0 0 0,0 0 0 0 0,-1-1 0 0 0,1 1 0 0 0,-1 0 0 0 0,0-1 0 0 0,1 0 1 0 0,-1 1-1 0 0,0-1 0 0 0,-1 0 0 0 0,1 0 0 0 0,0 0 0 0 0,-1 0 0 0 0,0-1 0 0 0,0 1 0 0 0,0 0 0 0 0,0 0 1 0 0,0-1-1 0 0,0 1 0 0 0,-1-1 0 0 0,0 1 0 0 0,0-1 0 0 0,0-4 0 0 0,0 7 13 0 0,0 0-1 0 0,0 0 1 0 0,1 0 0 0 0,-1 0-1 0 0,0 0 1 0 0,-1 0 0 0 0,1-1-1 0 0,0 1 1 0 0,0 0 0 0 0,0 0-1 0 0,-1 0 1 0 0,1 0 0 0 0,0 0-1 0 0,-1 0 1 0 0,1 0 0 0 0,-1 0-1 0 0,1 0 1 0 0,-1 0 0 0 0,1 1-1 0 0,-1-1 1 0 0,0 0 0 0 0,0 0-1 0 0,1 0 1 0 0,-1 1 0 0 0,0-1-1 0 0,0 0 1 0 0,0 1 0 0 0,-1-2-1 0 0,0 2-5 0 0,1 0 1 0 0,-1 0-1 0 0,0 0 0 0 0,1 0 0 0 0,-1 0 1 0 0,0 1-1 0 0,1-1 0 0 0,-1 0 0 0 0,0 1 0 0 0,1-1 1 0 0,-1 1-1 0 0,1 0 0 0 0,-1-1 0 0 0,1 1 0 0 0,-1 0 1 0 0,-1 1-1 0 0,-1 1-9 0 0,0 0 0 0 0,0 0 0 0 0,0 0 0 0 0,1 0 0 0 0,-1 1 1 0 0,1-1-1 0 0,0 1 0 0 0,0 0 0 0 0,0 0 0 0 0,0 0 0 0 0,1 0 0 0 0,-4 9 0 0 0,5-12-7 0 0,1 1-1 0 0,0-1 0 0 0,-1 0 0 0 0,1 1 0 0 0,0-1 0 0 0,0 0 0 0 0,0 0 0 0 0,0 1 0 0 0,0-1 0 0 0,0 0 0 0 0,0 1 0 0 0,0-1 0 0 0,1 0 0 0 0,-1 0 0 0 0,0 1 0 0 0,1-1 0 0 0,-1 0 0 0 0,1 0 0 0 0,0 1 0 0 0,-1-1 0 0 0,1 0 0 0 0,0 0 0 0 0,-1 0 1 0 0,1 0-1 0 0,0 0 0 0 0,0 0 0 0 0,0 0 0 0 0,0 0 0 0 0,0-1 0 0 0,0 1 0 0 0,0 0 0 0 0,0-1 0 0 0,2 2 0 0 0,-1-2 6 0 0,0 0-1 0 0,0 1 1 0 0,0-1 0 0 0,0 0 0 0 0,0 0-1 0 0,0 0 1 0 0,0-1 0 0 0,0 1 0 0 0,0 0-1 0 0,0-1 1 0 0,0 1 0 0 0,0-1 0 0 0,0 0-1 0 0,0 1 1 0 0,0-1 0 0 0,-1 0 0 0 0,1 0-1 0 0,0 0 1 0 0,-1-1 0 0 0,1 1 0 0 0,1-2-1 0 0,1-1 24 0 0,-2 1-1 0 0,1-1 1 0 0,0 0-1 0 0,-1 0 1 0 0,1 0-1 0 0,-1 0 1 0 0,0-1-1 0 0,-1 1 1 0 0,1 0-1 0 0,-1-1 1 0 0,0 1-1 0 0,1-8 1 0 0,-2 12-16 0 0,0-1 0 0 0,0 1 1 0 0,0 0-1 0 0,0-1 1 0 0,0 1-1 0 0,0 0 1 0 0,0-1-1 0 0,0 1 1 0 0,0-1-1 0 0,0 1 0 0 0,0 0 1 0 0,0-1-1 0 0,-1 1 1 0 0,1 0-1 0 0,0-1 1 0 0,0 1-1 0 0,0 0 1 0 0,-1 0-1 0 0,1-1 0 0 0,0 1 1 0 0,0 0-1 0 0,-1-1 1 0 0,1 1-1 0 0,0 0 1 0 0,-1 0-1 0 0,1 0 1 0 0,0-1-1 0 0,-1 1 1 0 0,1 0-1 0 0,0 0 0 0 0,-1 0 1 0 0,1 0-1 0 0,0 0 1 0 0,-1 0-1 0 0,1 0 1 0 0,0-1-1 0 0,-1 1 1 0 0,1 0-1 0 0,-1 0 0 0 0,1 0 1 0 0,0 1-1 0 0,-1-1 1 0 0,1 0-1 0 0,0 0 1 0 0,-1 0-1 0 0,1 0 1 0 0,-1 0-1 0 0,1 0 0 0 0,0 0 1 0 0,-1 1-1 0 0,1-1 1 0 0,0 0-1 0 0,0 0 1 0 0,-1 0-1 0 0,1 1 1 0 0,0-1-1 0 0,-1 0 1 0 0,1 0-1 0 0,0 1 0 0 0,0-1 1 0 0,0 0-1 0 0,-1 1 1 0 0,1 0-1 0 0,-12 9-1003 0 0,6-3-5068 0 0,12-23 927 0 0,-1 6 393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374 85 596 0 0,'-31'10'10471'0'0,"16"-6"-9801"0"0,1 1-1 0 0,0 0 1 0 0,0 2-1 0 0,-15 8 1 0 0,-8 10-55 0 0,2 2 1 0 0,1 1 0 0 0,1 2 0 0 0,-53 63 0 0 0,58-49-83 0 0,27-44-529 0 0,1 0 0 0 0,0 0 0 0 0,0 0 0 0 0,0 0 0 0 0,0 0 0 0 0,0 0 0 0 0,-1 0 0 0 0,1 1 0 0 0,0-1 1 0 0,0 0-1 0 0,0 0 0 0 0,0 0 0 0 0,0 0 0 0 0,0 0 0 0 0,0 0 0 0 0,-1 0 0 0 0,1 0 0 0 0,0 0 0 0 0,0 1 0 0 0,0-1 0 0 0,0 0 1 0 0,0 0-1 0 0,0 0 0 0 0,0 0 0 0 0,0 0 0 0 0,0 1 0 0 0,0-1 0 0 0,0 0 0 0 0,0 0 0 0 0,0 0 0 0 0,0 0 0 0 0,0 0 0 0 0,0 1 0 0 0,0-1 1 0 0,0 0-1 0 0,0 0 0 0 0,0 0 0 0 0,0 0 0 0 0,0 0 0 0 0,0 1 0 0 0,0-1 0 0 0,0 0 0 0 0,0 0 0 0 0,0 0 0 0 0,0 0 0 0 0,0 0 1 0 0,0 1-1 0 0,0-1 0 0 0,0 0 0 0 0,0 0 0 0 0,1 0 0 0 0,-1 0 0 0 0,0 0 0 0 0,0 0 0 0 0,0 0 0 0 0,0 0 0 0 0,0 0 0 0 0,0 1 1 0 0,1-1-1 0 0,-1 0 0 0 0,0 0 0 0 0,0 0 0 0 0,0 0 0 0 0,0 0 0 0 0,0 0 0 0 0,1 0 0 0 0,18-20 62 0 0,166-214 152 0 0,-158 198-176 0 0,-16 21-6 0 0,0 1-1 0 0,22-22 1 0 0,-4 7 606 0 0,-28 28-365 0 0,0 1-224 0 0,1 0 0 0 0,0 0-1 0 0,0 0 1 0 0,-1 0-1 0 0,1 1 1 0 0,0-1 0 0 0,0 0-1 0 0,-1 1 1 0 0,1-1-1 0 0,0 1 1 0 0,0-1 0 0 0,-1 1-1 0 0,1 0 1 0 0,-1 0-1 0 0,3 1 1 0 0,13 13 839 0 0,-1 0 1 0 0,0 1-1 0 0,16 21 1 0 0,-1 0 153 0 0,-23-28-1037 0 0,34 41 1475 0 0,-23-14-4923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3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11 36 0 0,'-33'-11'20937'0'0,"39"27"-21678"0"0,213 335 6905 0 0,-240-349-12766 0 0,-6-9 3204 0 0,1-3-2805 0 0,-4-5 474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4.5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55 253 720 0 0,'-32'7'8347'0'0,"10"-3"1170"0"0,23-7-9205 0 0,1 0 0 0 0,0-1 0 0 0,0 1-1 0 0,0 0 1 0 0,1 0 0 0 0,-1 0 0 0 0,1 1-1 0 0,3-4 1 0 0,-4 4-57 0 0,14-13 192 0 0,0 1-1 0 0,0 1 1 0 0,25-14 0 0 0,6-6 111 0 0,92-56 215 0 0,-70 49 7161 0 0,-67 46-7926 0 0,0 1-1 0 0,0 0 1 0 0,1-1-1 0 0,0 1 1 0 0,0-1-1 0 0,0 0 1 0 0,1 0-1 0 0,0 0 1 0 0,0 0 0 0 0,8 8-1 0 0,15 23-20 0 0,152 249 13 0 0,-157-252 0 0 0,-18-30 0 0 0,1-2 0 0 0,-2 3 0 0 0,-2 1 0 0 0,-5 0-24 0 0,3-4-135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4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0 329 1224 0 0,'0'0'11742'0'0,"5"-1"-10680"0"0,22-9 48 0 0,-2-1 0 0 0,1 0 0 0 0,-2-2 0 0 0,1-1 1 0 0,40-32-1 0 0,5-1 149 0 0,-18 12 501 0 0,80-70-1 0 0,-95 70 1255 0 0,-36 34-3290 0 0,-2 11-3862 0 0,1-8 3834 0 0,0 0 1 0 0,-1-1-1 0 0,1 1 0 0 0,-1-1 0 0 0,0 1 0 0 0,1-1 0 0 0,-1 1 0 0 0,0-1 1 0 0,0 1-1 0 0,0-1 0 0 0,-2 3 0 0 0,-6 9-5168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5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24 48 0 0,'-7'-23'17976'0'0,"38"54"-17235"0"0,-1 2 0 0 0,-2 1-1 0 0,-1 2 1 0 0,-2 0-1 0 0,23 45 1 0 0,-39-66-616 0 0,3 7 174 0 0,1 0 0 0 0,2 0 0 0 0,0-1 1 0 0,31 32-1 0 0,-46-53-286 0 0,0 0 0 0 0,1 0 0 0 0,-1 0 1 0 0,0 0-1 0 0,0 1 0 0 0,0-1 0 0 0,1 0 1 0 0,-1 0-1 0 0,0-1 0 0 0,0 1 0 0 0,0 0 0 0 0,1 0 1 0 0,-1 0-1 0 0,0 0 0 0 0,0 0 0 0 0,0 0 0 0 0,1 0 1 0 0,-1 0-1 0 0,0 0 0 0 0,0 0 0 0 0,0 0 0 0 0,1-1 1 0 0,-1 1-1 0 0,0 0 0 0 0,0 0 0 0 0,0 0 0 0 0,0 0 1 0 0,0 0-1 0 0,1-1 0 0 0,-1 1 0 0 0,0 0 1 0 0,0 0-1 0 0,0 0 0 0 0,0-1 0 0 0,0 1 0 0 0,0 0 1 0 0,0 0-1 0 0,0 0 0 0 0,0-1 0 0 0,0 1 0 0 0,0 0 1 0 0,0 0-1 0 0,0 0 0 0 0,0-1 0 0 0,0 1 0 0 0,0 0 1 0 0,0 0-1 0 0,0 0 0 0 0,0-1 0 0 0,0 1 1 0 0,3-25 234 0 0,-4-23-61 0 0,-24-166 1388 0 0,25 213-1562 0 0,0 1 0 0 0,0 0 0 0 0,0-1 0 0 0,0 1 0 0 0,0 0 0 0 0,0-1 0 0 0,0 1 0 0 0,0-1 0 0 0,0 1 0 0 0,0 0 0 0 0,0-1 0 0 0,0 1 0 0 0,0 0 1 0 0,0-1-1 0 0,0 1 0 0 0,0 0 0 0 0,1-1 0 0 0,-1 1 0 0 0,0 0 0 0 0,0-1 0 0 0,0 1 0 0 0,1 0 0 0 0,-1-1 0 0 0,0 1 0 0 0,0 0 0 0 0,1 0 0 0 0,-1-1 0 0 0,0 1 0 0 0,0 0 0 0 0,1 0 0 0 0,-1 0 0 0 0,0-1 0 0 0,1 1 0 0 0,-1 0 0 0 0,0 0 0 0 0,1 0 0 0 0,-1 0 0 0 0,0 0 0 0 0,1 0 0 0 0,0 0 0 0 0,21 3 281 0 0,31 20-29 0 0,-44-19-177 0 0,-6-3-101 0 0,22 10-215 0 0,0 0 0 0 0,-1 2 0 0 0,0 1 0 0 0,35 27-1 0 0,-52-39-585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6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65 427 172 0 0,'21'7'25136'0'0,"-13"-6"-24051"0"0,-1-3-878 0 0,-1-1-1 0 0,1 0 1 0 0,-1 0-1 0 0,0-1 1 0 0,0 0 0 0 0,-1 0-1 0 0,1 0 1 0 0,-1 0-1 0 0,1-1 1 0 0,-2 0 0 0 0,1 0-1 0 0,0-1 1 0 0,-1 1-1 0 0,0-1 1 0 0,6-11 0 0 0,-8 12-178 0 0,0-1 1 0 0,0 1 0 0 0,-1-1 0 0 0,0 0 0 0 0,0 1 0 0 0,0-1 0 0 0,-1 0 0 0 0,0 0-1 0 0,0 0 1 0 0,0 0 0 0 0,-1 1 0 0 0,1-1 0 0 0,-1 0 0 0 0,-1 0 0 0 0,1 1 0 0 0,-1-1-1 0 0,0 1 1 0 0,-1-1 0 0 0,-4-7 0 0 0,4 5-32 0 0,0 2 1 0 0,-1-1-1 0 0,1 0 0 0 0,-2 1 1 0 0,1 0-1 0 0,-1 0 0 0 0,0 0 1 0 0,0 0-1 0 0,0 1 0 0 0,-1 0 1 0 0,0 0-1 0 0,0 0 0 0 0,0 1 0 0 0,-12-7 1 0 0,16 11-8 0 0,0 0-1 0 0,0 0 1 0 0,0-1 0 0 0,0 1 0 0 0,0 0-1 0 0,0 0 1 0 0,0 1 0 0 0,0-1 0 0 0,0 0-1 0 0,0 1 1 0 0,0-1 0 0 0,0 1 0 0 0,0 0 0 0 0,0 0-1 0 0,0-1 1 0 0,1 1 0 0 0,-1 0 0 0 0,0 0-1 0 0,1 1 1 0 0,-1-1 0 0 0,0 0 0 0 0,1 1-1 0 0,0-1 1 0 0,-1 1 0 0 0,1-1 0 0 0,0 1 0 0 0,0-1-1 0 0,0 1 1 0 0,0 0 0 0 0,0 0 0 0 0,-1 1-1 0 0,-4 9-31 0 0,1 0-1 0 0,0 0 0 0 0,-4 20 1 0 0,6-22 15 0 0,0 1 4 0 0,1 0 0 0 0,0 0 0 0 0,0 0 0 0 0,1 0 0 0 0,1 0 0 0 0,0 0 0 0 0,1 0-1 0 0,0 0 1 0 0,0 0 0 0 0,1 0 0 0 0,6 17 0 0 0,-7-24 16 0 0,0-1 0 0 0,0 1 0 0 0,1 0 0 0 0,0-1 0 0 0,-1 1 0 0 0,2-1 1 0 0,-1 1-1 0 0,0-1 0 0 0,0 0 0 0 0,1 0 0 0 0,0 0 0 0 0,0-1 0 0 0,0 1 0 0 0,0 0 0 0 0,0-1 0 0 0,0 0 0 0 0,1 0 0 0 0,-1 0 0 0 0,1 0 0 0 0,-1-1 1 0 0,1 1-1 0 0,0-1 0 0 0,-1 0 0 0 0,1 0 0 0 0,0 0 0 0 0,0 0 0 0 0,0-1 0 0 0,0 0 0 0 0,0 0 0 0 0,0 0 0 0 0,0 0 0 0 0,0 0 0 0 0,0-1 1 0 0,-1 0-1 0 0,6-1 0 0 0,1-1-102 0 0,0-1 1 0 0,0 0 0 0 0,0-1-1 0 0,0 0 1 0 0,-1-1 0 0 0,0 0-1 0 0,0 0 1 0 0,-1-1 0 0 0,0 0-1 0 0,0 0 1 0 0,0-1 0 0 0,-1 0-1 0 0,0 0 1 0 0,8-13 0 0 0,1-5-475 0 0,0 0 0 0 0,-2-1 0 0 0,21-53 0 0 0,-32 67 506 0 0,0 1 0 0 0,-1-1 1 0 0,0 0-1 0 0,-1 0 0 0 0,-1 1 0 0 0,1-1 0 0 0,-2 0 1 0 0,0 0-1 0 0,-1 0 0 0 0,0 0 0 0 0,-6-19 1 0 0,7 31 248 0 0,0-1 0 0 0,1 1 0 0 0,-1 0 0 0 0,0-1-1 0 0,1 1 1 0 0,-1 0 0 0 0,0-1 0 0 0,0 1 0 0 0,0 0 0 0 0,0 0 0 0 0,-1 0 0 0 0,1 0 0 0 0,0 0 0 0 0,0 0 0 0 0,-1 0 0 0 0,1 1 0 0 0,-3-2 0 0 0,4 2-137 0 0,0 0 0 0 0,-1-1 1 0 0,1 1-1 0 0,0 0 0 0 0,-1 0 0 0 0,1 0 0 0 0,0 0 0 0 0,0 0 0 0 0,-1 0 0 0 0,1 0 0 0 0,0 0 0 0 0,-1 0 1 0 0,1 0-1 0 0,0 0 0 0 0,-1 0 0 0 0,1 0 0 0 0,0 0 0 0 0,-1 0 0 0 0,1 0 0 0 0,0 0 0 0 0,-1 1 1 0 0,1-1-1 0 0,0 0 0 0 0,-1 0 0 0 0,1 0 0 0 0,0 0 0 0 0,0 1 0 0 0,-1-1 0 0 0,1 0 0 0 0,0 0 0 0 0,0 1 1 0 0,-1-1-1 0 0,1 0 0 0 0,0 0 0 0 0,0 1 0 0 0,0-1 0 0 0,0 0 0 0 0,-1 1 0 0 0,1-1 0 0 0,0 0 0 0 0,0 0 1 0 0,0 1-1 0 0,0-1 0 0 0,0 0 0 0 0,0 1 0 0 0,0-1 0 0 0,0 0 0 0 0,0 1 0 0 0,0-1 0 0 0,0 0 0 0 0,0 1 1 0 0,0-1-1 0 0,0 0 0 0 0,0 1 0 0 0,0-1 0 0 0,0 0 0 0 0,1 1 0 0 0,-1-1 0 0 0,0 0 0 0 0,0 1 1 0 0,0-1-1 0 0,0 0 0 0 0,1 0 0 0 0,-1 1 0 0 0,0-1 0 0 0,1 0 0 0 0,1 4-33 0 0,0-1 0 0 0,0 1 0 0 0,0-1 0 0 0,0 0 0 0 0,1 0 0 0 0,0 0 0 0 0,0 0 0 0 0,-1 0 0 0 0,1-1 0 0 0,1 1 0 0 0,-1-1 0 0 0,0 0 0 0 0,1 0 0 0 0,3 2 0 0 0,58 22-99 0 0,-47-20 72 0 0,-3 0 29 0 0,-1-1 0 0 0,1 2 0 0 0,-1 0 0 0 0,0 1-1 0 0,-1 0 1 0 0,0 1 0 0 0,0 0 0 0 0,-1 1 0 0 0,0 0-1 0 0,17 20 1 0 0,-28-27-7 0 0,0-1 0 0 0,0 0 1 0 0,-1 0-1 0 0,1 0 0 0 0,0 1 0 0 0,-1-1 0 0 0,1 0 0 0 0,-1 1 1 0 0,0-1-1 0 0,0 1 0 0 0,0-1 0 0 0,0 0 0 0 0,0 1 0 0 0,-1-1 1 0 0,1 1-1 0 0,-1-1 0 0 0,1 0 0 0 0,-1 0 0 0 0,0 1 0 0 0,0-1 1 0 0,0 0-1 0 0,0 0 0 0 0,0 0 0 0 0,0 0 0 0 0,-1 0 0 0 0,1 0 1 0 0,-1 0-1 0 0,1 0 0 0 0,-1-1 0 0 0,-3 3 0 0 0,-6 7-444 0 0,-1-1-1 0 0,0 0 1 0 0,-18 11 0 0 0,24-18 59 0 0,-1 2-347 0 0,0-1 1 0 0,-1-1 0 0 0,1 1 0 0 0,-1-1 0 0 0,0 0 0 0 0,-9 1 0 0 0,-9-1-5988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6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42 250 1888 0 0,'55'-19'29401'0'0,"-39"6"-31234"0"0,-12 8 1851 0 0,0 0-1 0 0,0-1 1 0 0,0 1-1 0 0,-1-1 1 0 0,0 0-1 0 0,0 1 1 0 0,-1-1-1 0 0,1-1 1 0 0,-1 1-1 0 0,-1 0 1 0 0,1-1-1 0 0,-1 1 1 0 0,0-1-1 0 0,-1 1 1 0 0,1-1-1 0 0,-1 1 1 0 0,-1-1-1 0 0,1 1 1 0 0,-1-1-1 0 0,0 1 1 0 0,0-1-1 0 0,-1 1 1 0 0,0 0-1 0 0,0 0 1 0 0,-1 0-1 0 0,1 0 1 0 0,-1 0-1 0 0,-1 0 1 0 0,1 1-1 0 0,-1-1 1 0 0,0 1-1 0 0,0 0 1 0 0,-10-9-1 0 0,13 13-30 0 0,1 1 0 0 0,-1-1 0 0 0,0 1 0 0 0,0-1-1 0 0,0 1 1 0 0,0-1 0 0 0,0 1 0 0 0,0-1-1 0 0,0 1 1 0 0,0 0 0 0 0,0 0 0 0 0,0-1 0 0 0,0 1-1 0 0,0 0 1 0 0,-1 0 0 0 0,1 0 0 0 0,0 0 0 0 0,0 0-1 0 0,0 1 1 0 0,0-1 0 0 0,0 0 0 0 0,0 0-1 0 0,0 1 1 0 0,0-1 0 0 0,-1 1 0 0 0,-23 22-166 0 0,19-13 136 0 0,0 0 0 0 0,0 1 0 0 0,-7 17 0 0 0,9-16 13 0 0,1 1 1 0 0,0-1-1 0 0,0 1 0 0 0,2-1 1 0 0,-1 1-1 0 0,2 0 1 0 0,0-1-1 0 0,0 1 1 0 0,1 0-1 0 0,0-1 0 0 0,7 24 1 0 0,-7-31 15 0 0,0-1 0 0 0,0 0 1 0 0,1 0-1 0 0,-1 1 0 0 0,1-1 0 0 0,0 0 1 0 0,0-1-1 0 0,1 1 0 0 0,-1 0 0 0 0,1-1 1 0 0,0 1-1 0 0,-1-1 0 0 0,2 0 0 0 0,-1 0 1 0 0,0 0-1 0 0,1 0 0 0 0,-1-1 0 0 0,1 1 1 0 0,0-1-1 0 0,0 0 0 0 0,-1 0 0 0 0,2 0 1 0 0,-1 0-1 0 0,0-1 0 0 0,0 0 0 0 0,0 0 1 0 0,1 0-1 0 0,-1 0 0 0 0,1-1 0 0 0,-1 0 1 0 0,0 0-1 0 0,1 0 0 0 0,-1 0 0 0 0,1-1 1 0 0,-1 1-1 0 0,8-3 0 0 0,-6 1-234 0 0,1 0 1 0 0,-1 0-1 0 0,0-1 0 0 0,-1 1 0 0 0,1-1 0 0 0,0-1 0 0 0,-1 1 1 0 0,0-1-1 0 0,0 0 0 0 0,0 0 0 0 0,0 0 0 0 0,-1-1 1 0 0,1 1-1 0 0,5-10 0 0 0,17-31-4275 0 0,-7-4-5213 0 0,-10 19 3819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7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46 1532 0 0,'-21'-45'20213'0'0,"-5"62"-17275"0"0,17-5-2521 0 0,1 1-1 0 0,0 0 1 0 0,1 0 0 0 0,1 1-1 0 0,0 0 1 0 0,1 0-1 0 0,-7 28 1 0 0,10-31-523 0 0,0-1 1 0 0,1 1-1 0 0,0-1 1 0 0,0 1-1 0 0,1-1 0 0 0,0 1 1 0 0,1 0-1 0 0,0-1 0 0 0,1 1 1 0 0,0-1-1 0 0,7 20 0 0 0,-9-28 64 0 0,1-1-1 0 0,-1 0 0 0 0,0 1 1 0 0,1-1-1 0 0,-1 0 0 0 0,1 1 0 0 0,0-1 1 0 0,-1 0-1 0 0,1 0 0 0 0,0 0 1 0 0,0 0-1 0 0,0 0 0 0 0,-1 1 0 0 0,1-1 1 0 0,0-1-1 0 0,0 1 0 0 0,1 0 1 0 0,-1 0-1 0 0,0 0 0 0 0,0-1 0 0 0,0 1 1 0 0,1 0-1 0 0,-1-1 0 0 0,0 1 0 0 0,0-1 1 0 0,2 1-1 0 0,-1-2 12 0 0,-1 0 0 0 0,0 1 0 0 0,1-1-1 0 0,-1 0 1 0 0,0 0 0 0 0,0 0 0 0 0,0 0 0 0 0,1 0-1 0 0,-1-1 1 0 0,0 1 0 0 0,-1 0 0 0 0,1 0 0 0 0,0-1 0 0 0,0 1-1 0 0,0 0 1 0 0,-1-1 0 0 0,1 1 0 0 0,0-3 0 0 0,4-10-68 0 0,-1-1 1 0 0,0 1 0 0 0,2-26 0 0 0,-6-42-119 0 0,-2 61 290 0 0,2-1 1 0 0,3-37-1 0 0,-2 58-65 0 0,-1 0 0 0 0,1 0 1 0 0,-1 0-1 0 0,1 0 0 0 0,0 0 0 0 0,0 0 0 0 0,-1 0 1 0 0,1 0-1 0 0,0 0 0 0 0,0 1 0 0 0,0-1 0 0 0,0 0 1 0 0,0 1-1 0 0,0-1 0 0 0,0 0 0 0 0,0 1 0 0 0,0-1 1 0 0,0 1-1 0 0,0-1 0 0 0,1 1 0 0 0,-1 0 0 0 0,0 0 1 0 0,0-1-1 0 0,0 1 0 0 0,1 0 0 0 0,-1 0 1 0 0,0 0-1 0 0,0 0 0 0 0,0 0 0 0 0,1 0 0 0 0,-1 1 1 0 0,2 0-1 0 0,48 8 45 0 0,-42-7-24 0 0,12 4-240 0 0,-1 1 1 0 0,0 1-1 0 0,0 1 1 0 0,-1 0-1 0 0,0 2 1 0 0,0 0-1 0 0,-1 1 1 0 0,-1 0-1 0 0,31 30 1 0 0,-45-38-197 0 0,1 0 1 0 0,-1 0 0 0 0,1 0-1 0 0,-1 0 1 0 0,0 1-1 0 0,-1-1 1 0 0,5 9 0 0 0,-4 6-5504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7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0 131 764 0 0,'12'-12'11912'0'0,"-11"13"-11605"0"0,19 5 893 0 0,-1 1 1 0 0,36 20 0 0 0,-48-23-1055 0 0,0 1 1 0 0,0 0-1 0 0,-1 0 1 0 0,0 1-1 0 0,0 0 1 0 0,0 0 0 0 0,-1 0-1 0 0,0 1 1 0 0,0-1-1 0 0,7 16 1 0 0,-2-3 275 0 0,-2 2-1 0 0,0-1 1 0 0,-1 1 0 0 0,-1 1 0 0 0,3 35 2589 0 0,-10-57-2956 0 0,-9-16 663 0 0,-9-27-340 0 0,11 14-202 0 0,-4-15-33 0 0,2 0-1 0 0,2 0 0 0 0,-5-82 1 0 0,20 87-2722 0 0,-1 26-1595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7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110 262 1100 0 0,'3'19'8580'0'0,"-1"-19"-8334"0"0,23 2 3946 0 0,-18-4-3744 0 0,1 1 0 0 0,-1-1 0 0 0,0-1 0 0 0,-1 1 0 0 0,13-7 0 0 0,-14 5-306 0 0,0 0-1 0 0,-1-1 1 0 0,0 0-1 0 0,1 0 1 0 0,-1 0 0 0 0,-1 0-1 0 0,1 0 1 0 0,-1-1-1 0 0,0 0 1 0 0,0 0-1 0 0,-1 1 1 0 0,0-2-1 0 0,0 1 1 0 0,0 0-1 0 0,-1 0 1 0 0,0 0 0 0 0,0-1-1 0 0,0 1 1 0 0,-1-1-1 0 0,-1-11 1 0 0,1 12-81 0 0,0-1 0 0 0,-1 0 0 0 0,0 0 0 0 0,0 1 0 0 0,-1-1 0 0 0,1 0 0 0 0,-1 1 0 0 0,-1 0 0 0 0,0-1 0 0 0,1 1 0 0 0,-2 0 0 0 0,1 0 1 0 0,-1 1-1 0 0,0-1 0 0 0,0 1 0 0 0,0 0 0 0 0,-1 0 0 0 0,0 0 0 0 0,-9-7 0 0 0,12 11-40 0 0,-1 0 0 0 0,1 0 1 0 0,-1 0-1 0 0,0 0 0 0 0,1 1 0 0 0,-1-1 0 0 0,0 1 1 0 0,0-1-1 0 0,1 1 0 0 0,-1 0 0 0 0,0 0 1 0 0,0 1-1 0 0,1-1 0 0 0,-1 0 0 0 0,0 1 1 0 0,1-1-1 0 0,-1 1 0 0 0,0 0 0 0 0,1 0 0 0 0,-1 0 1 0 0,1 1-1 0 0,-1-1 0 0 0,1 0 0 0 0,0 1 1 0 0,-1-1-1 0 0,1 1 0 0 0,0 0 0 0 0,0 0 0 0 0,-3 4 1 0 0,-5 4 93 0 0,1 0 1 0 0,0 1 0 0 0,1 0 0 0 0,-11 20-1 0 0,11-17 14 0 0,0 1 0 0 0,1 0-1 0 0,0 0 1 0 0,2 1-1 0 0,-7 28 1 0 0,10-40-92 0 0,2 1 0 0 0,-1-1 0 0 0,0 1 0 0 0,1-1 0 0 0,0 1 0 0 0,0-1 0 0 0,1 1 0 0 0,-1-1 0 0 0,1 1 0 0 0,0-1 0 0 0,0 1 0 0 0,0-1 0 0 0,1 0 0 0 0,-1 0 0 0 0,1 1 0 0 0,0-1 0 0 0,0-1 0 0 0,1 1 0 0 0,-1 0 0 0 0,1 0 0 0 0,0-1 0 0 0,0 1 0 0 0,0-1 0 0 0,0 0 0 0 0,1 0 0 0 0,4 3 0 0 0,-3-4-10 0 0,0 0-1 0 0,0 0 1 0 0,0-1-1 0 0,0 1 1 0 0,1-1-1 0 0,-1-1 1 0 0,0 1 0 0 0,1-1-1 0 0,-1 0 1 0 0,0 0-1 0 0,1 0 1 0 0,-1-1-1 0 0,0 0 1 0 0,1 0-1 0 0,7-2 1 0 0,6-3-69 0 0,0 0 1 0 0,31-15-1 0 0,-31 11-419 0 0,0 0-1 0 0,-1-2 1 0 0,0 0-1 0 0,22-21 1 0 0,-6 1-3442 0 0,-2-3-4592 0 0,-19 20 3106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53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212 156 488 0 0,'14'-13'15319'0'0,"-22"-11"-6400"0"0,-2-1-4597 0 0,5 13-3737 0 0,-1 0 1 0 0,0 1-1 0 0,-1-1 1 0 0,-13-15-1 0 0,19 26-538 0 0,0-1 0 0 0,0 1 0 0 0,0 0 0 0 0,0 0 0 0 0,0 1 0 0 0,-1-1 1 0 0,1 0-1 0 0,0 0 0 0 0,0 1 0 0 0,-1-1 0 0 0,1 0 0 0 0,-1 1 0 0 0,1-1 0 0 0,0 1 0 0 0,-3 0 0 0 0,-5-4-8 0 0,-2 1-39 0 0,9 3 0 0 0,1 0 0 0 0,-1 0 0 0 0,0 0 0 0 0,1 0 0 0 0,-1 0 0 0 0,1 0 0 0 0,-1 1 0 0 0,0-1 0 0 0,1 1 0 0 0,-1-1 0 0 0,1 1 0 0 0,-1-1 0 0 0,1 1 0 0 0,-1 0 0 0 0,1 0 0 0 0,0-1 0 0 0,-1 1 0 0 0,1 0 0 0 0,0 0 0 0 0,0 1 0 0 0,-2 1 0 0 0,0 0 0 0 0,-5 4 0 0 0,0 0 0 0 0,1 1 0 0 0,0 0 0 0 0,1 0 0 0 0,0 1 0 0 0,0 0 0 0 0,1 0 0 0 0,0 0 0 0 0,1 0 0 0 0,-1 1 0 0 0,2 0 0 0 0,0 0 0 0 0,0 0 0 0 0,0 0 0 0 0,2 0 0 0 0,-1 1 0 0 0,1 10 0 0 0,0-13 0 0 0,1 0 0 0 0,0 0 0 0 0,1 1 0 0 0,0-1 0 0 0,0 0 0 0 0,1 0 0 0 0,0 0 0 0 0,0-1 0 0 0,1 1 0 0 0,0 0 0 0 0,0-1 0 0 0,1 1 0 0 0,0-1 0 0 0,0 0 0 0 0,0-1 0 0 0,1 1 0 0 0,0-1 0 0 0,1 0 0 0 0,-1 0 0 0 0,1 0 0 0 0,1-1 0 0 0,7 6 0 0 0,-9-8 0 0 0,0 0 0 0 0,1 0 0 0 0,0 0 0 0 0,0 0 0 0 0,0-1 0 0 0,0 0 0 0 0,0 0 0 0 0,0-1 0 0 0,1 0 0 0 0,-1 0 0 0 0,0 0 0 0 0,13-1 0 0 0,-5-2 0 0 0,0 0 0 0 0,-1-1 0 0 0,1 0 0 0 0,-1-1 0 0 0,15-7 0 0 0,-21 9 0 0 0,1-1 0 0 0,0-1 0 0 0,0 0-106 0 0,-6 4-709 0 0,-4-5-1533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8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11 268 544 0 0,'-3'-11'2009'0'0,"-5"-22"12421"0"0,115 255-11220 0 0,-104-214-3115 0 0,1 0 0 0 0,0 0 0 0 0,0 0 1 0 0,1 0-1 0 0,0-1 0 0 0,0 0 0 0 0,1 0 1 0 0,-1 0-1 0 0,2-1 0 0 0,8 8 1 0 0,-13-15-83 0 0,-1 0 0 0 0,0-1 0 0 0,0 1 0 0 0,0 0 0 0 0,0-1 0 0 0,0 1 0 0 0,0-1 0 0 0,0 1 0 0 0,0-1 0 0 0,0 1 0 0 0,-1-1 0 0 0,1 0 0 0 0,-1 1 0 0 0,1-1 0 0 0,-1-2 0 0 0,22-194 200 0 0,-20 161-158 0 0,-3 30-36 0 0,1 0-1 0 0,1-1 0 0 0,-1 1 0 0 0,1 0 0 0 0,3-10 1 0 0,-4 17-18 0 0,1 0-1 0 0,-1 0 1 0 0,1-1 0 0 0,-1 1 0 0 0,1 0 0 0 0,-1 0 0 0 0,0-1-1 0 0,1 1 1 0 0,-1 0 0 0 0,1 0 0 0 0,-1 0 0 0 0,1 0 0 0 0,-1 0 0 0 0,1 0-1 0 0,-1 0 1 0 0,1 0 0 0 0,-1 0 0 0 0,1 0 0 0 0,-1 0 0 0 0,1 0-1 0 0,-1 0 1 0 0,1 0 0 0 0,-1 0 0 0 0,1 1 0 0 0,-1-1 0 0 0,1 0 0 0 0,-1 0-1 0 0,0 1 1 0 0,1-1 0 0 0,-1 0 0 0 0,1 0 0 0 0,0 1 0 0 0,18 11 1 0 0,-17-10 2 0 0,47 31 32 0 0,71 44-36 0 0,-104-68 20 0 0,0-1 0 0 0,0-1 0 0 0,1 0 0 0 0,0-2 0 0 0,31 7 0 0 0,-47-11 35 0 0,1-1 0 0 0,-1 1 0 0 0,0-1 1 0 0,1 0-1 0 0,-1 0 0 0 0,0 0 0 0 0,1 0 1 0 0,-1 0-1 0 0,1 0 0 0 0,-1 0 0 0 0,0-1 1 0 0,1 1-1 0 0,-1 0 0 0 0,0-1 0 0 0,1 1 1 0 0,-1-1-1 0 0,0 1 0 0 0,0-1 0 0 0,1 0 1 0 0,-1 0-1 0 0,0 1 0 0 0,0-1 0 0 0,0 0 1 0 0,0 0-1 0 0,0 0 0 0 0,0 0 0 0 0,1-1 1 0 0,-1-1 37 0 0,0 1 0 0 0,0-1 0 0 0,-1 0 1 0 0,1 1-1 0 0,0-1 0 0 0,-1 0 1 0 0,0 0-1 0 0,1 1 0 0 0,-1-1 0 0 0,0 0 1 0 0,0 0-1 0 0,-2-5 0 0 0,0-3 119 0 0,0 0 1 0 0,-1 0-1 0 0,-1 0 0 0 0,0 1 0 0 0,0-1 1 0 0,-7-10-1 0 0,-94-126 1271 0 0,39 60-1292 0 0,52 71 192 0 0,3 11-4604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9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1 145 324 0 0,'0'-1'297'0'0,"0"-1"1"0"0,0 0-1 0 0,0 0 1 0 0,0 1-1 0 0,0-1 1 0 0,1 0-1 0 0,-1 0 0 0 0,1 1 1 0 0,-1-1-1 0 0,1 1 1 0 0,0-1-1 0 0,-1 0 0 0 0,1 1 1 0 0,0-1-1 0 0,0 1 1 0 0,0-1-1 0 0,0 1 1 0 0,0 0-1 0 0,1 0 0 0 0,-1-1 1 0 0,3-1-1 0 0,-1 2-79 0 0,-1-1-1 0 0,1 1 1 0 0,0 0-1 0 0,0 0 0 0 0,0 0 1 0 0,0 1-1 0 0,0-1 1 0 0,0 1-1 0 0,0-1 1 0 0,0 1-1 0 0,5 0 1 0 0,1 1-30 0 0,0 0 1 0 0,0 0 0 0 0,-1 1 0 0 0,1 0 0 0 0,-1 1-1 0 0,1 0 1 0 0,14 7 0 0 0,-10-1 20 0 0,0 0-1 0 0,0 1 1 0 0,-1 0-1 0 0,0 1 1 0 0,-1 1-1 0 0,0 0 1 0 0,-1 0 0 0 0,0 1-1 0 0,9 17 1 0 0,-14-22 475 0 0,-1 1 1 0 0,0-1 0 0 0,0 1 0 0 0,-1 0-1 0 0,-1 15 3682 0 0,-15-36-3287 0 0,-11-15-476 0 0,11 8-170 0 0,1-1 0 0 0,1 0-1 0 0,-9-23 1 0 0,16 32-478 0 0,0 0 0 0 0,0 0 0 0 0,1 0 0 0 0,1 0 0 0 0,-1 0 1 0 0,2-1-1 0 0,0 1 0 0 0,0-15 0 0 0,1 24-153 0 0,1-1-1 0 0,-1 1 1 0 0,0 0-1 0 0,1-1 1 0 0,-1 1 0 0 0,1-1-1 0 0,0 1 1 0 0,0 0 0 0 0,0 0-1 0 0,0 0 1 0 0,0-1 0 0 0,0 1-1 0 0,1 0 1 0 0,-1 0 0 0 0,1 1-1 0 0,-1-1 1 0 0,1 0 0 0 0,0 0-1 0 0,0 1 1 0 0,0-1 0 0 0,0 1-1 0 0,2-2 1 0 0,0 1-1311 0 0,1 0 0 0 0,-1 1 0 0 0,1-1 0 0 0,-1 1 1 0 0,1 0-1 0 0,8-1 0 0 0,6 0-3410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9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24 1544 0 0,'-4'-3'1367'0'0,"-1"1"-1"0"0,1-1 1 0 0,-1 1-1 0 0,0-1 1 0 0,0 2-1 0 0,0-1 1 0 0,0 0-1 0 0,0 1 1 0 0,0 0-1 0 0,0 0 1 0 0,-8 0-1 0 0,12 1-1239 0 0,-1 1 0 0 0,1-1 0 0 0,0 1-1 0 0,0-1 1 0 0,0 1 0 0 0,0-1 0 0 0,0 1 0 0 0,0 0-1 0 0,0 0 1 0 0,0-1 0 0 0,0 1 0 0 0,0 0-1 0 0,0 0 1 0 0,0 0 0 0 0,1 0 0 0 0,-1 0-1 0 0,0 0 1 0 0,1 0 0 0 0,-1 0 0 0 0,1 1 0 0 0,-1-1-1 0 0,1 0 1 0 0,-1 2 0 0 0,-9 30 939 0 0,9-29-916 0 0,-2 11-32 0 0,0 0-1 0 0,1 0 1 0 0,1 0 0 0 0,0 1-1 0 0,1-1 1 0 0,1 0-1 0 0,0 0 1 0 0,1 1-1 0 0,0-1 1 0 0,7 18 0 0 0,-6-23-190 0 0,0 0 1 0 0,1 0 0 0 0,1-1 0 0 0,-1 1 0 0 0,2-1-1 0 0,-1 0 1 0 0,1 0 0 0 0,1-1 0 0 0,-1 0 0 0 0,2 0-1 0 0,-1 0 1 0 0,1-1 0 0 0,0 0 0 0 0,0-1 0 0 0,16 10-1 0 0,-22-15 58 0 0,1 0 0 0 0,-1 0 0 0 0,0 0-1 0 0,1 0 1 0 0,-1-1 0 0 0,0 1 0 0 0,1-1-1 0 0,-1 1 1 0 0,1-1 0 0 0,-1 0 0 0 0,0 0-1 0 0,1 0 1 0 0,-1 0 0 0 0,1-1 0 0 0,-1 1-1 0 0,1 0 1 0 0,-1-1 0 0 0,0 0 0 0 0,1 0-1 0 0,-1 1 1 0 0,0-2 0 0 0,0 1 0 0 0,0 0-1 0 0,0 0 1 0 0,0-1 0 0 0,0 1 0 0 0,0-1-1 0 0,0 1 1 0 0,0-1 0 0 0,0 0 0 0 0,-1 0-1 0 0,2-2 1 0 0,1 0 1 0 0,-1-1-1 0 0,0 0 1 0 0,0 0 0 0 0,0 0-1 0 0,0 0 1 0 0,-1 0 0 0 0,0-1-1 0 0,0 1 1 0 0,-1-1-1 0 0,1 1 1 0 0,-1-1 0 0 0,0-10-1 0 0,0 5 27 0 0,-1-1-1 0 0,0 0 1 0 0,-1 1 0 0 0,-1-1-1 0 0,0 0 1 0 0,0 1-1 0 0,-1 0 1 0 0,-1 0-1 0 0,0 0 1 0 0,0 0 0 0 0,-1 0-1 0 0,-12-19 1 0 0,7 15-38 0 0,-1-3 167 0 0,-1 2 1 0 0,-22-26 0 0 0,31 38-187 0 0,0 1 0 0 0,-1 0 1 0 0,1 0-1 0 0,-1 0 1 0 0,1 1-1 0 0,-1-1 0 0 0,0 1 1 0 0,0 0-1 0 0,0 0 1 0 0,0 0-1 0 0,0 0 0 0 0,0 1 1 0 0,-1 0-1 0 0,1 0 1 0 0,0 0-1 0 0,-1 0 0 0 0,1 1 1 0 0,-6-1-1 0 0,7 2-167 0 0,0 0 0 0 0,0 0-1 0 0,0 0 1 0 0,0 0-1 0 0,1 0 1 0 0,-1 1 0 0 0,0-1-1 0 0,0 1 1 0 0,1 0 0 0 0,-1 0-1 0 0,1 0 1 0 0,0 0 0 0 0,0 0-1 0 0,-1 0 1 0 0,1 1-1 0 0,0-1 1 0 0,1 1 0 0 0,-3 4-1 0 0,2-4-659 0 0,0 0-1 0 0,1 0 1 0 0,-1 0-1 0 0,1 0 1 0 0,0 1-1 0 0,0-1 1 0 0,0 0-1 0 0,0 1 1 0 0,1-1-1 0 0,-1 5 1 0 0,1 6-3544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39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1 141 2004 0 0,'1'-21'13285'0'0,"1"19"-12754"0"0,12 10-69 0 0,-1-1 0 0 0,0 2 0 0 0,0 0 0 0 0,-1 1 0 0 0,0 0 0 0 0,-1 0 0 0 0,0 1 0 0 0,14 19 0 0 0,-3-1 82 0 0,-2 1 0 0 0,27 50 0 0 0,-27-48 140 0 0,-16-32-234 0 0,-7-17-323 0 0,-54-275 307 0 0,52 256-380 0 0,4 19-22 0 0,1 15-29 0 0,0 1 0 0 0,0-1 0 0 0,0 0 0 0 0,0 0-1 0 0,0 0 1 0 0,0 0 0 0 0,-1 0 0 0 0,1 1 0 0 0,0-1 0 0 0,-1 0-1 0 0,0 0 1 0 0,-1-2 0 0 0,2 4-2 0 0,0 0-1 0 0,0-1 1 0 0,0 1-1 0 0,0 0 1 0 0,0 0-1 0 0,0 0 1 0 0,0-1-1 0 0,0 1 1 0 0,0 0-1 0 0,1 0 1 0 0,-1 0-1 0 0,0 0 1 0 0,0-1-1 0 0,0 1 1 0 0,0 0-1 0 0,0 0 1 0 0,0 0-1 0 0,0 0 1 0 0,0 0-1 0 0,1-1 1 0 0,-1 1-1 0 0,0 0 1 0 0,0 0 0 0 0,0 0-1 0 0,0 0 1 0 0,0 0-1 0 0,1 0 1 0 0,-1 0-1 0 0,0-1 1 0 0,0 1-1 0 0,0 0 1 0 0,0 0-1 0 0,1 0 1 0 0,-1 0-1 0 0,0 0 1 0 0,0 0-1 0 0,0 0 1 0 0,1 0-1 0 0,-1 0 1 0 0,0 0-1 0 0,0 0 1 0 0,0 0-1 0 0,1 0 1 0 0,-1 0-1 0 0,0 0 1 0 0,0 0-1 0 0,0 1 1 0 0,0-1-1 0 0,1 0 1 0 0,-1 0-1 0 0,0 0 1 0 0,0 0-1 0 0,0 0 1 0 0,0 0 0 0 0,1 0-1 0 0,-1 1 1 0 0,0-1-1 0 0,16 3 14 0 0,-14-3-17 0 0,16 8-68 0 0,0 1-1 0 0,-1 0 1 0 0,29 21-1 0 0,-29-18-672 0 0,1-1 1 0 0,-1 0-1 0 0,25 9 1 0 0,-40-19 419 0 0,1 1 0 0 0,0-1 1 0 0,0 0-1 0 0,0 0 1 0 0,0-1-1 0 0,0 1 1 0 0,0 0-1 0 0,0-1 1 0 0,0 0-1 0 0,0 0 1 0 0,0 0-1 0 0,0 0 1 0 0,0 0-1 0 0,0 0 1 0 0,0-1-1 0 0,4 0 1 0 0,-4-1-543 0 0,0 0 0 0 0,0 0-1 0 0,0 0 1 0 0,0-1 0 0 0,0 1 0 0 0,0 0 0 0 0,0-1-1 0 0,2-4 1 0 0,8-6-3023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1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134 789 628 0 0,'-31'-75'22729'0'0,"28"75"-22164"0"0,2 0-405 0 0,-1 1-1 0 0,1-1 1 0 0,-1 1 0 0 0,0 0 0 0 0,1 0 0 0 0,0-1 0 0 0,-1 1 0 0 0,1 0 0 0 0,-1 0 0 0 0,1 0 0 0 0,0 1 0 0 0,0-1 0 0 0,0 0 0 0 0,0 0 0 0 0,-1 1 0 0 0,2-1 0 0 0,-2 2 0 0 0,-18 29 940 0 0,17-26-923 0 0,-5 10 133 0 0,-1 0-1 0 0,2 1 1 0 0,0 0 0 0 0,2 1 0 0 0,-8 32 0 0 0,12-43-378 0 0,0 0 0 0 0,0 0 1 0 0,0 1-1 0 0,1-1 0 0 0,1 0 1 0 0,-1 0-1 0 0,1 1 1 0 0,0-1-1 0 0,1 0 0 0 0,-1 0 1 0 0,1 0-1 0 0,1 0 0 0 0,-1 0 1 0 0,1-1-1 0 0,1 1 1 0 0,-1-1-1 0 0,8 10 0 0 0,-11-15 18 0 0,1 0-1 0 0,0 0 0 0 0,0 1 0 0 0,1-1 1 0 0,-1 0-1 0 0,0 0 0 0 0,0 0 0 0 0,0 0 1 0 0,1 0-1 0 0,-1-1 0 0 0,0 1 0 0 0,1 0 1 0 0,-1-1-1 0 0,1 1 0 0 0,-1-1 0 0 0,1 1 1 0 0,-1-1-1 0 0,1 0 0 0 0,-1 1 1 0 0,1-1-1 0 0,0 0 0 0 0,-1 0 0 0 0,1 0 1 0 0,-1 0-1 0 0,1-1 0 0 0,-1 1 0 0 0,1 0 1 0 0,-1-1-1 0 0,1 1 0 0 0,-1-1 0 0 0,1 1 1 0 0,-1-1-1 0 0,1 0 0 0 0,-1 1 0 0 0,0-1 1 0 0,1 0-1 0 0,-1 0 0 0 0,0 0 0 0 0,0 0 1 0 0,0 0-1 0 0,0 0 0 0 0,0-1 1 0 0,0 1-1 0 0,2-3 0 0 0,2-3-146 0 0,1 0 0 0 0,-1 0 0 0 0,-1-1 0 0 0,1 1 0 0 0,-1-1 1 0 0,4-12-1 0 0,-5 7 155 0 0,-1-1 0 0 0,-1 1 0 0 0,0 0 0 0 0,0-1 0 0 0,-2 1 0 0 0,1-1 0 0 0,-2 1 0 0 0,0 0 0 0 0,-7-26 0 0 0,2 6 1230 0 0,8 34-1169 0 0,-1-1 0 0 0,0 0 1 0 0,0 0-1 0 0,0 0 0 0 0,0 0 1 0 0,0 0-1 0 0,0 0 0 0 0,0 0 1 0 0,1 1-1 0 0,-1-1 0 0 0,0 0 0 0 0,0 0 1 0 0,0 0-1 0 0,0 0 0 0 0,0 0 1 0 0,1 0-1 0 0,-1 0 0 0 0,0 0 1 0 0,0 0-1 0 0,0 0 0 0 0,0 0 1 0 0,1 0-1 0 0,-1 0 0 0 0,0 0 0 0 0,0 0 1 0 0,0 0-1 0 0,0 0 0 0 0,0 0 1 0 0,1 0-1 0 0,-1 0 0 0 0,0 0 1 0 0,0 0-1 0 0,0 0 0 0 0,0-1 1 0 0,0 1-1 0 0,1 0 0 0 0,-1 0 1 0 0,0 0-1 0 0,0 0 0 0 0,0 0 0 0 0,0 0 1 0 0,0 0-1 0 0,0-1 0 0 0,0 1 1 0 0,1 0-1 0 0,-1 0 0 0 0,0 0 1 0 0,0 0-1 0 0,0 0 0 0 0,0-1 1 0 0,0 1-1 0 0,0 0 0 0 0,0 0 1 0 0,0 0-1 0 0,0 0 0 0 0,0 0 0 0 0,0-1 1 0 0,0 1-1 0 0,0 0 0 0 0,0 0 1 0 0,0 0-1 0 0,0 0 0 0 0,0-1 1 0 0,0 1-1 0 0,19 18 309 0 0,20 27-224 0 0,59 89-64 0 0,90 160 0 0 0,-161-244-128 0 0,-2 0 0 0 0,-2 1 1 0 0,-3 2-1 0 0,-1 0 0 0 0,-4 1 1 0 0,-1 0-1 0 0,7 66 0 0 0,-20-114 77 0 0,0 4-15 0 0,1 0 1 0 0,-2 1 0 0 0,1-1-1 0 0,-1 0 1 0 0,-1 0 0 0 0,0 0-1 0 0,0 0 1 0 0,-5 17 0 0 0,6-26 21 0 0,-1 0 0 0 0,1 0-1 0 0,-1 0 1 0 0,0 0 0 0 0,1 0 0 0 0,-1-1 0 0 0,1 1 0 0 0,-1 0 0 0 0,0 0 0 0 0,0-1-1 0 0,0 1 1 0 0,1 0 0 0 0,-1-1 0 0 0,0 1 0 0 0,0-1 0 0 0,0 1 0 0 0,0-1 0 0 0,0 0-1 0 0,0 1 1 0 0,0-1 0 0 0,0 0 0 0 0,0 0 0 0 0,0 1 0 0 0,0-1 0 0 0,-2 0 0 0 0,1-1-4 0 0,0 1 0 0 0,-1-1 1 0 0,1 1-1 0 0,0-1 0 0 0,0 0 1 0 0,-1 0-1 0 0,1 0 1 0 0,0 0-1 0 0,0-1 0 0 0,-3-2 1 0 0,-4-3-37 0 0,1 0 0 0 0,0-1-1 0 0,-12-16 1 0 0,-2-10-31 0 0,1 0 0 0 0,2-1-1 0 0,1-1 1 0 0,2 0 0 0 0,1-1-1 0 0,2-1 1 0 0,2-1 0 0 0,-11-66-1 0 0,-47-395-210 0 0,44 280 239 0 0,12 127 82 0 0,-3 1 0 0 0,-4 1-1 0 0,-4 0 1 0 0,-4 2 0 0 0,-48-103 0 0 0,73 184 92 0 0,-1 1 0 0 0,1 0 0 0 0,-2 0 0 0 0,1 1 0 0 0,-1-1 0 0 0,0 1 0 0 0,-7-7 0 0 0,11 12 4 0 0,-19 49 175 0 0,18-28-264 0 0,1-1-1 0 0,1 1 0 0 0,1 0 1 0 0,0 0-1 0 0,2 0 1 0 0,6 25-1 0 0,3 1 3 0 0,27 66 0 0 0,-17-57-104 0 0,3-1 0 0 0,49 77 1 0 0,-60-109-70 0 0,1 0 1 0 0,1-2-1 0 0,1 1 1 0 0,1-2-1 0 0,0-1 1 0 0,2 0-1 0 0,0-1 1 0 0,27 17-1 0 0,-42-31-17 0 0,0 0 1 0 0,0 0-1 0 0,0 0 1 0 0,1-1-1 0 0,-1 1 1 0 0,1-2-1 0 0,0 1 0 0 0,-1 0 1 0 0,1-1-1 0 0,0 0 1 0 0,0-1-1 0 0,0 1 1 0 0,0-1-1 0 0,0 0 0 0 0,0 0 1 0 0,8-2-1 0 0,-9 0-67 0 0,0 0 0 0 0,-1 0 0 0 0,1-1 0 0 0,0 1 0 0 0,-1-1 0 0 0,1 0 0 0 0,-1 0 0 0 0,0-1 0 0 0,0 1 0 0 0,0-1 0 0 0,-1 0 0 0 0,1 0 0 0 0,-1 0 0 0 0,0 0 0 0 0,0-1 0 0 0,0 1 0 0 0,-1-1 0 0 0,3-7 0 0 0,2-3-205 0 0,-1 1 0 0 0,-1-1 0 0 0,-1-1 0 0 0,0 1-1 0 0,-1-1 1 0 0,-1 1 0 0 0,0-1 0 0 0,-1 0 0 0 0,0 0 0 0 0,-3-19 0 0 0,0 21 974 0 0,0 0 1 0 0,-1 0 0 0 0,0 1-1 0 0,-1-1 1 0 0,-1 1 0 0 0,0 0-1 0 0,-27-31 12776 0 0,29 43-12649 0 0,3 3-683 0 0,-1 0 0 0 0,1 0 0 0 0,0 0 0 0 0,0 0 0 0 0,0 0 0 0 0,0 0 0 0 0,1 0 0 0 0,-1 0 0 0 0,0 0 0 0 0,1 0 0 0 0,-1 0 0 0 0,1-1 0 0 0,0 1 0 0 0,0 0 0 0 0,0 0 0 0 0,0-1 0 0 0,0 1 0 0 0,0 0 0 0 0,0-1 0 0 0,3 3 0 0 0,1 4 0 0 0,-3-3-59 0 0,1 0 1 0 0,-1 0-1 0 0,1 0 0 0 0,0-1 1 0 0,0 1-1 0 0,0-1 0 0 0,1 0 1 0 0,0 0-1 0 0,-1 0 0 0 0,1 0 1 0 0,1 0-1 0 0,-1-1 0 0 0,0 0 1 0 0,1 0-1 0 0,0 0 0 0 0,0-1 1 0 0,5 3-1 0 0,-6-6-7 0 0,0 0 0 0 0,0 0-1 0 0,0 0 1 0 0,0 0 0 0 0,0 0 0 0 0,-1-1 0 0 0,1 0 0 0 0,0 1-1 0 0,-1-1 1 0 0,0-1 0 0 0,1 1 0 0 0,-1 0 0 0 0,0-1-1 0 0,0 0 1 0 0,0 0 0 0 0,0 0 0 0 0,-1 0 0 0 0,1 0 0 0 0,3-7-1 0 0,-1-8-113 0 0,-3 10 103 0 0,0 0 1 0 0,0 0-1 0 0,1 0 0 0 0,0 1 1 0 0,1-1-1 0 0,0 1 0 0 0,5-9 0 0 0,-7 15 61 0 0,-1 1 0 0 0,0 0 0 0 0,0-1 0 0 0,0 1 1 0 0,0 0-1 0 0,0 0 0 0 0,1 0 0 0 0,-1 0 0 0 0,0 0 0 0 0,0 0 0 0 0,0 0 0 0 0,0 0 0 0 0,0 0 0 0 0,1 1 0 0 0,-1-1 0 0 0,0 0 0 0 0,0 1 0 0 0,0-1 0 0 0,0 1 0 0 0,0-1 0 0 0,0 1 0 0 0,0 0 0 0 0,0-1 0 0 0,1 2 0 0 0,24 19-103 0 0,13 19 28 0 0,-3 1 0 0 0,-2 2 0 0 0,38 60 0 0 0,-58-79 77 0 0,0 1 0 0 0,-2 0 0 0 0,0 1 0 0 0,-2 0-1 0 0,-1 1 1 0 0,-2 0 0 0 0,0 0 0 0 0,4 39 0 0 0,-15 4 1180 0 0,2-70-1146 0 0,0-1 1 0 0,0 0-1 0 0,0 0 0 0 0,0 0 0 0 0,-1 0 0 0 0,1 0 1 0 0,0 0-1 0 0,1-1 0 0 0,-1 1 0 0 0,0 0 1 0 0,0-1-1 0 0,1 0 0 0 0,-1 1 0 0 0,0-1 0 0 0,1 0 1 0 0,0 0-1 0 0,-1 0 0 0 0,0-3 0 0 0,-22-40 47 0 0,23 44-65 0 0,-23-52-395 0 0,3-2 1 0 0,2-1-1 0 0,-12-58 1 0 0,23 74-1943 0 0,-4-67 0 0 0,11 75-1911 0 0,1 0 0 0 0,8-52-1 0 0,0 37-2065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2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1 704 0 0,'0'0'1172'0'0,"-1"1"-1013"0"0,1-1 0 0 0,0 1 0 0 0,-1 0 0 0 0,1-1 0 0 0,0 1-1 0 0,0 0 1 0 0,-1-1 0 0 0,1 1 0 0 0,0 0 0 0 0,0 0 0 0 0,0-1 0 0 0,0 1 0 0 0,0 0 0 0 0,0 0-1 0 0,0-1 1 0 0,0 1 0 0 0,0 0 0 0 0,0 0 0 0 0,1 0 0 0 0,115 129 6783 0 0,-71-73-4821 0 0,63 103-1 0 0,-98-147-2011 0 0,-9-12-155 0 0,1 0-1 0 0,-1 0 1 0 0,0 1 0 0 0,0-1 0 0 0,0 0-1 0 0,1 1 1 0 0,-2-1 0 0 0,1 1 0 0 0,0 0 0 0 0,0-1-1 0 0,0 1 1 0 0,-1 0 0 0 0,1-1 0 0 0,-1 1 0 0 0,1 0-1 0 0,-1 0 1 0 0,0 0 0 0 0,0-1 0 0 0,0 3-1 0 0,0-3-46 0 0,-1 0 0 0 0,0-1 0 0 0,1 0 1 0 0,-1 1-1 0 0,0-1 0 0 0,0 1 0 0 0,1-1 0 0 0,-1 0 0 0 0,0 1 0 0 0,0-1 0 0 0,0 0 0 0 0,0 0 0 0 0,1 0 0 0 0,-1 0 0 0 0,0 0 0 0 0,0 0 0 0 0,0 0 0 0 0,0 0 0 0 0,1 0 0 0 0,-1 0 0 0 0,0 0 0 0 0,0 0 0 0 0,0-1 0 0 0,0 1 0 0 0,1 0 0 0 0,-1-1 0 0 0,0 1 0 0 0,0 0 0 0 0,1-1 0 0 0,-2 0 0 0 0,-27-14-2733 0 0,28 14 2657 0 0,-22-13-3444 0 0,-5-4 274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3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17 302 520 0 0,'-3'-8'262'0'0,"0"0"1"0"0,0 0-1 0 0,1-1 1 0 0,0 1-1 0 0,1-1 1 0 0,0 0-1 0 0,0 1 1 0 0,1-1-1 0 0,0 0 1 0 0,0 1-1 0 0,1-1 0 0 0,0 0 1 0 0,1 1-1 0 0,0-1 1 0 0,0 1-1 0 0,1 0 1 0 0,0-1-1 0 0,1 1 1 0 0,-1 1-1 0 0,1-1 0 0 0,1 0 1 0 0,0 1-1 0 0,0 0 1 0 0,0 0-1 0 0,1 1 1 0 0,10-11-1 0 0,-9 10 5 0 0,0 0 0 0 0,0 1 0 0 0,1 0 0 0 0,0 0 0 0 0,0 0 0 0 0,0 1 0 0 0,0 0 0 0 0,1 1 0 0 0,0 0-1 0 0,0 0 1 0 0,0 1 0 0 0,1 0 0 0 0,-1 1 0 0 0,1 0 0 0 0,-1 0 0 0 0,1 1 0 0 0,0 0 0 0 0,-1 1 0 0 0,1 0 0 0 0,0 1 0 0 0,0 0 0 0 0,-1 0 0 0 0,19 5 0 0 0,-24-4-148 0 0,0-1 0 0 0,0 0 0 0 0,0 1 0 0 0,0 0 0 0 0,-1 0 0 0 0,1 0 0 0 0,0 0 0 0 0,-1 0 0 0 0,0 1 0 0 0,1 0 0 0 0,-1 0 0 0 0,0 0 0 0 0,0 0 0 0 0,-1 0 0 0 0,1 0 0 0 0,-1 1 0 0 0,1-1 0 0 0,-1 1 0 0 0,0 0 0 0 0,-1 0 0 0 0,1-1 0 0 0,-1 1 1 0 0,1 0-1 0 0,-1 1 0 0 0,0-1 0 0 0,-1 0 0 0 0,1 0 0 0 0,-1 0 0 0 0,0 0 0 0 0,0 1 0 0 0,0-1 0 0 0,0 0 0 0 0,-1 0 0 0 0,1 0 0 0 0,-1 0 0 0 0,0 1 0 0 0,-2 3 0 0 0,-2 5 38 0 0,-1 0-1 0 0,0 0 0 0 0,0-1 1 0 0,-1 0-1 0 0,-1 0 1 0 0,0-1-1 0 0,0 0 0 0 0,-1 0 1 0 0,-1-1-1 0 0,-12 11 1 0 0,8-10-720 0 0,0 0 1 0 0,0-2 0 0 0,-19 11-1 0 0,-3-6-9475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3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2 242 212 0 0,'0'0'4468'0'0,"-1"-15"-1031"0"0,20-1-2439 0 0,0 0 0 0 0,1 2 0 0 0,1 0 0 0 0,1 1 0 0 0,41-18 0 0 0,-53 27-832 0 0,1 1 0 0 0,-1 0 0 0 0,0 0 0 0 0,1 1 0 0 0,0 1 0 0 0,-1 0-1 0 0,13 0 1 0 0,-17 1-73 0 0,0 0 1 0 0,-1 1-1 0 0,1 0 0 0 0,-1 0 0 0 0,1 1 0 0 0,-1-1 1 0 0,0 1-1 0 0,1 0 0 0 0,-1 1 0 0 0,0-1 0 0 0,0 1 1 0 0,0 0-1 0 0,-1 0 0 0 0,7 6 0 0 0,-9-6 1 0 0,1 1 0 0 0,-1 0 0 0 0,0 0 0 0 0,0 0 1 0 0,-1 0-1 0 0,1 1 0 0 0,-1-1 0 0 0,0 0 0 0 0,0 1 0 0 0,0-1 0 0 0,0 1 0 0 0,-1-1 0 0 0,0 1 0 0 0,0-1 0 0 0,0 1 0 0 0,-1-1 0 0 0,1 1 0 0 0,-1-1 1 0 0,0 1-1 0 0,0-1 0 0 0,-4 9 0 0 0,4-12-47 0 0,0-1 0 0 0,-1 1-1 0 0,1 0 1 0 0,0-1 0 0 0,0 1 0 0 0,0-1 0 0 0,-1 0 0 0 0,1 1 0 0 0,0-1 0 0 0,-1 0 0 0 0,1 0 0 0 0,0 0-1 0 0,-1 1 1 0 0,1-1 0 0 0,0-1 0 0 0,0 1 0 0 0,-1 0 0 0 0,1 0 0 0 0,0 0 0 0 0,-1-1 0 0 0,1 1 0 0 0,0-1-1 0 0,0 1 1 0 0,-1-1 0 0 0,1 1 0 0 0,0-1 0 0 0,-1-1 0 0 0,-32-17 424 0 0,34 19-468 0 0,-12-10 111 0 0,0 0-1 0 0,0 0 1 0 0,1-1 0 0 0,0-1-1 0 0,1 0 1 0 0,0-1-1 0 0,1 0 1 0 0,-14-27-1 0 0,19 32-588 0 0,1 0 0 0 0,-1-1 0 0 0,1 0-1 0 0,1 0 1 0 0,-3-13 0 0 0,11-3-3902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4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0 245 1724 0 0,'8'22'19712'0'0,"4"-23"-20900"0"0,8-3 1624 0 0,-1-2 0 0 0,1 1 0 0 0,-1-2 1 0 0,-1-1-1 0 0,1 0 0 0 0,-1-1 0 0 0,-1-1 0 0 0,0-1 0 0 0,22-17 1 0 0,-37 26-441 0 0,0 0 1 0 0,0 0-1 0 0,0 0 1 0 0,-1 0-1 0 0,1 0 1 0 0,-1-1-1 0 0,0 1 1 0 0,0 0-1 0 0,0-1 1 0 0,0 1-1 0 0,0-1 1 0 0,0 1-1 0 0,-1-1 1 0 0,1 1-1 0 0,-1-1 0 0 0,1 0 1 0 0,-1 1-1 0 0,0-1 1 0 0,0 0-1 0 0,0 1 1 0 0,-1-1-1 0 0,1 0 1 0 0,-1 1-1 0 0,1-1 1 0 0,-1 1-1 0 0,0-1 1 0 0,0 1-1 0 0,0-1 1 0 0,0 1-1 0 0,0 0 1 0 0,-1-1-1 0 0,1 1 1 0 0,-4-3-1 0 0,-1-4-40 0 0,0 1 0 0 0,0-1 0 0 0,-1 2-1 0 0,0-1 1 0 0,-1 1 0 0 0,0 0-1 0 0,-12-8 1 0 0,18 13 47 0 0,-1 1-1 0 0,0-1 1 0 0,0 0-1 0 0,1 1 1 0 0,-1 0-1 0 0,0 0 1 0 0,-1 0-1 0 0,1 0 1 0 0,0 0-1 0 0,0 0 1 0 0,0 1-1 0 0,0 0 0 0 0,-1 0 1 0 0,1 0-1 0 0,0 0 1 0 0,0 0-1 0 0,-4 1 1 0 0,4 0 6 0 0,1 0 1 0 0,0 0-1 0 0,0 0 1 0 0,0 1-1 0 0,0-1 1 0 0,0 1-1 0 0,0-1 0 0 0,0 1 1 0 0,0 0-1 0 0,0-1 1 0 0,1 1-1 0 0,-1 0 1 0 0,1 0-1 0 0,-1 0 1 0 0,1 1-1 0 0,0-1 0 0 0,0 0 1 0 0,0 0-1 0 0,0 1 1 0 0,0-1-1 0 0,0 0 1 0 0,1 1-1 0 0,-1 2 1 0 0,-1 3-18 0 0,1 1 0 0 0,0-1 1 0 0,0 1-1 0 0,1-1 1 0 0,0 1-1 0 0,0-1 0 0 0,1 1 1 0 0,0-1-1 0 0,1 0 0 0 0,0 1 1 0 0,0-1-1 0 0,0 0 1 0 0,1 0-1 0 0,1 0 0 0 0,-1 0 1 0 0,1-1-1 0 0,0 1 1 0 0,1-1-1 0 0,0 0 0 0 0,0-1 1 0 0,1 1-1 0 0,0-1 0 0 0,0 0 1 0 0,0 0-1 0 0,0-1 1 0 0,1 0-1 0 0,0 0 0 0 0,0 0 1 0 0,1-1-1 0 0,12 6 1 0 0,-16-9-172 0 0,0 0 1 0 0,-1 0-1 0 0,1 0 1 0 0,0 0-1 0 0,0-1 1 0 0,-1 0-1 0 0,1 1 1 0 0,0-1-1 0 0,0-1 1 0 0,0 1-1 0 0,0-1 1 0 0,-1 1-1 0 0,1-1 1 0 0,0 0-1 0 0,-1 0 1 0 0,1-1-1 0 0,-1 1 1 0 0,1-1-1 0 0,4-2 1 0 0,27-20-3725 0 0,-5-4-3511 0 0,-9 6 2189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4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219 435 1588 0 0,'-30'-12'10559'0'0,"6"8"-4082"0"0,21 4-6230 0 0,0 0 0 0 0,1 1 0 0 0,-1 0 0 0 0,0 0-1 0 0,1-1 1 0 0,-1 1 0 0 0,1 1 0 0 0,-1-1 0 0 0,1 0 0 0 0,0 1 0 0 0,-1-1 0 0 0,1 1-1 0 0,0 0 1 0 0,0 0 0 0 0,0 0 0 0 0,0 0 0 0 0,1 0 0 0 0,-1 0 0 0 0,-1 3-1 0 0,-8 9 247 0 0,0 1-1 0 0,2 0 0 0 0,0 0 0 0 0,0 1 0 0 0,-8 25 0 0 0,14-36-457 0 0,1 0 0 0 0,1 1-1 0 0,-1-1 1 0 0,1 1 0 0 0,0 0 0 0 0,0-1 0 0 0,0 1-1 0 0,1 0 1 0 0,0 0 0 0 0,0-1 0 0 0,1 1 0 0 0,-1 0 0 0 0,1 0-1 0 0,1-1 1 0 0,-1 1 0 0 0,1-1 0 0 0,0 1 0 0 0,0-1-1 0 0,0 0 1 0 0,1 1 0 0 0,4 5 0 0 0,-7-10-63 0 0,1 0-1 0 0,0 1 1 0 0,0-1 0 0 0,0 0-1 0 0,0 0 1 0 0,0 0 0 0 0,0 0-1 0 0,0 0 1 0 0,0 0 0 0 0,1 0-1 0 0,-1 0 1 0 0,0 0 0 0 0,0-1-1 0 0,1 1 1 0 0,-1-1 0 0 0,1 1-1 0 0,-1-1 1 0 0,0 1 0 0 0,1-1-1 0 0,-1 1 1 0 0,1-1 0 0 0,-1 0 0 0 0,1 0-1 0 0,-1 0 1 0 0,1 0 0 0 0,-1 0-1 0 0,1 0 1 0 0,1-1 0 0 0,0 0-30 0 0,0-1 1 0 0,0 0 0 0 0,0 1 0 0 0,-1-1-1 0 0,1 0 1 0 0,-1-1 0 0 0,0 1-1 0 0,1 0 1 0 0,-1 0 0 0 0,0-1 0 0 0,0 0-1 0 0,2-4 1 0 0,4-6-163 0 0,-1-1 1 0 0,-1 1-1 0 0,-1-1 1 0 0,9-29-1 0 0,-11 22 119 0 0,-1-1 0 0 0,0 1 0 0 0,-1 0 0 0 0,-2 0 0 0 0,0-1 0 0 0,-1 1 0 0 0,-1 0 0 0 0,-1 0 0 0 0,-7-20 0 0 0,-8-19-168 0 0,-47-99 0 0 0,52 127 216 0 0,11 21 286 0 0,-2 0-1 0 0,1 1 1 0 0,-2-1 0 0 0,1 1 0 0 0,-1 0 0 0 0,-1 0 0 0 0,-11-13 0 0 0,18 23-220 0 0,0 0 0 0 0,0 0 1 0 0,0 0-1 0 0,-1-1 0 0 0,1 1 1 0 0,0 0-1 0 0,0 0 1 0 0,0 0-1 0 0,0 0 0 0 0,-1 0 1 0 0,1 0-1 0 0,0 0 1 0 0,0 0-1 0 0,0 0 0 0 0,0 0 1 0 0,-1 0-1 0 0,1-1 0 0 0,0 1 1 0 0,0 0-1 0 0,0 0 1 0 0,-1 0-1 0 0,1 0 0 0 0,0 0 1 0 0,0 0-1 0 0,0 1 0 0 0,0-1 1 0 0,-1 0-1 0 0,1 0 1 0 0,0 0-1 0 0,0 0 0 0 0,0 0 1 0 0,0 0-1 0 0,-1 0 0 0 0,1 0 1 0 0,0 0-1 0 0,0 0 1 0 0,0 1-1 0 0,0-1 0 0 0,-1 0 1 0 0,1 0-1 0 0,0 0 0 0 0,0 0 1 0 0,0 0-1 0 0,0 0 1 0 0,0 1-1 0 0,0-1 0 0 0,0 0 1 0 0,0 0-1 0 0,0 0 1 0 0,-1 1-1 0 0,1-1 0 0 0,0 0 1 0 0,0 0-1 0 0,0 0 0 0 0,0 0 1 0 0,0 1-1 0 0,0-1 1 0 0,0 0-1 0 0,0 0 0 0 0,0 0 1 0 0,0 1-1 0 0,0-1 0 0 0,1 0 1 0 0,-1 25 229 0 0,9 28-126 0 0,2-18-81 0 0,2 0 1 0 0,1-1 0 0 0,2 0-1 0 0,2-2 1 0 0,0 0 0 0 0,2-1-1 0 0,2 0 1 0 0,1-2 0 0 0,50 50-1 0 0,-69-74-57 0 0,1-1 0 0 0,-1-1-1 0 0,1 1 1 0 0,-1-1 0 0 0,1 1-1 0 0,0-1 1 0 0,1-1 0 0 0,-1 1-1 0 0,0-1 1 0 0,1 0 0 0 0,-1 0-1 0 0,1 0 1 0 0,0-1 0 0 0,9 1-1 0 0,-12-2 8 0 0,0 0 0 0 0,0-1 0 0 0,0 0 0 0 0,0 1 0 0 0,0-1 0 0 0,0 0-1 0 0,-1-1 1 0 0,1 1 0 0 0,0 0 0 0 0,-1-1 0 0 0,1 1 0 0 0,-1-1 0 0 0,0 0 0 0 0,1 0-1 0 0,-1 0 1 0 0,0 0 0 0 0,0 0 0 0 0,0 0 0 0 0,0-1 0 0 0,-1 1 0 0 0,1-1 0 0 0,-1 1-1 0 0,1-1 1 0 0,-1 0 0 0 0,0 1 0 0 0,0-1 0 0 0,0 0 0 0 0,0 0 0 0 0,-1 0-1 0 0,1-6 1 0 0,4-21 43 0 0,-1 0-1 0 0,-2-1 0 0 0,-1 1 0 0 0,-1-1 0 0 0,-7-48 1 0 0,6 78 40 0 0,1 0-1 0 0,0-1 1 0 0,-1 1 0 0 0,1 0 0 0 0,0 0 0 0 0,0 0-1 0 0,0-1 1 0 0,0 1 0 0 0,0 0 0 0 0,0 0 0 0 0,0 0 0 0 0,0-1-1 0 0,0 1 1 0 0,1 0 0 0 0,-1 0 0 0 0,0 0 0 0 0,1 0 0 0 0,0-2-1 0 0,19 17 765 0 0,-11-6-918 0 0,6 8-227 0 0,-1 1 0 0 0,-1 0 0 0 0,19 31 0 0 0,-16-23-2513 0 0,-16-21 2103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54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1 132 256 0 0,'9'9'27092'0'0,"-8"-9"-26628"0"0,31-16 316 0 0,151-68 3072 0 0,-120 61-6874 0 0,0 6-4453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4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10 1192 0 0,'-16'-6'9861'0'0,"9"2"-7201"0"0,18 19-4504 0 0,-9-5-136 0 0,15 7-5317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5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19 472 1416 0 0,'-4'0'17515'0'0,"-11"6"-15928"0"0,16 10-839 0 0,0 0 0 0 0,0 0-1 0 0,2-1 1 0 0,0 1 0 0 0,8 24 0 0 0,-10-36-784 0 0,0 0 0 0 0,1 1 0 0 0,0-1 0 0 0,0 0 0 0 0,0 0 0 0 0,0 0 0 0 0,0 0 0 0 0,1 0 0 0 0,0-1 0 0 0,0 1 0 0 0,0-1 1 0 0,0 1-1 0 0,0-1 0 0 0,1 0 0 0 0,-1 0 0 0 0,1-1 0 0 0,0 1 0 0 0,0-1 0 0 0,0 0 0 0 0,0 0 0 0 0,0 0 0 0 0,1-1 0 0 0,-1 1 0 0 0,9 1 0 0 0,-10-3-42 0 0,1-1 0 0 0,-1 1-1 0 0,0-1 1 0 0,0 1 0 0 0,0-1 0 0 0,0 0-1 0 0,0 0 1 0 0,0-1 0 0 0,0 1 0 0 0,0-1-1 0 0,0 1 1 0 0,0-1 0 0 0,-1 0 0 0 0,1 0 0 0 0,-1 0-1 0 0,1 0 1 0 0,-1-1 0 0 0,0 1 0 0 0,0 0-1 0 0,0-1 1 0 0,0 0 0 0 0,1-2 0 0 0,2-2-56 0 0,-1 0 0 0 0,0-1 1 0 0,-1 1-1 0 0,0-1 1 0 0,0 1-1 0 0,0-1 1 0 0,2-14-1 0 0,-2-2-32 0 0,-2 0-1 0 0,0-1 1 0 0,-2 1 0 0 0,0 0-1 0 0,-6-28 1 0 0,-33-119-302 0 0,7 40 240 0 0,30 117 811 0 0,-1 1-1 0 0,-1-1 0 0 0,0 1 1 0 0,-11-20 565 0 0,16 41-1041 0 0,0 0 1 0 0,0 0-1 0 0,1 0 1 0 0,0 0-1 0 0,0-1 0 0 0,1 1 1 0 0,0 0-1 0 0,1 0 1 0 0,-1-1-1 0 0,1 1 0 0 0,6 9 1 0 0,1 6 59 0 0,21 55-610 0 0,3 0 0 0 0,65 105 0 0 0,-90-165-719 0 0,11 19-902 0 0</inkml:trace>
  <inkml:trace contextRef="#ctx0" brushRef="#br0" timeOffset="1">293 357 60 0 0,'1'10'14334'0'0,"17"-25"-14599"0"0,2-1-112 0 0,28-20-1363 0 0,-14 16-4243 0 0,-18 13 2590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5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43 163 1608 0 0,'-19'25'25448'0'0,"25"-26"-25609"0"0,-1-1 0 0 0,1-1-1 0 0,0 1 1 0 0,0-1-1 0 0,-1 0 1 0 0,0-1-1 0 0,0 1 1 0 0,0-1 0 0 0,0 0-1 0 0,0 0 1 0 0,-1 0-1 0 0,1-1 1 0 0,-1 0-1 0 0,0 0 1 0 0,-1 0-1 0 0,6-10 1 0 0,-7 11 5 0 0,0 1 0 0 0,-1-1 1 0 0,1 1-1 0 0,-1-1 0 0 0,0 0 0 0 0,0 1 1 0 0,0-1-1 0 0,-1 0 0 0 0,0 0 0 0 0,1 0 0 0 0,-1 0 1 0 0,0 1-1 0 0,-1-1 0 0 0,1 0 0 0 0,-1 0 0 0 0,0 0 1 0 0,0 1-1 0 0,0-1 0 0 0,0 0 0 0 0,0 1 0 0 0,-1-1 1 0 0,0 1-1 0 0,0 0 0 0 0,0-1 0 0 0,0 1 0 0 0,0 0 1 0 0,-1 0-1 0 0,1 0 0 0 0,-1 1 0 0 0,-3-4 0 0 0,5 6 144 0 0,0-1 0 0 0,0 1 1 0 0,0-1-1 0 0,0 1 0 0 0,0-1 0 0 0,0 1 0 0 0,0 0 0 0 0,-1 0 0 0 0,1-1 0 0 0,0 1 0 0 0,0 0 0 0 0,0 0 0 0 0,-1 0 0 0 0,1 0 0 0 0,0 0 0 0 0,0 1 0 0 0,0-1 0 0 0,-1 0 0 0 0,1 1 0 0 0,0-1 0 0 0,0 0 0 0 0,0 1 0 0 0,0-1 0 0 0,0 1 0 0 0,0 0 0 0 0,0-1 0 0 0,0 1 0 0 0,0 0 0 0 0,0 0 0 0 0,0-1 0 0 0,0 1 0 0 0,1 0 0 0 0,-2 2 0 0 0,-2 1 33 0 0,0 0 1 0 0,0 0-1 0 0,1 0 0 0 0,0 1 1 0 0,0 0-1 0 0,-3 5 0 0 0,0 5 38 0 0,1 0 0 0 0,1 0 0 0 0,0 0 0 0 0,1 0 0 0 0,1 0 0 0 0,0 1 0 0 0,1-1 0 0 0,2 24 0 0 0,0-33-79 0 0,-1 0 1 0 0,1 0-1 0 0,0 0 0 0 0,1 0 1 0 0,0 0-1 0 0,0-1 0 0 0,0 1 0 0 0,0 0 1 0 0,1-1-1 0 0,6 10 0 0 0,-6-12-68 0 0,-1 0-1 0 0,1-1 0 0 0,-1 1 0 0 0,1-1 0 0 0,0 0 1 0 0,0 0-1 0 0,0 0 0 0 0,0 0 0 0 0,0 0 0 0 0,0-1 1 0 0,1 0-1 0 0,-1 1 0 0 0,1-1 0 0 0,-1 0 0 0 0,1 0 1 0 0,-1-1-1 0 0,1 1 0 0 0,-1-1 0 0 0,7 0 0 0 0,-6 0-236 0 0,0 0-1 0 0,-1-1 0 0 0,1 0 1 0 0,0 1-1 0 0,-1-1 0 0 0,1 0 1 0 0,-1-1-1 0 0,1 1 0 0 0,4-3 1 0 0,27-21-6492 0 0,-12 3 2492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6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218 299 1236 0 0,'-10'5'1628'0'0,"0"2"-1"0"0,0 0 1 0 0,0 0 0 0 0,1 1 0 0 0,0 0-1 0 0,-12 14 1 0 0,14-13-794 0 0,0 1-1 0 0,1-1 1 0 0,0 1 0 0 0,0 0 0 0 0,1 0-1 0 0,-7 21 1 0 0,9-23-673 0 0,1-1 0 0 0,0 1 0 0 0,0 1 0 0 0,1-1 0 0 0,0 0 0 0 0,1 0 0 0 0,0 0 0 0 0,0 1 0 0 0,1-1 0 0 0,0 0 0 0 0,0 0 0 0 0,1 0-1 0 0,0 0 1 0 0,0 0 0 0 0,1 0 0 0 0,0-1 0 0 0,0 1 0 0 0,1-1 0 0 0,0 0 0 0 0,0 0 0 0 0,1 0 0 0 0,9 11 0 0 0,-11-15-170 0 0,-1 0 1 0 0,1 0-1 0 0,0 0 1 0 0,0 0-1 0 0,0-1 0 0 0,0 0 1 0 0,1 1-1 0 0,-1-1 0 0 0,1 0 1 0 0,-1-1-1 0 0,1 1 0 0 0,-1-1 1 0 0,1 1-1 0 0,0-1 1 0 0,0 0-1 0 0,6 0 0 0 0,-7-1-41 0 0,-1 0 0 0 0,1-1-1 0 0,-1 0 1 0 0,1 1 0 0 0,-1-1 0 0 0,1 0-1 0 0,-1 0 1 0 0,0 0 0 0 0,0 0-1 0 0,1-1 1 0 0,-1 1 0 0 0,0-1 0 0 0,0 1-1 0 0,0-1 1 0 0,-1 0 0 0 0,1 0-1 0 0,0 0 1 0 0,-1 0 0 0 0,1 0 0 0 0,-1 0-1 0 0,1 0 1 0 0,-1 0 0 0 0,0-1-1 0 0,0 1 1 0 0,0 0 0 0 0,0-1-1 0 0,0-2 1 0 0,3-7-50 0 0,-2 1-1 0 0,1 0 0 0 0,-1-1 1 0 0,-1 0-1 0 0,0 1 0 0 0,0-1 1 0 0,-1 0-1 0 0,-1 0 1 0 0,0 1-1 0 0,-1-1 0 0 0,0 1 1 0 0,-1-1-1 0 0,-5-14 0 0 0,-7-15-38 0 0,-2 0-1 0 0,-28-47 1 0 0,13 27 10 0 0,6 7 245 0 0,10 17 674 0 0,-3 1 0 0 0,-26-39 0 0 0,45 73-695 0 0,-1 1-1 0 0,0 0 0 0 0,1-1 1 0 0,-1 1-1 0 0,0 0 1 0 0,0 0-1 0 0,0-1 0 0 0,0 1 1 0 0,0 0-1 0 0,-1 0 0 0 0,1 0 1 0 0,0 0-1 0 0,0 1 0 0 0,-1-1 1 0 0,1 0-1 0 0,0 0 1 0 0,-3 0-1 0 0,4 1-47 0 0,-1 1 0 0 0,1 0 0 0 0,-1-1 0 0 0,1 1 0 0 0,0 0 0 0 0,-1 0 0 0 0,1-1-1 0 0,0 1 1 0 0,0 0 0 0 0,-1 0 0 0 0,1-1 0 0 0,0 1 0 0 0,0 0 0 0 0,0 0 0 0 0,0-1 0 0 0,0 1 0 0 0,0 0 0 0 0,0 0 0 0 0,0 0 0 0 0,0-1 0 0 0,1 1 0 0 0,-1 1 0 0 0,16 60 787 0 0,11 4-421 0 0,4-2 0 0 0,2-1 0 0 0,71 99 1 0 0,0-21-4102 0 0,-104-140 3676 0 0,11 12-3553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7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171 389 256 0 0,'-2'-4'751'0'0,"0"1"0"0"0,0-1-1 0 0,0 0 1 0 0,1 1 0 0 0,0-1 0 0 0,0 0 0 0 0,0 0 0 0 0,-1-6-1 0 0,2 7 68 0 0,-1-1-1 0 0,1 1 0 0 0,-1 0 0 0 0,0-1 0 0 0,0 1 0 0 0,0 0 1 0 0,-1 0-1 0 0,1 0 0 0 0,-1 0 0 0 0,1 0 0 0 0,-1 0 0 0 0,0 0 1 0 0,-3-3-1 0 0,3 5-625 0 0,1 1 0 0 0,0-1 0 0 0,0 1 0 0 0,0 0 0 0 0,0-1 0 0 0,0 1 0 0 0,0 0 0 0 0,0 0 0 0 0,-1 0 1 0 0,1 0-1 0 0,0 0 0 0 0,0 0 0 0 0,0 0 0 0 0,0 0 0 0 0,0 0 0 0 0,-1 1 0 0 0,1-1 0 0 0,0 0 0 0 0,0 1 0 0 0,0-1 1 0 0,0 1-1 0 0,0-1 0 0 0,0 1 0 0 0,0 0 0 0 0,0-1 0 0 0,0 1 0 0 0,-1 1 0 0 0,-24 23 679 0 0,13-6-296 0 0,0 1 0 0 0,0 1 1 0 0,-10 26-1 0 0,20-41-531 0 0,0 0 1 0 0,1 1-1 0 0,0-1 1 0 0,0 1-1 0 0,1-1 0 0 0,-1 1 1 0 0,1 0-1 0 0,1-1 1 0 0,-1 1-1 0 0,1 0 1 0 0,1 0-1 0 0,-1 0 0 0 0,1-1 1 0 0,0 1-1 0 0,1 0 1 0 0,2 6-1 0 0,-4-10-68 0 0,1-1-1 0 0,0 0 1 0 0,0 1-1 0 0,0-1 1 0 0,1 0-1 0 0,-1 0 1 0 0,0 0-1 0 0,1 0 1 0 0,0 0 0 0 0,-1-1-1 0 0,1 1 1 0 0,0 0-1 0 0,0-1 1 0 0,0 1-1 0 0,0-1 1 0 0,0 1-1 0 0,0-1 1 0 0,0 0-1 0 0,1 0 1 0 0,-1 0-1 0 0,0 0 1 0 0,1-1 0 0 0,-1 1-1 0 0,0-1 1 0 0,1 1-1 0 0,-1-1 1 0 0,1 0-1 0 0,-1 0 1 0 0,1 0-1 0 0,-1 0 1 0 0,1 0-1 0 0,-1 0 1 0 0,1-1-1 0 0,-1 1 1 0 0,0-1-1 0 0,1 0 1 0 0,-1 0 0 0 0,0 0-1 0 0,0 0 1 0 0,1 0-1 0 0,-1 0 1 0 0,4-3-1 0 0,3-2-70 0 0,-1 0 1 0 0,1 0-1 0 0,-1-1 0 0 0,0 0 0 0 0,-1 0 1 0 0,1-1-1 0 0,-2 0 0 0 0,11-14 0 0 0,-11 10 56 0 0,-1 1 0 0 0,0-1-1 0 0,-1 0 1 0 0,0 0-1 0 0,-1 0 1 0 0,0 0-1 0 0,-1 0 1 0 0,-1-1 0 0 0,0 0-1 0 0,0 1 1 0 0,-1-1-1 0 0,-1 1 1 0 0,0-1-1 0 0,-4-18 1 0 0,4 14 355 0 0,10 31-194 0 0,9 15-109 0 0,-11-22-27 0 0,1 0 0 0 0,0-1 0 0 0,0 0 0 0 0,0 0 0 0 0,1-1 0 0 0,-1 0 0 0 0,19 8 0 0 0,-24-12 12 0 0,0 0 0 0 0,0 0-1 0 0,0 0 1 0 0,0 0 0 0 0,0-1 0 0 0,0 1 0 0 0,0-1-1 0 0,0 0 1 0 0,0 0 0 0 0,0 0 0 0 0,1 0 0 0 0,-1-1-1 0 0,0 1 1 0 0,0-1 0 0 0,0 0 0 0 0,0 0-1 0 0,0 0 1 0 0,0 0 0 0 0,0 0 0 0 0,-1-1 0 0 0,1 1-1 0 0,0-1 1 0 0,-1 0 0 0 0,1 0 0 0 0,-1 0 0 0 0,1 0-1 0 0,-1 0 1 0 0,0 0 0 0 0,2-3 0 0 0,4-7 11 0 0,-1 0 0 0 0,-1 0 1 0 0,0-1-1 0 0,0 0 0 0 0,-1 0 0 0 0,-1 0 1 0 0,0-1-1 0 0,-1 1 0 0 0,0-1 1 0 0,-1 0-1 0 0,-1 1 0 0 0,0-1 1 0 0,-1 0-1 0 0,0 0 0 0 0,-1 0 0 0 0,-1 0 1 0 0,0 0-1 0 0,-1 0 0 0 0,-8-22 1 0 0,4 22 231 0 0,6 12-201 0 0,0 1 1 0 0,0-1-1 0 0,0 0 0 0 0,1 0 1 0 0,-1 0-1 0 0,0-1 0 0 0,1 1 1 0 0,-1 0-1 0 0,1 0 1 0 0,0 0-1 0 0,-1 0 0 0 0,2-5 1 0 0,21 11-46 0 0,117 16 112 0 0,-138-19-41 0 0,21-4 492 0 0,-27-4-3108 0 0,-17-26 2458 0 0,21 32 180 0 0,-14-6 1363 0 0,8 3 752 0 0,-8 15-1576 0 0,12-7-609 0 0,0 0 0 0 0,0 0 0 0 0,0 0 0 0 0,1 0 0 0 0,-1 0 0 0 0,1 1 0 0 0,0-1 0 0 0,1 1 0 0 0,-1-1 0 0 0,1 1 0 0 0,0 0 0 0 0,0-1 0 0 0,0 1 0 0 0,1 0 0 0 0,-1 0 0 0 0,1 0 0 0 0,0 0 0 0 0,1-1 0 0 0,-1 1 0 0 0,1 0 0 0 0,0 0 0 0 0,0-1 0 0 0,1 1 0 0 0,-1 0-1 0 0,1-1 1 0 0,0 1 0 0 0,0-1 0 0 0,1 0 0 0 0,-1 0 0 0 0,1 0 0 0 0,0 0 0 0 0,0 0 0 0 0,0 0 0 0 0,0-1 0 0 0,1 0 0 0 0,0 1 0 0 0,4 2 0 0 0,1-2-24 0 0,-1-1 0 0 0,1 0 0 0 0,-1 0 0 0 0,1-1 0 0 0,0 0 0 0 0,0 0 0 0 0,0-1 0 0 0,15 0 0 0 0,75-9-16 0 0,-73 5 3 0 0,51-1-1 0 0,-69 4 35 0 0,0 1-1 0 0,0 0 1 0 0,0 0-1 0 0,0 1 0 0 0,0 0 1 0 0,12 5-1 0 0,-18-7-4 0 0,-1 1 0 0 0,0-1-1 0 0,0 1 1 0 0,0 0 0 0 0,0-1-1 0 0,0 1 1 0 0,0 0 0 0 0,0 0 0 0 0,0 0-1 0 0,0 0 1 0 0,-1 0 0 0 0,1 0-1 0 0,0 0 1 0 0,0 0 0 0 0,-1 0 0 0 0,1 0-1 0 0,-1 0 1 0 0,1 0 0 0 0,0 3-1 0 0,-1-2 2 0 0,0 0 0 0 0,0 0-1 0 0,-1 0 1 0 0,1 0-1 0 0,0 0 1 0 0,-1 0 0 0 0,0-1-1 0 0,1 1 1 0 0,-1 0-1 0 0,0 0 1 0 0,0 0 0 0 0,0-1-1 0 0,0 1 1 0 0,0 0 0 0 0,0-1-1 0 0,0 1 1 0 0,-2 1-1 0 0,-1 0-210 0 0,0 0 0 0 0,1 0 0 0 0,-1 0 0 0 0,-1 0-1 0 0,1-1 1 0 0,0 1 0 0 0,0-1 0 0 0,-1 0 0 0 0,0 0 0 0 0,1-1-1 0 0,-1 0 1 0 0,-7 2 0 0 0,-26 1-4618 0 0,7-5-6352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8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43 596 0 0,'-7'-6'1673'0'0,"2"1"-286"0"0,0 1-1 0 0,0-1 1 0 0,0 1-1 0 0,-1 0 1 0 0,0 1 0 0 0,-6-4-1 0 0,8 6-1103 0 0,1 0 0 0 0,0 0 0 0 0,-1 0 0 0 0,1 1 0 0 0,-1 0-1 0 0,1-1 1 0 0,-1 1 0 0 0,1 0 0 0 0,-1 1 0 0 0,1-1 0 0 0,0 1-1 0 0,-1 0 1 0 0,1-1 0 0 0,0 1 0 0 0,-5 2 0 0 0,-1 1 50 0 0,-1 1 1 0 0,1 0-1 0 0,0 0 1 0 0,0 1-1 0 0,0 0 1 0 0,1 0-1 0 0,0 1 0 0 0,0 0 1 0 0,1 1-1 0 0,-1 0 1 0 0,2 0-1 0 0,-12 17 1 0 0,15-20-249 0 0,-1 0 1 0 0,1 1 0 0 0,1-1 0 0 0,-1 1-1 0 0,1 0 1 0 0,0 0 0 0 0,0 0-1 0 0,0 0 1 0 0,1 0 0 0 0,0 0 0 0 0,0 0-1 0 0,1 1 1 0 0,0-1 0 0 0,0 0-1 0 0,0 0 1 0 0,1 0 0 0 0,0 1-1 0 0,0-1 1 0 0,0 0 0 0 0,1 0 0 0 0,0 0-1 0 0,0 0 1 0 0,5 7 0 0 0,-4-9-76 0 0,0 1 0 0 0,0-1 0 0 0,1 0 1 0 0,0 0-1 0 0,-1 0 0 0 0,2-1 0 0 0,-1 1 1 0 0,0-1-1 0 0,1 0 0 0 0,-1 0 0 0 0,1-1 1 0 0,0 1-1 0 0,0-1 0 0 0,0 0 0 0 0,0 0 0 0 0,0-1 1 0 0,1 1-1 0 0,-1-1 0 0 0,0-1 0 0 0,1 1 1 0 0,-1-1-1 0 0,1 1 0 0 0,-1-2 0 0 0,1 1 1 0 0,-1-1-1 0 0,0 1 0 0 0,1-1 0 0 0,-1-1 0 0 0,0 1 1 0 0,0-1-1 0 0,0 0 0 0 0,0 0 0 0 0,0-1 1 0 0,0 1-1 0 0,0-1 0 0 0,-1 0 0 0 0,1 0 1 0 0,-1-1-1 0 0,0 1 0 0 0,0-1 0 0 0,0 0 1 0 0,-1 0-1 0 0,1 0 0 0 0,-1-1 0 0 0,0 1 0 0 0,0-1 1 0 0,-1 0-1 0 0,1 0 0 0 0,-1 0 0 0 0,0 0 1 0 0,-1 0-1 0 0,1 0 0 0 0,-1 0 0 0 0,2-11 0 0 0,-3 7 204 0 0,1 0-1 0 0,-1 0 1 0 0,-1 0-1 0 0,0 0 1 0 0,0 0-1 0 0,-1 1 1 0 0,0-1-1 0 0,0 0 1 0 0,-4-8-1 0 0,15 27 96 0 0,1-1 0 0 0,0-1-1 0 0,1 0 1 0 0,0 0 0 0 0,12 5-1 0 0,83 46-2898 0 0,-105-58 2372 0 0,0-1 0 0 0,0 0 0 0 0,0 1 0 0 0,0-1 0 0 0,0 0 0 0 0,0 0 0 0 0,0 1 0 0 0,1-1 0 0 0,-1 0 0 0 0,0 0 0 0 0,0 0 0 0 0,0 0 0 0 0,0 0 0 0 0,0-1 0 0 0,0 1 0 0 0,0 0 0 0 0,0 0 0 0 0,0-1 0 0 0,0 1 0 0 0,0-1 0 0 0,0 1 0 0 0,0-1 0 0 0,0 1 0 0 0,0-1 0 0 0,0 1 0 0 0,1-2 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9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5 217 460 0 0,'-5'-11'19822'0'0,"12"23"-15812"0"0,13 19-6530 0 0,-13-21 4699 0 0,51 64-602 0 0,3-3-1 0 0,134 120 1 0 0,-136-145-1152 0 0,-58-46-327 0 0,-4-9-119 0 0,-1 0 1 0 0,0 0-1 0 0,0 0 1 0 0,-1 1-1 0 0,0-1 1 0 0,0 1-1 0 0,-1 0 0 0 0,-12-12 1 0 0,15 16 4 0 0,-274-374-771 0 0,270 370 768 0 0,2-1 1 0 0,-1 0-1 0 0,1 0 1 0 0,1 0-1 0 0,-1-1 1 0 0,2 0 0 0 0,-1 0-1 0 0,1 0 1 0 0,1 0-1 0 0,-2-16 1 0 0,4 24 16 0 0,0 0-1 0 0,1 0 1 0 0,-1-1 0 0 0,1 1 0 0 0,0 0 0 0 0,-1 0 0 0 0,1 0 0 0 0,0 0 0 0 0,1 0 0 0 0,-1 0 0 0 0,0 0 0 0 0,0 0 0 0 0,1 0 0 0 0,-1 1 0 0 0,1-1 0 0 0,0 0 0 0 0,-1 1 0 0 0,1-1-1 0 0,0 1 1 0 0,0 0 0 0 0,0-1 0 0 0,0 1 0 0 0,0 0 0 0 0,0 0 0 0 0,0 1 0 0 0,0-1 0 0 0,1 0 0 0 0,-1 1 0 0 0,0-1 0 0 0,0 1 0 0 0,1 0 0 0 0,2 0 0 0 0,4-2 10 0 0,-1 2-1 0 0,0-1 1 0 0,1 1 0 0 0,-1 1 0 0 0,0 0 0 0 0,1 0 0 0 0,13 4 0 0 0,-14-3 19 0 0,1 1 0 0 0,-1 0 0 0 0,0 1 0 0 0,0 0 1 0 0,0 1-1 0 0,-1-1 0 0 0,1 1 0 0 0,-1 1 0 0 0,0-1 0 0 0,-1 1 0 0 0,1 1 1 0 0,-1-1-1 0 0,0 1 0 0 0,-1 0 0 0 0,0 0 0 0 0,0 1 0 0 0,0-1 0 0 0,-1 1 0 0 0,0 0 1 0 0,-1 0-1 0 0,0 1 0 0 0,0-1 0 0 0,-1 1 0 0 0,0-1 0 0 0,0 1 0 0 0,-1 0 1 0 0,0 0-1 0 0,0 0 0 0 0,-2 17 0 0 0,0-8 10 0 0,-1 0 1 0 0,-1 0-1 0 0,-4 18 1 0 0,6-31-279 0 0,-1 0 0 0 0,1 0 0 0 0,-1 0 0 0 0,1 0 0 0 0,-1-1 1 0 0,-1 1-1 0 0,1-1 0 0 0,-1 0 0 0 0,1 1 0 0 0,-1-1 0 0 0,0 0 0 0 0,-1 0 0 0 0,1-1 0 0 0,-1 1 1 0 0,-7 5-1 0 0,10-9-109 0 0,0 1 0 0 0,-1 0 1 0 0,1-1-1 0 0,0 0 1 0 0,0 1-1 0 0,0-1 0 0 0,-1 0 1 0 0,1 0-1 0 0,0 1 0 0 0,0-1 1 0 0,-1 0-1 0 0,1 0 1 0 0,0 0-1 0 0,0-1 0 0 0,-1 1 1 0 0,1 0-1 0 0,0 0 0 0 0,-2-2 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49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0 737 12081 0 0,'3'-3'846'0'0,"-1"1"1"0"0,0-1-1 0 0,0 0 0 0 0,0 0 0 0 0,0 1 1 0 0,-1-1-1 0 0,1-1 0 0 0,-1 1 0 0 0,3-10 4952 0 0,-1 17-5411 0 0,68 101 1107 0 0,-23-39-1069 0 0,33 40 39 0 0,19 31-366 0 0,-97-131-172 0 0,-6-11 14 0 0,-18-27-32 0 0,-27-47-72 0 0,27 41 68 0 0,-12-24-241 0 0,-33-90 1 0 0,59 133 241 0 0,1 0 0 0 0,1-1 0 0 0,0 1-1 0 0,2-1 1 0 0,0 0 0 0 0,1 0 0 0 0,1-1 0 0 0,1 1 0 0 0,4-31 0 0 0,-4 47 68 0 0,1 0-1 0 0,-1-1 1 0 0,1 1-1 0 0,0 0 1 0 0,0-1 0 0 0,0 1-1 0 0,1 0 1 0 0,0 0-1 0 0,-1 0 1 0 0,1 0 0 0 0,1 1-1 0 0,-1-1 1 0 0,0 0-1 0 0,1 1 1 0 0,0-1 0 0 0,0 1-1 0 0,3-3 1 0 0,-5 6 24 0 0,1-1 0 0 0,-1 1 0 0 0,0 0 1 0 0,0 0-1 0 0,1 0 0 0 0,-1 0 1 0 0,0 0-1 0 0,1 0 0 0 0,-1 0 0 0 0,0 0 1 0 0,0 0-1 0 0,1 1 0 0 0,-1-1 0 0 0,0 0 1 0 0,0 1-1 0 0,1-1 0 0 0,-1 1 0 0 0,0 0 1 0 0,0-1-1 0 0,0 1 0 0 0,0 0 0 0 0,0 0 1 0 0,0-1-1 0 0,0 1 0 0 0,0 0 0 0 0,0 0 1 0 0,0 0-1 0 0,-1 0 0 0 0,1 0 1 0 0,0 0-1 0 0,-1 1 0 0 0,2 1 0 0 0,19 39-65 0 0,-17-19-81 0 0,0 0 0 0 0,-2 0 0 0 0,-1 1 0 0 0,0-1 0 0 0,-2 0 0 0 0,-6 45 0 0 0,3-35-137 0 0,1 0 1 0 0,3 50 0 0 0,12-121-5829 0 0,2-37 3885 0 0,-13 60 1828 0 0,21-324-5684 0 0,-22 290 6400 0 0,-3 0-1 0 0,-2 0 1 0 0,-1 0 0 0 0,-26-89-1 0 0,21 112 1086 0 0,-3-14 5766 0 0,9 57-6091 0 0,1 6-347 0 0,10 17-146 0 0,1-1 0 0 0,3-1 0 0 0,1 0 0 0 0,1 0 0 0 0,2-1 0 0 0,34 63 0 0 0,-30-69-547 0 0,1 0-1 0 0,2 0 1 0 0,1-2-1 0 0,1-1 1 0 0,1-1-1 0 0,1-1 1 0 0,46 36 0 0 0,-62-55-593 0 0,27 18-1321 0 0,-12-18-4960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50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2 315 616 0 0,'-1'18'22201'0'0,"14"-26"-21735"0"0,0-1 0 0 0,-1-1 1 0 0,0 0-1 0 0,0-1 0 0 0,-1 0 0 0 0,-1-1 0 0 0,12-16 0 0 0,-15 18-785 0 0,0-1 0 0 0,-1 1 0 0 0,0-1 0 0 0,-1-1 0 0 0,0 1 0 0 0,-1-1 0 0 0,0 0 0 0 0,-1 0-1 0 0,4-24 1 0 0,-7 31 120 0 0,0 0 1 0 0,-1 0-1 0 0,1 0 0 0 0,-1 1 0 0 0,0-1 0 0 0,-1 0 0 0 0,1 1 0 0 0,-1-1 0 0 0,0 1 0 0 0,0-1 0 0 0,0 1 0 0 0,-1 0 0 0 0,1 0 0 0 0,-1 0 0 0 0,0 0 0 0 0,-5-4 0 0 0,7 6 139 0 0,0 1 0 0 0,-1-1 0 0 0,1 1 0 0 0,-1 0 0 0 0,1 0 0 0 0,-1 0 0 0 0,1 0 0 0 0,-1 0 0 0 0,0 0 0 0 0,1 0 0 0 0,-1 0 0 0 0,0 1 0 0 0,0-1 0 0 0,0 1 0 0 0,0-1 0 0 0,1 1 0 0 0,-1 0 0 0 0,0 0 0 0 0,0 0 1 0 0,0 0-1 0 0,0 0 0 0 0,0 0 0 0 0,0 0 0 0 0,0 1 0 0 0,0-1 0 0 0,1 1 0 0 0,-1-1 0 0 0,0 1 0 0 0,0 0 0 0 0,0-1 0 0 0,1 1 0 0 0,-1 0 0 0 0,1 0 0 0 0,-1 1 0 0 0,0-1 0 0 0,1 0 0 0 0,0 0 0 0 0,-1 1 0 0 0,1-1 0 0 0,0 1 0 0 0,0-1 0 0 0,0 1 0 0 0,-2 2 0 0 0,-4 7 96 0 0,0 0 0 0 0,1 1 0 0 0,0 0 0 0 0,1 0 0 0 0,1 1 0 0 0,-1-1 0 0 0,2 1 0 0 0,0 0 0 0 0,0 0 0 0 0,0 24 0 0 0,2-29 75 0 0,1 1 0 0 0,0-1 0 0 0,0 0 0 0 0,1 0 0 0 0,0 1 0 0 0,0-1 0 0 0,1 0 0 0 0,0 0 0 0 0,0 0 0 0 0,1 0 0 0 0,0 0-1 0 0,1-1 1 0 0,0 1 0 0 0,0-1 0 0 0,0 0 0 0 0,1 0 0 0 0,0-1 0 0 0,6 7 0 0 0,-7-10-35 0 0,0 0 0 0 0,0-1 0 0 0,0 1 1 0 0,1-1-1 0 0,-1 0 0 0 0,1-1 0 0 0,-1 1 1 0 0,1-1-1 0 0,-1 0 0 0 0,1 0 0 0 0,0 0 0 0 0,0-1 1 0 0,-1 1-1 0 0,1-1 0 0 0,0-1 0 0 0,0 1 1 0 0,0 0-1 0 0,6-3 0 0 0,4 0 69 0 0,1-1-1 0 0,-1 0 1 0 0,0-1 0 0 0,16-8-1 0 0,-7 0 56 0 0,0 0-1 0 0,0-1 0 0 0,-2-2 0 0 0,0 0 0 0 0,0-1 1 0 0,-2-1-1 0 0,0-1 0 0 0,33-42 0 0 0,-51 58-715 0 0,12-22 391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1:53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33 80 0 0,'21'-32'17560'0'0,"-43"60"-16816"0"0,2 19 55 0 0,9-25-374 0 0,2 1 0 0 0,-13 44 0 0 0,20-63-382 0 0,1 1-1 0 0,0-1 1 0 0,0 1-1 0 0,1-1 1 0 0,-1 1-1 0 0,1-1 0 0 0,0 1 1 0 0,1-1-1 0 0,-1 1 1 0 0,1-1-1 0 0,-1 1 1 0 0,1-1-1 0 0,1 0 1 0 0,-1 1-1 0 0,1-1 1 0 0,-1 0-1 0 0,1 0 1 0 0,1 0-1 0 0,-1 0 1 0 0,0 0-1 0 0,5 5 1 0 0,0-4-13 0 0,0 0 0 0 0,0 0 1 0 0,0-1-1 0 0,1 0 0 0 0,-1 0 0 0 0,1 0 1 0 0,0-1-1 0 0,0-1 0 0 0,17 4 1 0 0,-16-4 17 0 0,-1 0 1 0 0,1 1-1 0 0,-1 0 1 0 0,0 0-1 0 0,1 1 1 0 0,-2 0-1 0 0,1 0 1 0 0,11 8-1 0 0,-18-11-23 0 0,0 0 0 0 0,0 0 0 0 0,0 0 1 0 0,-1 0-1 0 0,1 0 0 0 0,0 0 0 0 0,0 0 0 0 0,-1 0 0 0 0,1 0 0 0 0,0 0 0 0 0,-1 0 1 0 0,1 0-1 0 0,-1 1 0 0 0,0-1 0 0 0,1 0 0 0 0,-1 0 0 0 0,0 1 0 0 0,0-1 0 0 0,1 0 1 0 0,-1 0-1 0 0,0 1 0 0 0,0-1 0 0 0,0 0 0 0 0,-1 3 0 0 0,0-2-19 0 0,0 1 0 0 0,0-1-1 0 0,0 0 1 0 0,-1 1 0 0 0,1-1 0 0 0,-1 0-1 0 0,1 0 1 0 0,-1 0 0 0 0,0 0 0 0 0,0 0 0 0 0,-2 2-1 0 0,-6 3-463 0 0,0 1 0 0 0,0-2-1 0 0,-20 10 1 0 0,-55 23-4857 0 0,31-15-1517 0 0,22-10 1855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54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38 2352 0 0,'-25'51'1135'0'0,"-7"25"14791"0"0,32-75-15745 0 0,16-9 1328 0 0,49-29 646 0 0,-45 26-3240 0 0,0 0 0 0 0,0-2 0 0 0,20-16 0 0 0,9-8-8293 0 0,-26 17 4014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3:55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78 788 0 0,'-39'-28'10133'0'0,"33"22"-9173"0"0,-1 1-1 0 0,0 0 0 0 0,-1 0 1 0 0,1 0-1 0 0,-1 1 1 0 0,0 0-1 0 0,-9-3 0 0 0,12 5-611 0 0,1 1 0 0 0,-1-1 0 0 0,-1 1 0 0 0,1 0 0 0 0,0 0 0 0 0,0 1-1 0 0,0-1 1 0 0,0 1 0 0 0,-1 0 0 0 0,1 1 0 0 0,0-1 0 0 0,0 1 0 0 0,0 0 0 0 0,0 0-1 0 0,0 1 1 0 0,-10 3 0 0 0,10-1-209 0 0,-1 0-1 0 0,1 0 0 0 0,0 0 1 0 0,0 1-1 0 0,1 0 0 0 0,-1 0 1 0 0,1 0-1 0 0,0 0 0 0 0,0 1 1 0 0,1-1-1 0 0,0 1 0 0 0,0 0 1 0 0,-3 7-1 0 0,2-2-116 0 0,1 0 0 0 0,0 0-1 0 0,0 0 1 0 0,1 0 0 0 0,1 0 0 0 0,0 1-1 0 0,0-1 1 0 0,2 16 0 0 0,-1-23-74 0 0,0 1 0 0 0,0 0 0 0 0,1-1 0 0 0,-1 1 0 0 0,1 0-1 0 0,0-1 1 0 0,1 1 0 0 0,-1 0 0 0 0,1-1 0 0 0,0 0 0 0 0,0 1 0 0 0,0-1 0 0 0,1 0 0 0 0,0 0 0 0 0,-1-1 0 0 0,1 1 0 0 0,0 0 0 0 0,1-1 0 0 0,-1 0 0 0 0,1 1 0 0 0,0-1 0 0 0,6 4 0 0 0,-8-6 35 0 0,0-1 1 0 0,0 1 0 0 0,1 0 0 0 0,-1-1-1 0 0,0 1 1 0 0,0-1 0 0 0,1 1 0 0 0,-1-1-1 0 0,0 0 1 0 0,0 0 0 0 0,1 0 0 0 0,-1 0-1 0 0,0-1 1 0 0,1 1 0 0 0,-1-1 0 0 0,0 1-1 0 0,0-1 1 0 0,0 0 0 0 0,0 0 0 0 0,1 1 0 0 0,1-3-1 0 0,0 0-2 0 0,0 0-1 0 0,1 0 1 0 0,-2-1 0 0 0,1 0-1 0 0,0 0 1 0 0,-1 0-1 0 0,1 0 1 0 0,4-9-1 0 0,2-6 364 0 0,0 0-1 0 0,-2-1 1 0 0,9-29-1 0 0,-14 37 373 0 0,-2 9-383 0 0,-1-1 0 0 0,1 1 0 0 0,0 0 0 0 0,0 0 0 0 0,0 0-1 0 0,0 0 1 0 0,0 0 0 0 0,1 1 0 0 0,-1-1 0 0 0,1 0 0 0 0,0 1 0 0 0,0-1 0 0 0,0 1 0 0 0,3-4 0 0 0,-4 6-6 0 0,2 1-48 0 0,23 16-207 0 0,43 36 1 0 0,6 4-54 0 0,-46-38-65 0 0,14 9-703 0 0,56 48 0 0 0,-87-60-3837 0 0,-12-16 4237 0 0,0 0 0 0 0,0 1-1 0 0,1-1 1 0 0,-1 1 0 0 0,0-1 0 0 0,0 1 0 0 0,0-1 0 0 0,0 1 0 0 0,0-1 0 0 0,0 1 0 0 0,0-1 0 0 0,0 1 0 0 0,0-1 0 0 0,0 1 0 0 0,0-1 0 0 0,0 1 0 0 0,0-1 0 0 0,0 0 0 0 0,-1 1 0 0 0,1-1 0 0 0,0 1 0 0 0,0-1 0 0 0,0 1 0 0 0,-1-1 0 0 0,1 0 0 0 0,-4 4-3490 0 0,-13 1-3879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39:38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45 204 0 0,'0'0'4090'0'0,"8"20"11176"0"0,12-26-15175 0 0,0 1 1 0 0,25-3 0 0 0,-27 6 106 0 0,0-1 1 0 0,0-1 0 0 0,32-11-1 0 0,-45 13-159 0 0,-1 1 0 0 0,1 0 0 0 0,0 0 1 0 0,-1 0-1 0 0,1 1 0 0 0,0-1 0 0 0,5 2 0 0 0,-6-1-17 0 0,0 0 0 0 0,0 0 0 0 0,0 0 1 0 0,0-1-1 0 0,0 1 0 0 0,0-1 0 0 0,-1 0 1 0 0,1 0-1 0 0,6-3 0 0 0,1 2 1 0 0,0 0 0 0 0,0 0-1 0 0,1 1 1 0 0,-1 0 0 0 0,0 1 0 0 0,1 1 0 0 0,14 2 0 0 0,-23-3-15 0 0,42 6 106 0 0,-5 2-68 0 0,51 17 0 0 0,-73-20-68 0 0,3 2 123 0 0,-11-5-60 0 0,0 1 0 0 0,0 0 0 0 0,0 1 0 0 0,13 7 0 0 0,-7-1 12 0 0,0 0 0 0 0,-1 1 0 0 0,0 1 0 0 0,15 15-1 0 0,-24-20-5 0 0,2 2-9 0 0,0 0 0 0 0,0 0 0 0 0,1-1-1 0 0,17 12 1 0 0,-25-19-17 0 0,29 33 231 0 0,-26-31-215 0 0,-1-1 1 0 0,1 1-1 0 0,-1 0 0 0 0,1 1 1 0 0,-1-1-1 0 0,0 1 0 0 0,0-1 1 0 0,4 8-1 0 0,-7-10 30 0 0,-24-2 3864 0 0,-111-7-3592 0 0,89 2-31 0 0,45 6-220 0 0,-5 1 483 0 0,225 51-613 0 0,-217-52 69 0 0,0 1 0 0 0,0 0 0 0 0,0 0 0 0 0,0-1 0 0 0,0 1 0 0 0,0-1 0 0 0,0 1 0 0 0,0-1 0 0 0,0 0 1 0 0,0 0-1 0 0,0 0 0 0 0,0 0 0 0 0,0 0 0 0 0,0-1 0 0 0,0 1 0 0 0,0 0 0 0 0,0-1 0 0 0,4-1 0 0 0,-5 0 23 0 0,-1 0-1 0 0,0 1 1 0 0,1-1-1 0 0,-1 0 1 0 0,0 0-1 0 0,0 1 1 0 0,0-1-1 0 0,0 0 1 0 0,0 0-1 0 0,0 1 1 0 0,-1-1-1 0 0,1 0 1 0 0,-1 1-1 0 0,1-1 1 0 0,-1 0-1 0 0,0-1 1 0 0,-3-11-175 0 0,-39-206 349 0 0,37 204-186 0 0,5 15-37 0 0,0-1-1 0 0,0 1 1 0 0,0-1-1 0 0,0 1 1 0 0,1-1 0 0 0,-1 1-1 0 0,1-1 1 0 0,-1 0 0 0 0,1 1-1 0 0,0-1 1 0 0,-1 0 0 0 0,1 0-1 0 0,0 1 1 0 0,0-1 0 0 0,0 0-1 0 0,0 0 1 0 0,1 1 0 0 0,-1-3-1 0 0,1 3 9 0 0,-4-4-366 0 0,2 10 349 0 0,1 0-1 0 0,0 0 1 0 0,0 0-1 0 0,0 0 1 0 0,1 0-1 0 0,0 0 1 0 0,0 0-1 0 0,0 0 1 0 0,1 0-1 0 0,-1-1 1 0 0,4 7-1 0 0,7 33-11 0 0,5 10 75 0 0,-13-42-24 0 0,-3-11-19 0 0,1 6-1534 0 0,-22-26-2303 0 0,-7 0-8809 0 0,13 10 6242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4:12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1 320 0 0,'2'25'21777'0'0,"-3"-25"-21404"0"0,0 1 215 0 0,-3 3-235 0 0,1 0 0 0 0,-1-1-1 0 0,0 1 1 0 0,0-1 0 0 0,-1 0 0 0 0,1 0 0 0 0,0 0-1 0 0,-10 4 1 0 0,7-3-43 0 0,2 0-291 0 0,0 0 0 0 0,0 1 1 0 0,1 0-1 0 0,-1-1 0 0 0,1 2 0 0 0,1-1 0 0 0,-1 0 0 0 0,1 1 0 0 0,0-1 1 0 0,0 1-1 0 0,0 0 0 0 0,1 0 0 0 0,0 0 0 0 0,0 0 0 0 0,-1 8 1 0 0,2-9-25 0 0,0-1 1 0 0,0 0 0 0 0,0 1-1 0 0,1-1 1 0 0,0 0 0 0 0,0 1 0 0 0,0-1-1 0 0,0 1 1 0 0,0-1 0 0 0,1 1 0 0 0,0-1-1 0 0,0 0 1 0 0,0 1 0 0 0,1-1 0 0 0,-1 0-1 0 0,1 0 1 0 0,0 0 0 0 0,0 0-1 0 0,0 0 1 0 0,1-1 0 0 0,-1 1 0 0 0,1-1-1 0 0,4 5 1 0 0,9 6-22 0 0,-14-11 23 0 0,1 0 1 0 0,-1 0-1 0 0,1 0 0 0 0,0-1 1 0 0,0 1-1 0 0,0-1 0 0 0,1 0 1 0 0,-1 0-1 0 0,0 0 0 0 0,1 0 1 0 0,-1-1-1 0 0,1 1 0 0 0,0-1 1 0 0,-1 0-1 0 0,1 0 0 0 0,0-1 1 0 0,6 2-1 0 0,18-23 193 0 0,-23 9-118 0 0,-1 0 0 0 0,0 0 0 0 0,0 0 0 0 0,-2-1 0 0 0,1 1 0 0 0,-2-1-1 0 0,1 1 1 0 0,-2-1 0 0 0,0 0 0 0 0,0 0 0 0 0,-4-17 0 0 0,-4 4 323 0 0,-2-13 951 0 0,10 38-813 0 0,0 1-502 0 0,0 0 0 0 0,0-1 0 0 0,0 1 0 0 0,0 0 0 0 0,0 0 0 0 0,0 0-1 0 0,0 0 1 0 0,1-1 0 0 0,-1 1 0 0 0,0 0 0 0 0,0 0 0 0 0,0 0 0 0 0,0-1 0 0 0,-1 1 0 0 0,1 0 0 0 0,0 0-1 0 0,0 0 1 0 0,0 0 0 0 0,0-1 0 0 0,0 1 0 0 0,0 0 0 0 0,0 0 0 0 0,0 0 0 0 0,0 0 0 0 0,0-1 0 0 0,0 1-1 0 0,-1 0 1 0 0,1 0 0 0 0,0 0 0 0 0,0 0 0 0 0,0 0 0 0 0,0-1 0 0 0,0 1 0 0 0,-1 0 0 0 0,1 0 0 0 0,0 0 0 0 0,0 0-1 0 0,0 0 1 0 0,0 0 0 0 0,-1 0 0 0 0,1 0 0 0 0,0 0 0 0 0,0 0 0 0 0,0 0 0 0 0,0 0 0 0 0,-1 0 0 0 0,1 0 3 0 0,-1 0 1 0 0,1 0-1 0 0,0 0 1 0 0,-1 0-1 0 0,1 1 1 0 0,0-1 0 0 0,-1 0-1 0 0,1 0 1 0 0,0 0-1 0 0,0 1 1 0 0,-1-1 0 0 0,1 0-1 0 0,0 0 1 0 0,0 1-1 0 0,-1-1 1 0 0,1 0 0 0 0,0 1-1 0 0,0-1 1 0 0,0 0-1 0 0,-1 1 1 0 0,1-1 0 0 0,0 0-1 0 0,0 1 1 0 0,0-1-1 0 0,0 1 1 0 0,0-1-1 0 0,0 0 1 0 0,0 1 0 0 0,0-1-1 0 0,0 0 1 0 0,0 1-1 0 0,0-1 1 0 0,0 0 0 0 0,0 1-1 0 0,0-1 1 0 0,0 1-1 0 0,1-1 1 0 0,0 5-35 0 0,1 0 0 0 0,0-1 0 0 0,0 0 0 0 0,0 1 0 0 0,0-1 0 0 0,1 0 0 0 0,0 0 0 0 0,0 0 0 0 0,0 0 0 0 0,0 0 0 0 0,7 5 0 0 0,8 12 0 0 0,11 17 0 0 0,34 34 0 0 0,30 38 0 0 0,-89-104 0 0 0,2-2 0 0 0,-2 0 0 0 0,-17-11-4819 0 0,-11-6-6767 0 0,7 2 2389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4:1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17 732 0 0,'-6'-6'32022'0'0,"-2"5"-32009"0"0,1-3-13 0 0,4-1 0 0 0,2 15 0 0 0,5 9 0 0 0,9 7 0 0 0,0 0 0 0 0,19 26 0 0 0,4 6 0 0 0,-32-48 0 0 0,-3-7 0 0 0,1 0 0 0 0,-1 0 0 0 0,1 0 0 0 0,0-1 0 0 0,0 1 0 0 0,0 0 0 0 0,1-1 0 0 0,-1 1 0 0 0,1-1 0 0 0,-1 0 0 0 0,5 3 0 0 0,-5-7 0 0 0,0 0 0 0 0,0 0 0 0 0,-1 0 0 0 0,1 0 0 0 0,-1 0 0 0 0,0 0 0 0 0,0 0 0 0 0,0-1 0 0 0,0 1 0 0 0,0-1 0 0 0,0 1 0 0 0,0-3 0 0 0,1-2 0 0 0,3-1 0 0 0,33-62 0 0 0,-34 65 0 0 0,0 0 0 0 0,-1 1 0 0 0,1 0 0 0 0,1-1 0 0 0,-1 1 0 0 0,1 1 0 0 0,-1-1 0 0 0,1 1 0 0 0,0 0 0 0 0,1 0 0 0 0,9-4 0 0 0,-9 5 0 0 0,0 1 0 0 0,0 0 0 0 0,0 0 0 0 0,0 0 0 0 0,0 1 0 0 0,0 0 0 0 0,0 0 0 0 0,0 0 0 0 0,0 1 0 0 0,0 0 0 0 0,0 0 0 0 0,0 1 0 0 0,0-1 0 0 0,0 1 0 0 0,8 4 0 0 0,-11-4 0 0 0,1 0 0 0 0,-1-1 0 0 0,0 1 0 0 0,0 0 0 0 0,0 1 0 0 0,0-1 0 0 0,0 0 0 0 0,-1 1 0 0 0,1 0 0 0 0,-1-1 0 0 0,1 1 0 0 0,-1 0 0 0 0,0 0 0 0 0,0 1 0 0 0,-1-1 0 0 0,1 0 0 0 0,0 1 0 0 0,-1-1 0 0 0,0 0 0 0 0,0 1 0 0 0,0 0 0 0 0,0-1 0 0 0,-1 1 0 0 0,1 0 0 0 0,-1-1 0 0 0,0 1 0 0 0,-1 5 0 0 0,0-5 0 0 0,-1 0 0 0 0,1-1 0 0 0,-1 1 0 0 0,0 0 0 0 0,0-1 0 0 0,-1 0 0 0 0,1 1 0 0 0,-1-1 0 0 0,0 0 0 0 0,1 0 0 0 0,-1 0 0 0 0,-1 0 0 0 0,1-1 0 0 0,-7 5 0 0 0,1-1 0 0 0,1-1 0 0 0,-2 0 0 0 0,1 0 0 0 0,0 0 0 0 0,-11 2 0 0 0,4-3 0 0 0,-60 24 0 0 0,74-28-134 0 0,0 0 0 0 0,0 1-1 0 0,-1-1 1 0 0,1 0 0 0 0,0 0 0 0 0,0-1-1 0 0,0 1 1 0 0,0 0 0 0 0,0-1 0 0 0,-1 1 0 0 0,1-1-1 0 0,0 0 1 0 0,0 0 0 0 0,0 1 0 0 0,-2-3-1 0 0,-26-16-5302 0 0,28 18 4058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0:53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0 100 0 0,'0'0'16087'0'0,"-6"25"-6764"0"0,35 11-8791 0 0,-8-18-268 0 0,-1 1 1 0 0,-1 1 0 0 0,-1 1-1 0 0,25 37 1 0 0,-8-10 78 0 0,6 9 384 0 0,45 89 1 0 0,-81-137-679 0 0,65 128 604 0 0,-55-109-485 0 0,18 44 1 0 0,-22-44-47 0 0,25 43-1 0 0,-7-4 184 0 0,-24-55-206 0 0,12 18 170 0 0,-14-27-242 0 0,-1 0-1 0 0,1 1 0 0 0,-1 0 0 0 0,0-1 0 0 0,0 1 0 0 0,0 0 0 0 0,-1 0 0 0 0,2 4 0 0 0,7 11 50 0 0,-8-17-66 0 0,-1 0 0 0 0,1 0 0 0 0,-1 0 1 0 0,1 0-1 0 0,-1 0 0 0 0,0 0 0 0 0,0 1 1 0 0,0-1-1 0 0,0 0 0 0 0,-1 1 0 0 0,1-1 1 0 0,-1 1-1 0 0,1 2 0 0 0,1 1 9 0 0,1-1 0 0 0,-1 0 0 0 0,1 0 0 0 0,0 0 0 0 0,0 0 0 0 0,6 7-1 0 0,-1-1 1 0 0,-7-10 47 0 0,-10-4 9 0 0,1-1 0 0 0,0 1-1 0 0,0-2 1 0 0,0 1 0 0 0,1-1 0 0 0,0 0 0 0 0,0 0 0 0 0,-7-7-1 0 0,-34-22 231 0 0,32 25-305 0 0,3 2 0 0 0,0-1 0 0 0,1-1 0 0 0,0 0 0 0 0,1-1 0 0 0,-11-12 0 0 0,17 18 0 0 0,15 13 0 0 0,0 0 0 0 0,0-1 0 0 0,1 0 0 0 0,0 0 0 0 0,0-1 0 0 0,21 9 0 0 0,-16-8 0 0 0,0 1 0 0 0,-1 0 0 0 0,22 18 0 0 0,-29-19 0 0 0,-6-5 0 0 0,1 0 0 0 0,0 0 0 0 0,0-1 0 0 0,0 1 0 0 0,1-1 0 0 0,-1 0 0 0 0,0 0 0 0 0,1 0 0 0 0,0-1 0 0 0,-1 1 0 0 0,5 0 0 0 0,-8-1 0 0 0,1-1 0 0 0,0 0 0 0 0,-1 0 0 0 0,1 0 0 0 0,-1 0 0 0 0,1 0 0 0 0,-1 0 0 0 0,1 0 0 0 0,0-1 0 0 0,-1 1 0 0 0,1 0 0 0 0,-1 0 0 0 0,1 0 0 0 0,-1-1 0 0 0,1 1 0 0 0,-1 0 0 0 0,1 0 0 0 0,-1-1 0 0 0,1 1 0 0 0,-1 0 0 0 0,0-1 0 0 0,1 1 0 0 0,-1-1 0 0 0,1 1 0 0 0,-1 0 0 0 0,0-1 0 0 0,0 1 0 0 0,1-1 0 0 0,-1 1 0 0 0,0-1 0 0 0,0 1 0 0 0,1-1 0 0 0,-1 1 0 0 0,0-1 0 0 0,0 0 0 0 0,0 1 0 0 0,0-1 0 0 0,0 1 0 0 0,0-1 0 0 0,0 1 0 0 0,0-1 0 0 0,0 1 0 0 0,0-1 0 0 0,0 0 0 0 0,0 0 0 0 0,0-26 0 0 0,0 26 0 0 0,8-75 0 0 0,25-103 0 0 0,-29 100 0 0 0,-3 73 0 0 0,-6-11-2382 0 0,-5 0-6559 0 0,2 2 808 0 0,3 0 647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8:12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53 688 0 0,'0'0'8486'0'0,"-28"-27"-5349"0"0,2 1 14299 0 0,30 29-17431 0 0,21 11 33 0 0,0 0 0 0 0,39 13-1 0 0,-15-9 161 0 0,-1 3 0 0 0,0 1 0 0 0,52 35 0 0 0,-61-33-99 0 0,-23-15-17 0 0,0 2-1 0 0,22 17 0 0 0,55 34 429 0 0,-51-41-331 0 0,-36-19-138 0 0,-1 0-1 0 0,1 0 0 0 0,-1 0 1 0 0,0 1-1 0 0,0 0 0 0 0,0 0 1 0 0,0 0-1 0 0,7 8 0 0 0,-10-8 16 0 0,1 0-1 0 0,-1-1 1 0 0,1 1-1 0 0,0 0 1 0 0,0-1-1 0 0,0 1 0 0 0,0-1 1 0 0,0 0-1 0 0,0 0 1 0 0,0 0-1 0 0,6 2 1 0 0,-8-6-14 0 0,-1 1-42 0 0,0 0 0 0 0,0 1 0 0 0,0-1 1 0 0,0 0-1 0 0,0 1 0 0 0,0-1 0 0 0,0 0 1 0 0,0 1-1 0 0,-1-1 0 0 0,1 0 0 0 0,0 1 1 0 0,0-1-1 0 0,0 0 0 0 0,-1 1 0 0 0,1-1 1 0 0,0 1-1 0 0,-1-1 0 0 0,1 0 0 0 0,-1 1 1 0 0,1-1-1 0 0,0 1 0 0 0,-1-1 0 0 0,1 1 1 0 0,-1 0-1 0 0,1-1 0 0 0,-1 1 0 0 0,0-1 1 0 0,1 1-1 0 0,-1 0 0 0 0,1-1 0 0 0,-1 1 1 0 0,0 0-1 0 0,1 0 0 0 0,-2-1 0 0 0,-5-3-1 0 0,-88-156 1 0 0,53 80 0 0 0,23 52 0 0 0,29 59 0 0 0,5-9 0 0 0,-1-1 0 0 0,14 30 0 0 0,-17-29 0 0 0,2 0 0 0 0,20 28 0 0 0,29 47 0 0 0,-60-96 0 0 0,2 1 0 0 0,3 24 0 0 0,-7-21 0 0 0,-7 0 0 0 0,-5 2 0 0 0,0-1 0 0 0,-1 0 0 0 0,1 0 0 0 0,-25 6 0 0 0,15-4 0 0 0,11-6 0 0 0,0 2 0 0 0,5-1 0 0 0,1 1 0 0 0,-2 1 0 0 0,3-4 0 0 0,-1-19-4030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8:1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1 951 428 0 0,'-1'10'28813'0'0,"37"-85"-26741"0"0,-8 15-1690 0 0,43-69 0 0 0,36-53-243 0 0,-77 120-94 0 0,-15 27 8 0 0,15-37-123 0 0,13-25 104 0 0,-34 75 22 0 0,-7 18-56 0 0,0-1 0 0 0,0 1 0 0 0,0 0 1 0 0,0 0-1 0 0,0-1 0 0 0,1 1 0 0 0,0 1 0 0 0,4-6 0 0 0,-4 5 12 0 0,1-1 0 0 0,-1 0 0 0 0,0 0 0 0 0,-1 0 0 0 0,1 0 0 0 0,-1-1 0 0 0,3-9 0 0 0,10-21 29 0 0,9-11 43 0 0,5-2-38 0 0,-29 49-46 0 0,0 0 0 0 0,0 0 1 0 0,0 0-1 0 0,0 0 0 0 0,0 0 1 0 0,0 0-1 0 0,0 0 0 0 0,0 0 1 0 0,0 0-1 0 0,-1 0 0 0 0,1 0 1 0 0,0 0-1 0 0,0 0 0 0 0,0 0 1 0 0,0 0-1 0 0,0 0 0 0 0,0 0 1 0 0,0 0-1 0 0,0 0 0 0 0,0 0 1 0 0,0 0-1 0 0,0 0 0 0 0,0 0 1 0 0,0 0-1 0 0,-1 0 0 0 0,1 0 1 0 0,0 0-1 0 0,0 0 1 0 0,0-1-1 0 0,0 1 0 0 0,0 0 1 0 0,0 0-1 0 0,0 0 0 0 0,0 0 1 0 0,0 0-1 0 0,0 0 0 0 0,0 0 1 0 0,0 0-1 0 0,0 0 0 0 0,0 0 1 0 0,0 0-1 0 0,0 0 0 0 0,0 0 1 0 0,0 0-1 0 0,0-1 0 0 0,0 1 1 0 0,0 0-1 0 0,0 0 0 0 0,0 0 1 0 0,0 0-1 0 0,0 0 0 0 0,0 0 1 0 0,0 0-1 0 0,0 0 0 0 0,0 0 1 0 0,-10 6 56 0 0,0 2 32 0 0,-153 121-89 0 0,141-111 0 0 0,17-13 0 0 0,0-1 0 0 0,0 0 0 0 0,0 0 0 0 0,-1 0 0 0 0,1 0 0 0 0,-9 3 0 0 0,7-5 0 0 0,-1 0 0 0 0,-2 0 0 0 0,-1-1 0 0 0,19-10 0 0 0,0 0 0 0 0,0 0 0 0 0,19-14 0 0 0,29-14 0 0 0,-35 24 0 0 0,0 0 0 0 0,20-19 0 0 0,-6 9-6 0 0,-34 23-19 0 0,-1-1 18 0 0,0 1 8 0 0,0 0 0 0 0,0 0 0 0 0,1-1 0 0 0,-1 1 0 0 0,0 0 0 0 0,1 0 0 0 0,-1-1 0 0 0,0 1-1 0 0,0 0 1 0 0,1 0 0 0 0,-1 0 0 0 0,0 0 0 0 0,1 0 0 0 0,-1-1 0 0 0,0 1 0 0 0,1 0 0 0 0,-1 0 0 0 0,0 0 0 0 0,1 0 0 0 0,-1 0-1 0 0,0 0 1 0 0,1 0 0 0 0,-1 0 0 0 0,1 0 0 0 0,-1 0 0 0 0,0 0 0 0 0,1 0 0 0 0,-1 0 0 0 0,0 1 0 0 0,1-1 0 0 0,-1 0-1 0 0,0 0 1 0 0,1 1 0 0 0,-2 6 0 0 0,1 1 0 0 0,-1 0 0 0 0,2 0 0 0 0,-1 0-1 0 0,1 0 1 0 0,0 0 0 0 0,1 0 0 0 0,0 0 0 0 0,4 11-1 0 0,7 39-1 0 0,6 24 1 0 0,-16-77 0 0 0,1 0 0 0 0,-3 1 0 0 0,-1 1 0 0 0,0-2-2 0 0,0-4-305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2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21 384 0 0,'0'0'1476'0'0,"21"23"10782"0"0,-22-21-12253 0 0,0-1 0 0 0,-1 0 0 0 0,1 0 0 0 0,0 1-1 0 0,0-1 1 0 0,0 1 0 0 0,0-1 0 0 0,1 1 0 0 0,-1-1 0 0 0,0 1 0 0 0,1-1 0 0 0,-1 1-1 0 0,1 0 1 0 0,-1-1 0 0 0,1 1 0 0 0,0 0 0 0 0,-1-1 0 0 0,1 1 0 0 0,0 0 0 0 0,0-1 0 0 0,1 1-1 0 0,-1 3 1 0 0,9 41 8 0 0,-9-45-12 0 0,1-1-13 0 0,0 0 14 0 0,0 0 0 0 0,-1 0 0 0 0,1-1 0 0 0,0 1 0 0 0,0 0 0 0 0,0 0 0 0 0,-1-1 0 0 0,1 1 0 0 0,0 0 0 0 0,0-1 0 0 0,0 1 0 0 0,-1-1 0 0 0,1 1 0 0 0,0-1-1 0 0,-1 1 1 0 0,1-1 0 0 0,-1 0 0 0 0,1 1 0 0 0,0-1 0 0 0,0-1 0 0 0,22-16 24 0 0,-21 17 93 0 0,-1 0-1 0 0,0-1 0 0 0,1 1 1 0 0,-1-1-1 0 0,0 1 0 0 0,0-1 1 0 0,0 0-1 0 0,0 1 1 0 0,0-1-1 0 0,-1 0 0 0 0,1 0 1 0 0,1-4 2901 0 0,-4 6-2999 0 0,1 0 0 0 0,0 1 0 0 0,-1-1 0 0 0,1 0 0 0 0,-1 1 0 0 0,1-1 0 0 0,0 1 0 0 0,-1-1 0 0 0,1 1 0 0 0,0 0 0 0 0,-1 0 0 0 0,1 0 0 0 0,0-1 0 0 0,0 1 0 0 0,0 0 0 0 0,-2 3 0 0 0,1-1 4 0 0,2-2-45 0 0,0 0-60 0 0,0 0 68 0 0,0 0 0 0 0,0 0 0 0 0,0 0 0 0 0,0 0 0 0 0,0 0 0 0 0,0 0 0 0 0,1 0 0 0 0,-1 0 0 0 0,0 0 0 0 0,0 0 1 0 0,1 0-1 0 0,-1 0 0 0 0,1 0 0 0 0,-1 0 0 0 0,1-1 0 0 0,-1 1 0 0 0,2 1 0 0 0,11-2-103 0 0,-10-2 119 0 0,-1 0-1 0 0,1 0 1 0 0,-1 0 0 0 0,0 0 0 0 0,1 0 0 0 0,-1 0-1 0 0,0 0 1 0 0,0-1 0 0 0,2-4 0 0 0,-3 5 4 0 0,0 0 0 0 0,0 0 0 0 0,0-1 0 0 0,-1 1 1 0 0,1-1-1 0 0,-1 1 0 0 0,1 0 0 0 0,-1-1 0 0 0,0 1 0 0 0,0-1 1 0 0,0 1-1 0 0,-1-1 0 0 0,1 1 0 0 0,0 0 0 0 0,-1-1 1 0 0,0 1-1 0 0,1-1 0 0 0,-1 1 0 0 0,0 0 0 0 0,-2-3 0 0 0,-21-29 92 0 0,23 33-89 0 0,-2 2-19 0 0,1 0 0 0 0,-1 0 1 0 0,0 1-1 0 0,1-1 0 0 0,0 0 0 0 0,-1 1 0 0 0,1 0 0 0 0,0-1 0 0 0,0 1 0 0 0,0 0 0 0 0,0 0 0 0 0,0 0 0 0 0,0 1 0 0 0,0-1 0 0 0,1 0 0 0 0,-1 1 0 0 0,1-1 0 0 0,0 1 0 0 0,0-1 0 0 0,0 1 0 0 0,0 0 0 0 0,0-1 0 0 0,0 1 0 0 0,1 0 0 0 0,-1 0 0 0 0,1-1 0 0 0,0 1 0 0 0,0 0 0 0 0,0 0 0 0 0,0 0 0 0 0,0 0 0 0 0,1-1 1 0 0,-1 1-1 0 0,1 0 0 0 0,0 0 0 0 0,0-1 0 0 0,2 6 0 0 0,-3-7 6 0 0,1 0 1 0 0,-1 0-1 0 0,1 1 1 0 0,-1-1-1 0 0,1 0 1 0 0,-1 0-1 0 0,1 0 1 0 0,0 0-1 0 0,-1 0 1 0 0,1 0-1 0 0,0 0 1 0 0,0 0-1 0 0,0 0 1 0 0,0 0-1 0 0,0-1 1 0 0,0 1-1 0 0,0 0 1 0 0,0-1-1 0 0,0 1 1 0 0,0-1-1 0 0,1 1 1 0 0,-1-1-1 0 0,0 1 1 0 0,0-1-1 0 0,0 0 1 0 0,1 1-1 0 0,-1-1 1 0 0,0 0-1 0 0,1 0 1 0 0,-1 0-1 0 0,0 0 1 0 0,0 0-1 0 0,1 0 1 0 0,-1-1-1 0 0,0 1 1 0 0,0 0-1 0 0,1-1 0 0 0,-1 1 1 0 0,0 0-1 0 0,0-1 1 0 0,0 0-1 0 0,0 1 1 0 0,1-2-1 0 0,1 0 9 0 0,-1 1 0 0 0,0-1 0 0 0,0-1 0 0 0,0 1 0 0 0,0 0 0 0 0,0 0 0 0 0,0-1 0 0 0,0 1 0 0 0,-1-1 0 0 0,0 0 0 0 0,1 1 0 0 0,-1-1-1 0 0,1-3 1 0 0,-2 2 0 0 0,0 1 0 0 0,0-1 0 0 0,-1 0-1 0 0,1 1 1 0 0,-1-1 0 0 0,0 1-1 0 0,0-1 1 0 0,0 1 0 0 0,0-1 0 0 0,-4-6-1 0 0,0-3 28 0 0,5 12-12 0 0,-1 0-20 0 0,0 0 1 0 0,1 1 0 0 0,-1-1 0 0 0,1 0-1 0 0,-1 1 1 0 0,0-1 0 0 0,0 1 0 0 0,1-1-1 0 0,-1 1 1 0 0,0 0 0 0 0,0-1 0 0 0,0 1-1 0 0,1 0 1 0 0,-1-1 0 0 0,0 1 0 0 0,0 0-1 0 0,-1 0 1 0 0,0 1-13 0 0,0 0 0 0 0,0 0 0 0 0,0 1 0 0 0,0-1 1 0 0,0 1-1 0 0,1 0 0 0 0,-1-1 0 0 0,0 1 0 0 0,1 0 0 0 0,0 0 0 0 0,-1 0 0 0 0,1 0 0 0 0,0 0 0 0 0,0 0 1 0 0,0 0-1 0 0,0 0 0 0 0,0 1 0 0 0,1-1 0 0 0,-1 0 0 0 0,1 0 0 0 0,-1 1 0 0 0,1-1 0 0 0,0 1 0 0 0,0-1 1 0 0,0 0-1 0 0,0 1 0 0 0,0-1 0 0 0,1 0 0 0 0,-1 1 0 0 0,1-1 0 0 0,-1 0 0 0 0,1 0 0 0 0,0 1 0 0 0,0-1 1 0 0,0 0-1 0 0,0 0 0 0 0,0 0 0 0 0,1 0 0 0 0,1 3 0 0 0,-1-5 11 0 0,-1 1 0 0 0,1-1 1 0 0,-1 1-1 0 0,1-1 0 0 0,0 1 0 0 0,-1-1 0 0 0,1 0 1 0 0,-1 0-1 0 0,1 0 0 0 0,0 0 0 0 0,-1 0 1 0 0,1 0-1 0 0,-1 0 0 0 0,1-1 0 0 0,0 1 0 0 0,-1 0 1 0 0,1-1-1 0 0,-1 0 0 0 0,1 1 0 0 0,-1-1 0 0 0,1 0 1 0 0,-1 0-1 0 0,0 1 0 0 0,1-1 0 0 0,-1 0 0 0 0,0 0 1 0 0,0-1-1 0 0,0 1 0 0 0,0 0 0 0 0,0 0 1 0 0,0 0-1 0 0,0-1 0 0 0,0 1 0 0 0,0-1 0 0 0,0 1 1 0 0,-1-1-1 0 0,1 1 0 0 0,-1-1 0 0 0,1 1 0 0 0,-1-1 1 0 0,1 1-1 0 0,-1-3 0 0 0,-1-5 11 0 0,0 8-4 0 0,1-1 1 0 0,0 1-1 0 0,0-1 1 0 0,-1 1-1 0 0,1-1 0 0 0,0 1 1 0 0,-1 0-1 0 0,0-1 1 0 0,1 1-1 0 0,-1 0 1 0 0,0-1-1 0 0,0 1 1 0 0,1 0-1 0 0,-1 0 0 0 0,0-1 1 0 0,-2 0-1 0 0,2 1 38 0 0,-1 2-86 0 0,0 0 35 0 0,-1 0 0 0 0,1 0 1 0 0,-1 0-1 0 0,1 0 1 0 0,0 1-1 0 0,0-1 0 0 0,0 1 1 0 0,0 0-1 0 0,0 0 0 0 0,0-1 1 0 0,0 1-1 0 0,0 0 1 0 0,-1 3-1 0 0,2-3 0 0 0,0-1 0 0 0,1 1-1 0 0,-1-1 1 0 0,1 1 0 0 0,-1-1-1 0 0,1 1 1 0 0,0 0 0 0 0,0-1 0 0 0,0 1-1 0 0,-1-1 1 0 0,1 1 0 0 0,1 0 0 0 0,-1-1-1 0 0,0 1 1 0 0,0-1 0 0 0,1 1 0 0 0,-1 0-1 0 0,1-1 1 0 0,-1 1 0 0 0,1-1 0 0 0,0 1-1 0 0,-1-1 1 0 0,1 0 0 0 0,0 1 0 0 0,0-1-1 0 0,0 0 1 0 0,0 1 0 0 0,0-1 0 0 0,0 0-1 0 0,2 1 1 0 0,0 1-5 0 0,1-1 0 0 0,0 1-1 0 0,-1-1 1 0 0,1 0 0 0 0,0 0 0 0 0,0-1 0 0 0,0 1-1 0 0,0-1 1 0 0,0 0 0 0 0,6 1 0 0 0,-8-1 24 0 0,10-8 52 0 0,-11 6-64 0 0,0 1 0 0 0,-1 0 1 0 0,1 0-1 0 0,0-1 0 0 0,-1 1 1 0 0,1 0-1 0 0,0-1 0 0 0,-1 1 0 0 0,1-1 1 0 0,-1 1-1 0 0,1-1 0 0 0,-1 1 1 0 0,1-1-1 0 0,-1 1 0 0 0,1-1 1 0 0,-1 1-1 0 0,1-1 0 0 0,-1 0 1 0 0,0 1-1 0 0,1-1 0 0 0,-1 0 0 0 0,0 1 1 0 0,0-1-1 0 0,1 0 0 0 0,-1 1 1 0 0,0-1-1 0 0,0 0 0 0 0,0 0 1 0 0,0 1-1 0 0,0-1 0 0 0,0 0 1 0 0,0 0-1 0 0,0 1 0 0 0,0-1 1 0 0,-1 0-1 0 0,1 1 0 0 0,0-1 0 0 0,0 0 1 0 0,0 1-1 0 0,-1-2 0 0 0,0-2 7 0 0,-1 0 0 0 0,1 0 0 0 0,-1 0 0 0 0,1 0 0 0 0,-1 1 0 0 0,0-1-1 0 0,0 1 1 0 0,-1-1 0 0 0,1 1 0 0 0,-1 0 0 0 0,1 0 0 0 0,-1 0-1 0 0,0 0 1 0 0,0 0 0 0 0,-7-4 0 0 0,-2-3-1 0 0,12 9-12 0 0,-3 2-23 0 0,1-1 13 0 0,-1 1-1 0 0,1-1 1 0 0,-1 1 0 0 0,1 0-1 0 0,-1 0 1 0 0,1 0-1 0 0,0 0 1 0 0,0 1-1 0 0,-1-1 1 0 0,1 1 0 0 0,0-1-1 0 0,0 1 1 0 0,0 0-1 0 0,1-1 1 0 0,-1 1-1 0 0,0 0 1 0 0,1 0 0 0 0,-1 1-1 0 0,1-1 1 0 0,0 0-1 0 0,-1 0 1 0 0,1 1-1 0 0,0-1 1 0 0,0 0 0 0 0,1 1-1 0 0,-1-1 1 0 0,1 1-1 0 0,-1-1 1 0 0,1 5-1 0 0,0-6 12 0 0,1 0 0 0 0,0 0-1 0 0,0 0 1 0 0,0 0 0 0 0,0 0-1 0 0,0 0 1 0 0,0 0 0 0 0,0-1 0 0 0,1 1-1 0 0,-1 0 1 0 0,0 0 0 0 0,0-1-1 0 0,0 1 1 0 0,1-1 0 0 0,-1 1-1 0 0,0-1 1 0 0,1 0 0 0 0,-1 0-1 0 0,1 1 1 0 0,-1-1 0 0 0,0 0-1 0 0,1 0 1 0 0,1 0 0 0 0,3 0-32 0 0,-5 1 18 0 0,8-3 42 0 0,5-1-145 0 0,-13-6-4999 0 0,-3 4 4262 0 0,1-1-676 0 0,-2 0-2465 0 0,0 1 327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2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60 0 0,'0'0'1569'0'0,"-1"3"-602"0"0,-4 11 7373 0 0,4-13-8278 0 0,-1 0 1 0 0,1 1 0 0 0,0-1 0 0 0,-1 1 0 0 0,1-1-1 0 0,0 1 1 0 0,0-1 0 0 0,0 1 0 0 0,0-1 0 0 0,0 1-1 0 0,0 0 1 0 0,0 0 0 0 0,1-1 0 0 0,-1 1-1 0 0,1 0 1 0 0,-1 0 0 0 0,1 0 0 0 0,0 0 0 0 0,-1 0-1 0 0,1 0 1 0 0,0-1 0 0 0,0 1 0 0 0,1 0 0 0 0,-1 0-1 0 0,0 0 1 0 0,2 4 0 0 0,-2-4-48 0 0,0 1-1 0 0,1-1 1 0 0,-1 1 0 0 0,1-1 0 0 0,0 0 0 0 0,0 1-1 0 0,0-1 1 0 0,0 0 0 0 0,1 1 0 0 0,-1-1 0 0 0,0 0-1 0 0,1 0 1 0 0,0 0 0 0 0,-1 0 0 0 0,1 0 0 0 0,0-1-1 0 0,0 1 1 0 0,0 0 0 0 0,0-1 0 0 0,0 1 0 0 0,0-1-1 0 0,4 1 1 0 0,-4-1-5 0 0,1-1 1 0 0,0 0-1 0 0,0 0 0 0 0,0-1 0 0 0,0 1 1 0 0,0-1-1 0 0,0 1 0 0 0,-1-1 0 0 0,1 0 1 0 0,0 0-1 0 0,0 0 0 0 0,-1 0 0 0 0,1 0 1 0 0,-1-1-1 0 0,1 0 0 0 0,-1 1 0 0 0,0-1 0 0 0,1 0 1 0 0,-1 0-1 0 0,0 0 0 0 0,0 0 0 0 0,2-3 1 0 0,-2 3 28 0 0,0 0 1 0 0,0-1-1 0 0,0 1 1 0 0,0-1-1 0 0,-1 1 0 0 0,1-1 1 0 0,-1 1-1 0 0,1-1 1 0 0,-1 0-1 0 0,0 0 1 0 0,0 0-1 0 0,0 0 1 0 0,0 0-1 0 0,-1 0 1 0 0,1 0-1 0 0,-1 0 0 0 0,0 0 1 0 0,0 0-1 0 0,0 0 1 0 0,-1-6-1 0 0,-1-1 294 0 0,2 9-319 0 0,1 1 1 0 0,-1-1-1 0 0,0 0 1 0 0,0 1-1 0 0,0-1 0 0 0,0 0 1 0 0,-1 1-1 0 0,1-1 1 0 0,0 1-1 0 0,0-1 1 0 0,0 0-1 0 0,0 1 0 0 0,-1-1 1 0 0,1 1-1 0 0,0-1 1 0 0,-1 1-1 0 0,1-1 0 0 0,0 1 1 0 0,-1-1-1 0 0,1 1 1 0 0,0-1-1 0 0,-1 1 0 0 0,1-1 1 0 0,-1 1-1 0 0,1-1 1 0 0,-1 1-1 0 0,1 0 0 0 0,-1-1 1 0 0,1 1-1 0 0,-1 0 1 0 0,0 0-1 0 0,1-1 0 0 0,-1 1 1 0 0,1 0-1 0 0,-1 0 1 0 0,0 0-1 0 0,1 0 1 0 0,-1 0-1 0 0,0 0 0 0 0,1 0 1 0 0,-1 0-1 0 0,1 0 1 0 0,-1 0-1 0 0,0 0 0 0 0,1 0 1 0 0,-1 0-1 0 0,1 1 1 0 0,-1-1-1 0 0,0 0 0 0 0,1 0 1 0 0,-1 1-1 0 0,1-1 1 0 0,-1 1-1 0 0,-3 0 0 0 0,1 0-1 0 0,-1 0 1 0 0,1 1-1 0 0,-1-1 1 0 0,1 1-1 0 0,0 0 1 0 0,0 0-1 0 0,0 1 1 0 0,0-1 0 0 0,0 0-1 0 0,1 1 1 0 0,-5 4-1 0 0,6-5-12 0 0,0-1-1 0 0,1 0 1 0 0,-1 0 0 0 0,0 1-1 0 0,0-1 1 0 0,1 0-1 0 0,-1 1 1 0 0,1-1 0 0 0,0 1-1 0 0,-1-1 1 0 0,1 1-1 0 0,0-1 1 0 0,0 1 0 0 0,0-1-1 0 0,0 1 1 0 0,0-1 0 0 0,0 1-1 0 0,0-1 1 0 0,1 1-1 0 0,-1-1 1 0 0,0 1 0 0 0,1-1-1 0 0,-1 0 1 0 0,1 1-1 0 0,0-1 1 0 0,-1 0 0 0 0,1 1-1 0 0,0-1 1 0 0,0 0-1 0 0,0 0 1 0 0,0 0 0 0 0,0 1-1 0 0,0-1 1 0 0,0 0-1 0 0,2 1 1 0 0,-2-2 0 0 0,0 1 1 0 0,0-1-1 0 0,1 0 1 0 0,-1 1-1 0 0,0-1 0 0 0,1 0 1 0 0,-1 0-1 0 0,0 0 1 0 0,1 0-1 0 0,-1 0 0 0 0,0 0 1 0 0,0 0-1 0 0,1 0 0 0 0,-1-1 1 0 0,0 1-1 0 0,1-1 1 0 0,-1 1-1 0 0,0-1 0 0 0,0 1 1 0 0,2-2-1 0 0,16-8 55 0 0,-17 7-41 0 0,0 0 0 0 0,-1-1 0 0 0,1 1 0 0 0,-1 0 0 0 0,0-1-1 0 0,0 1 1 0 0,-1-1 0 0 0,1 1 0 0 0,-1-1 0 0 0,0 1 0 0 0,1-1-1 0 0,-1 1 1 0 0,-1-1 0 0 0,1 1 0 0 0,-1-1 0 0 0,1 1-1 0 0,-1-1 1 0 0,0 1 0 0 0,0-1 0 0 0,0 1 0 0 0,-1 0 0 0 0,1 0-1 0 0,-1-1 1 0 0,-3-3 0 0 0,4 6 42 0 0,-18-5 275 0 0,15 9-327 0 0,1-1 0 0 0,-1 2-1 0 0,1-1 1 0 0,0 0 0 0 0,0 1 0 0 0,0-1 0 0 0,0 1 0 0 0,0 0-1 0 0,1 0 1 0 0,0 0 0 0 0,0 0 0 0 0,0 0 0 0 0,0 0 0 0 0,0 1 0 0 0,1-1-1 0 0,0 1 1 0 0,0-1 0 0 0,0 1 0 0 0,1 0 0 0 0,-1-1 0 0 0,2 7-1 0 0,-1-10-4 0 0,0 0-1 0 0,0 0 1 0 0,0 0-1 0 0,0 1 1 0 0,0-1-1 0 0,1 0 0 0 0,-1 0 1 0 0,0 0-1 0 0,1 0 1 0 0,-1 0-1 0 0,1 0 0 0 0,-1 0 1 0 0,1-1-1 0 0,0 1 1 0 0,-1 0-1 0 0,1 0 1 0 0,0 0-1 0 0,0-1 0 0 0,-1 1 1 0 0,1 0-1 0 0,0 0 1 0 0,0-1-1 0 0,0 1 1 0 0,0-1-1 0 0,0 1 0 0 0,0-1 1 0 0,0 1-1 0 0,0-1 1 0 0,0 0-1 0 0,0 0 0 0 0,0 1 1 0 0,0-1-1 0 0,0 0 1 0 0,0 0-1 0 0,0 0 1 0 0,0 0-1 0 0,0 0 0 0 0,1 0 1 0 0,-1 0-1 0 0,0 0 1 0 0,1-1-1 0 0,38-10-17 0 0,-38 9 24 0 0,0 1-1 0 0,0-1 0 0 0,1 1 0 0 0,-2-1 1 0 0,1 0-1 0 0,0 0 0 0 0,0 1 0 0 0,0-1 0 0 0,-1-1 1 0 0,1 1-1 0 0,-1 0 0 0 0,0 0 0 0 0,1-1 0 0 0,-1 1 1 0 0,0 0-1 0 0,-1-1 0 0 0,1 1 0 0 0,0-1 0 0 0,-1 1 1 0 0,1-1-1 0 0,-1 0 0 0 0,0 1 0 0 0,0-1 0 0 0,0 1 1 0 0,0-1-1 0 0,0 0 0 0 0,0 1 0 0 0,-1-1 0 0 0,1 1 1 0 0,-2-5-1 0 0,1 6 2 0 0,0-1 0 0 0,-1 0 1 0 0,1 0-1 0 0,0 0 0 0 0,-1 1 0 0 0,1-1 1 0 0,-1 1-1 0 0,1-1 0 0 0,-1 1 0 0 0,0 0 1 0 0,0-1-1 0 0,1 1 0 0 0,-1 0 0 0 0,0 0 0 0 0,0 0 1 0 0,-4-1-1 0 0,5 2-7 0 0,0 0 0 0 0,0 0 1 0 0,0 0-1 0 0,0 0 0 0 0,0 0 0 0 0,0 1 0 0 0,0-1 1 0 0,0 0-1 0 0,0 0 0 0 0,0 1 0 0 0,0-1 0 0 0,0 1 0 0 0,0-1 1 0 0,0 1-1 0 0,0-1 0 0 0,0 1 0 0 0,0-1 0 0 0,1 1 1 0 0,-1 0-1 0 0,0-1 0 0 0,0 1 0 0 0,1 0 0 0 0,-1 0 1 0 0,1 0-1 0 0,-1-1 0 0 0,0 1 0 0 0,1 0 0 0 0,0 0 1 0 0,-1 0-1 0 0,1 0 0 0 0,-1 0 0 0 0,1 0 0 0 0,0 0 1 0 0,0 0-1 0 0,0 0 0 0 0,0 0 0 0 0,0 0 0 0 0,0 1 1 0 0,-6 26-605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3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82 115 128 0 0,'-9'-2'8982'0'0,"12"11"-6422"0"0,-14-11 74 0 0,7 1-3439 0 0,0 0 1207 0 0,2 1-364 0 0,1 1-1 0 0,-1-1 1 0 0,1 0 0 0 0,-1 0-1 0 0,0 0 1 0 0,1 1-1 0 0,-1-1 1 0 0,1 1 0 0 0,-1-1-1 0 0,1 1 1 0 0,0 0-1 0 0,-1 0 1 0 0,1-1 0 0 0,-1 1-1 0 0,1 0 1 0 0,0 0-1 0 0,-2 2 1 0 0,-7 13 73 0 0,-8 17 83 0 0,18-32-193 0 0,0 1 1 0 0,-1-1-1 0 0,1 1 0 0 0,0-1 0 0 0,0 1 0 0 0,1-1 0 0 0,-1 1 1 0 0,0-1-1 0 0,0 1 0 0 0,1-1 0 0 0,-1 0 0 0 0,0 1 1 0 0,1-1-1 0 0,0 1 0 0 0,-1-1 0 0 0,1 0 0 0 0,0 0 0 0 0,0 1 1 0 0,-1-1-1 0 0,1 0 0 0 0,0 0 0 0 0,0 0 0 0 0,0 0 1 0 0,2 1-1 0 0,-2-1-5 0 0,9 0 45 0 0,-9-1-39 0 0,-1 0 0 0 0,1 1 0 0 0,0-1 0 0 0,-1 0 0 0 0,1 0-1 0 0,-1 0 1 0 0,1 0 0 0 0,-1 0 0 0 0,1 0 0 0 0,0 0 0 0 0,-1 0 0 0 0,1 0 0 0 0,-1 0 0 0 0,1 0 0 0 0,-1 0-1 0 0,1-1 1 0 0,-1 1 0 0 0,1 0 0 0 0,0 0 0 0 0,-1 0 0 0 0,1-1 0 0 0,-1 1 0 0 0,0 0 0 0 0,1-1 0 0 0,-1 1 0 0 0,1 0-1 0 0,-1-1 1 0 0,1 1 0 0 0,-1-1 0 0 0,0 1 0 0 0,1-1 0 0 0,-1 1 0 0 0,0-1 0 0 0,1 1 0 0 0,-1-1 0 0 0,0 1-1 0 0,0-1 1 0 0,0 1 0 0 0,1-1 0 0 0,-1 1 0 0 0,0-1 0 0 0,0 0 0 0 0,0 1 0 0 0,0-1 0 0 0,0 1 0 0 0,0-1 0 0 0,0 1-1 0 0,0-1 1 0 0,0 0 0 0 0,0 1 0 0 0,-1-1 0 0 0,1 1 0 0 0,0-1 0 0 0,-1 0 0 0 0,1-18 122 0 0,-1 0 1 0 0,-1 1-1 0 0,0-1 0 0 0,-9-28 1 0 0,11 45 44 0 0,-1 1-128 0 0,-2-2-19 0 0,2 2 59 0 0,-2 22-66 0 0,3-19-21 0 0,-1 0 1 0 0,1 1 0 0 0,-1-1 0 0 0,1 0-1 0 0,0 0 1 0 0,0 1 0 0 0,0-1 0 0 0,0 0 0 0 0,0 0-1 0 0,0 0 1 0 0,1 1 0 0 0,-1-1 0 0 0,2 3-1 0 0,0 3-5 0 0,-2-6 8 0 0,0-1 0 0 0,1 1 0 0 0,-1 0 0 0 0,1-1 0 0 0,0 1 0 0 0,-1-1-1 0 0,1 1 1 0 0,0 0 0 0 0,0-1 0 0 0,0 1 0 0 0,0-1 0 0 0,0 0 0 0 0,0 1-1 0 0,0-1 1 0 0,1 0 0 0 0,-1 0 0 0 0,0 0 0 0 0,1 0 0 0 0,-1 0 0 0 0,1 0-1 0 0,-1 0 1 0 0,1 0 0 0 0,0-1 0 0 0,-1 1 0 0 0,1 0 0 0 0,0-1 0 0 0,-1 0-1 0 0,1 1 1 0 0,0-1 0 0 0,-1 0 0 0 0,1 0 0 0 0,3 0 0 0 0,-4 0 5 0 0,0 0 0 0 0,0-1 0 0 0,1 1 1 0 0,-1 0-1 0 0,0-1 0 0 0,0 1 0 0 0,0-1 1 0 0,0 0-1 0 0,1 1 0 0 0,-1-1 0 0 0,0 0 1 0 0,0 0-1 0 0,0 1 0 0 0,0-1 0 0 0,-1 0 0 0 0,1 0 1 0 0,0 0-1 0 0,0 0 0 0 0,-1 0 0 0 0,1-1 1 0 0,0 1-1 0 0,-1 0 0 0 0,1 0 0 0 0,-1 0 1 0 0,1 0-1 0 0,-1-1 0 0 0,0 1 0 0 0,1 0 0 0 0,-1 0 1 0 0,0-1-1 0 0,0 1 0 0 0,0 0 0 0 0,0-2 1 0 0,3-45 81 0 0,-3 48-83 0 0,0-2 6 0 0,0-1 0 0 0,0 1-1 0 0,-1 0 1 0 0,1 0 0 0 0,-1-1-1 0 0,1 1 1 0 0,-1 0 0 0 0,0 0 0 0 0,0 0-1 0 0,0 0 1 0 0,0 0 0 0 0,0 0-1 0 0,-1 0 1 0 0,-2-3 0 0 0,4 4 25 0 0,-5-3 25 0 0,5 4-57 0 0,0 0 1 0 0,0-1 0 0 0,-1 1 0 0 0,1 0 0 0 0,0 0 0 0 0,0-1 0 0 0,0 1 0 0 0,-1 0 0 0 0,1 0 0 0 0,0-1 0 0 0,0 1-1 0 0,-1 0 1 0 0,1 0 0 0 0,0 0 0 0 0,-1-1 0 0 0,1 1 0 0 0,0 0 0 0 0,-1 0 0 0 0,1 0 0 0 0,0 0 0 0 0,-1 0-1 0 0,1 0 1 0 0,0 0 0 0 0,-1-1 0 0 0,1 1 0 0 0,0 0 0 0 0,-1 0 0 0 0,1 0 0 0 0,0 1 0 0 0,-1-1 0 0 0,1 0-1 0 0,-1 0 1 0 0,1 0 0 0 0,0 0 0 0 0,-1 0 0 0 0,1 0 0 0 0,0 0 0 0 0,-1 1 0 0 0,-2 2-9 0 0,1 1 0 0 0,-1 0 0 0 0,1 0 0 0 0,0 0 0 0 0,0 0 0 0 0,1 0-1 0 0,-1 1 1 0 0,1-1 0 0 0,0 0 0 0 0,0 1 0 0 0,-1 8 0 0 0,2-11 3 0 0,0 1-1 0 0,0-1 1 0 0,0 1-1 0 0,0 0 1 0 0,0-1 0 0 0,0 1-1 0 0,1-1 1 0 0,-1 1-1 0 0,1 0 1 0 0,0-1-1 0 0,0 1 1 0 0,0-1 0 0 0,0 0-1 0 0,0 1 1 0 0,0-1-1 0 0,1 0 1 0 0,-1 0-1 0 0,1 0 1 0 0,-1 0 0 0 0,1 0-1 0 0,0 0 1 0 0,0 0-1 0 0,0 0 1 0 0,0-1-1 0 0,0 1 1 0 0,3 1-1 0 0,-3-3 5 0 0,0 1-1 0 0,0-1 0 0 0,0 1 0 0 0,0-1 0 0 0,0 0 0 0 0,0 0 0 0 0,0 0 0 0 0,0 0 0 0 0,0 0 0 0 0,1 0 0 0 0,-1-1 0 0 0,0 1 0 0 0,0-1 1 0 0,0 1-1 0 0,0-1 0 0 0,0 0 0 0 0,-1 0 0 0 0,1 0 0 0 0,0 0 0 0 0,0 0 0 0 0,0 0 0 0 0,-1 0 0 0 0,1-1 0 0 0,1-1 0 0 0,0 1 8 0 0,0-1 2 0 0,-1 0 1 0 0,1 0-1 0 0,-1 0 0 0 0,0 0 1 0 0,0 0-1 0 0,0 0 0 0 0,0 0 1 0 0,-1-1-1 0 0,0 1 1 0 0,1 0-1 0 0,-1-1 0 0 0,0 0 1 0 0,-1 1-1 0 0,1-1 1 0 0,0 1-1 0 0,-1-1 0 0 0,0 0 1 0 0,0 0-1 0 0,0 1 0 0 0,-1-1 1 0 0,1 0-1 0 0,-1 1 1 0 0,0-1-1 0 0,0 1 0 0 0,0-1 1 0 0,0 1-1 0 0,0-1 1 0 0,-1 1-1 0 0,0 0 0 0 0,0-1 1 0 0,0 1-1 0 0,-3-4 0 0 0,4 6-11 0 0,-3 2-10 0 0,1-1 12 0 0,0 1 0 0 0,-1 0 0 0 0,1 0-1 0 0,0 0 1 0 0,0 1 0 0 0,0-1 0 0 0,-1 1 0 0 0,1-1 0 0 0,1 1 0 0 0,-1 0-1 0 0,0 0 1 0 0,0 1 0 0 0,-4 4 0 0 0,5-6-2 0 0,1 1 0 0 0,-1 0 0 0 0,0 0 1 0 0,1 0-1 0 0,-1 0 0 0 0,1 0 0 0 0,0 0 0 0 0,-1 0 0 0 0,1 1 0 0 0,0-1 0 0 0,0 0 1 0 0,1 1-1 0 0,-1-1 0 0 0,0 1 0 0 0,1-1 0 0 0,0 1 0 0 0,-1-1 0 0 0,1 1 1 0 0,0-1-1 0 0,1 5 0 0 0,-1-3-7 0 0,1 0 1 0 0,1 0-1 0 0,-1-1 1 0 0,0 1-1 0 0,1-1 0 0 0,0 1 1 0 0,0-1-1 0 0,0 1 1 0 0,0-1-1 0 0,0 0 1 0 0,1 0-1 0 0,-1 0 1 0 0,1 0-1 0 0,3 2 0 0 0,-5-4 12 0 0,0 0-1 0 0,-1-1 0 0 0,1 1 0 0 0,0 0 0 0 0,0-1 0 0 0,0 1 0 0 0,0-1 1 0 0,0 1-1 0 0,0-1 0 0 0,0 1 0 0 0,0-1 0 0 0,0 1 0 0 0,0-1 0 0 0,0 0 0 0 0,0 0 1 0 0,0 0-1 0 0,0 1 0 0 0,0-1 0 0 0,0 0 0 0 0,0 0 0 0 0,0 0 0 0 0,0-1 0 0 0,0 1 1 0 0,0 0-1 0 0,0 0 0 0 0,0-1 0 0 0,0 1 0 0 0,0 0 0 0 0,0-1 0 0 0,0 1 1 0 0,0-1-1 0 0,0 1 0 0 0,0-1 0 0 0,0 1 0 0 0,0-1 0 0 0,-1 0 0 0 0,1 0 0 0 0,0 1 1 0 0,0-1-1 0 0,-1 0 0 0 0,1 0 0 0 0,0 0 0 0 0,-1 0 0 0 0,1 0 0 0 0,-1 0 0 0 0,0 0 1 0 0,1 0-1 0 0,-1 0 0 0 0,0 0 0 0 0,1 0 0 0 0,-1 0 0 0 0,0 0 0 0 0,0 0 1 0 0,0-2-1 0 0,1-1 11 0 0,0-1 0 0 0,-1 0 0 0 0,0 0 0 0 0,0 0 0 0 0,0 0 0 0 0,0 1 0 0 0,-1-1 0 0 0,0 0 0 0 0,0 0 0 0 0,0 1 0 0 0,0-1-1 0 0,-4-7 1 0 0,4 10-9 0 0,0 1 0 0 0,1 0 0 0 0,-1 0 0 0 0,0 0 0 0 0,0 0 0 0 0,0 0 0 0 0,0 0 0 0 0,0 0 0 0 0,0 0 0 0 0,0 0 0 0 0,0 0-1 0 0,0 0 1 0 0,0 0 0 0 0,-1 1 0 0 0,1-1 0 0 0,0 1 0 0 0,0-1 0 0 0,-1 1 0 0 0,1-1 0 0 0,0 1 0 0 0,-1 0 0 0 0,1-1 0 0 0,-1 1-1 0 0,1 0 1 0 0,0 0 0 0 0,-1 0 0 0 0,1 0 0 0 0,0 0 0 0 0,-1 1 0 0 0,1-1 0 0 0,-1 0 0 0 0,1 1 0 0 0,0-1 0 0 0,-1 1-1 0 0,1-1 1 0 0,0 1 0 0 0,0-1 0 0 0,-1 1 0 0 0,1 0 0 0 0,0 0 0 0 0,0 0 0 0 0,0-1 0 0 0,0 1 0 0 0,0 0 0 0 0,0 1 0 0 0,0-1-1 0 0,0 0 1 0 0,1 0 0 0 0,-1 0 0 0 0,0 0 0 0 0,1 1 0 0 0,-1-1 0 0 0,0 2 0 0 0,-2 2-13 0 0,0 0 0 0 0,1 0 0 0 0,0 0 0 0 0,0 1 0 0 0,0-1 1 0 0,1 0-1 0 0,0 1 0 0 0,-1 7 0 0 0,2-11 6 0 0,0-1 0 0 0,0 1 0 0 0,0-1 0 0 0,0 0 0 0 0,0 1 0 0 0,1-1 0 0 0,-1 1 0 0 0,1-1 0 0 0,-1 0 1 0 0,1 1-1 0 0,-1-1 0 0 0,1 0 0 0 0,0 0 0 0 0,0 1 0 0 0,0-1 0 0 0,0 0 0 0 0,0 0 0 0 0,0 0 0 0 0,0 0 0 0 0,0 0 0 0 0,0 0 0 0 0,0 0 0 0 0,0-1 0 0 0,0 1 0 0 0,1 0 0 0 0,-1-1 0 0 0,0 1 0 0 0,1-1 1 0 0,-1 1-1 0 0,0-1 0 0 0,1 1 0 0 0,-1-1 0 0 0,1 0 0 0 0,-1 0 0 0 0,0 0 0 0 0,1 0 0 0 0,-1 0 0 0 0,1 0 0 0 0,-1 0 0 0 0,2-1 0 0 0,1 1 6 0 0,-1 0 1 0 0,0 0-1 0 0,0 0 0 0 0,0 0 0 0 0,0-1 1 0 0,-1 0-1 0 0,1 1 0 0 0,0-1 0 0 0,0 0 1 0 0,0-1-1 0 0,0 1 0 0 0,-1 0 0 0 0,1-1 1 0 0,-1 0-1 0 0,1 1 0 0 0,-1-1 0 0 0,1 0 0 0 0,-1 0 1 0 0,0 0-1 0 0,0-1 0 0 0,0 1 0 0 0,0 0 1 0 0,-1-1-1 0 0,1 1 0 0 0,0-1 0 0 0,-1 0 1 0 0,2-3-1 0 0,-2 1 4 0 0,0 0-1 0 0,1 0 1 0 0,-2 0 0 0 0,1 0-1 0 0,-1 0 1 0 0,1 0 0 0 0,-1 0-1 0 0,-1 0 1 0 0,1 0 0 0 0,-1-1-1 0 0,0 1 1 0 0,0 0 0 0 0,0 0-1 0 0,-1 1 1 0 0,1-1 0 0 0,-4-5-1 0 0,1 1 10 0 0,4 8-15 0 0,0 0 0 0 0,0 0 0 0 0,-1-1 0 0 0,1 1 0 0 0,0 0-1 0 0,-1 0 1 0 0,1 0 0 0 0,-1 0 0 0 0,1 0 0 0 0,-1 0 0 0 0,0 0 0 0 0,1 1 0 0 0,-1-1 0 0 0,0 0-1 0 0,0 0 1 0 0,0 0 0 0 0,0 1 0 0 0,1-1 0 0 0,-1 0 0 0 0,0 1 0 0 0,0-1 0 0 0,0 1 0 0 0,0-1-1 0 0,-1 1 1 0 0,1-1 0 0 0,0 1 0 0 0,0 0 0 0 0,0 0 0 0 0,-2-1 0 0 0,2 1-8 0 0,-32 15 32 0 0,29-11-32 0 0,0 0-1 0 0,0 0 1 0 0,1 0 0 0 0,-1 0 0 0 0,1 0 0 0 0,0 1 0 0 0,0 0-1 0 0,1-1 1 0 0,-1 1 0 0 0,1 0 0 0 0,0 1 0 0 0,0-1-1 0 0,1 0 1 0 0,0 0 0 0 0,-1 7 0 0 0,1-9 4 0 0,1-1 1 0 0,0 1 0 0 0,0 0-1 0 0,0 0 1 0 0,0-1-1 0 0,0 1 1 0 0,1 0-1 0 0,-1-1 1 0 0,1 1-1 0 0,0-1 1 0 0,0 1-1 0 0,0-1 1 0 0,0 1-1 0 0,0-1 1 0 0,1 1-1 0 0,-1-1 1 0 0,1 0-1 0 0,-1 0 1 0 0,1 0-1 0 0,0 0 1 0 0,0 0-1 0 0,0 0 1 0 0,0 0-1 0 0,0-1 1 0 0,0 1-1 0 0,0-1 1 0 0,1 1 0 0 0,-1-1-1 0 0,0 0 1 0 0,1 0-1 0 0,-1 0 1 0 0,1 0-1 0 0,0 0 1 0 0,4 0-1 0 0,-5-1 6 0 0,0 1 1 0 0,-1-1-1 0 0,1 0 0 0 0,0 0 1 0 0,0 0-1 0 0,-1 0 0 0 0,1 0 1 0 0,0 0-1 0 0,-1 0 0 0 0,1-1 1 0 0,0 1-1 0 0,0-1 0 0 0,-1 1 1 0 0,1-1-1 0 0,-1 0 0 0 0,1 1 0 0 0,-1-1 1 0 0,1 0-1 0 0,-1 0 0 0 0,1 0 1 0 0,-1 0-1 0 0,0-1 0 0 0,1 1 1 0 0,-1 0-1 0 0,0 0 0 0 0,0-1 1 0 0,0 1-1 0 0,0-1 0 0 0,0 1 1 0 0,0-1-1 0 0,-1 1 0 0 0,1-1 0 0 0,0 1 1 0 0,-1-1-1 0 0,1 0 0 0 0,-1-2 1 0 0,1 1 2 0 0,0-1 1 0 0,0 1-1 0 0,-1-1 0 0 0,0 0 1 0 0,1 1-1 0 0,-1-1 1 0 0,-1 1-1 0 0,1-1 1 0 0,0 1-1 0 0,-1-1 1 0 0,0 1-1 0 0,0-1 0 0 0,0 1 1 0 0,0 0-1 0 0,0-1 1 0 0,-4-4-1 0 0,-1-3 27 0 0,6 11-30 0 0,-1-1 0 0 0,1 0 1 0 0,0 0-1 0 0,-1 0 0 0 0,1 0 0 0 0,-1 0 0 0 0,0 0 0 0 0,1 0 1 0 0,-1 1-1 0 0,0-1 0 0 0,0 0 0 0 0,1 0 0 0 0,-1 1 0 0 0,0-1 0 0 0,0 1 1 0 0,0-1-1 0 0,0 1 0 0 0,0-1 0 0 0,0 1 0 0 0,1-1 0 0 0,-3 1 0 0 0,1-1-7 0 0,-21 26 0 0 0,20-22-1 0 0,1 0 0 0 0,0 0 0 0 0,0 1 0 0 0,0-1 0 0 0,0 1 0 0 0,0-1 0 0 0,1 1 0 0 0,-1-1 0 0 0,1 1-1 0 0,0 0 1 0 0,0 0 0 0 0,1 0 0 0 0,-1-1 0 0 0,1 1 0 0 0,0 0 0 0 0,0 0 0 0 0,0 0 0 0 0,0 0 0 0 0,1 0-1 0 0,0 0 1 0 0,0-1 0 0 0,0 1 0 0 0,0 0 0 0 0,0-1 0 0 0,2 5 0 0 0,-2-7 4 0 0,0-1-1 0 0,-1 1 1 0 0,1 0 0 0 0,0 0 0 0 0,0 0-1 0 0,0-1 1 0 0,-1 1 0 0 0,1 0-1 0 0,0-1 1 0 0,0 1 0 0 0,0-1 0 0 0,0 1-1 0 0,0-1 1 0 0,0 1 0 0 0,0-1 0 0 0,0 0-1 0 0,0 1 1 0 0,1-1 0 0 0,-1 0 0 0 0,0 0-1 0 0,0 0 1 0 0,0 0 0 0 0,0 0 0 0 0,0 0-1 0 0,0 0 1 0 0,0 0 0 0 0,0-1 0 0 0,0 1-1 0 0,0 0 1 0 0,1-1 0 0 0,-1 1-1 0 0,1-1 1 0 0,29-17 27 0 0,-29 16-19 0 0,0 0 0 0 0,0 0 0 0 0,0-1 0 0 0,0 1 0 0 0,0-1 0 0 0,-1 1 0 0 0,1-1 0 0 0,-1 0 0 0 0,0 1-1 0 0,0-1 1 0 0,0 0 0 0 0,0 0 0 0 0,0 0 0 0 0,-1 0 0 0 0,1 0 0 0 0,-1 0 0 0 0,0 0 0 0 0,0 0 0 0 0,-1-5-1 0 0,1 6 7 0 0,0 2-12 0 0,0 0 0 0 0,0-1 0 0 0,0 1 0 0 0,0 0 0 0 0,0 0 0 0 0,0 0-1 0 0,0-1 1 0 0,0 1 0 0 0,0 0 0 0 0,0 0 0 0 0,0 0 0 0 0,0 0 0 0 0,0-1 0 0 0,0 1 0 0 0,0 0 0 0 0,-1 0 0 0 0,1 0 0 0 0,0 0 0 0 0,0 0 0 0 0,0-1 0 0 0,0 1 0 0 0,0 0 0 0 0,-1 0 0 0 0,1 0 0 0 0,0 0-1 0 0,0 0 1 0 0,0 0 0 0 0,0 0 0 0 0,-1 0 0 0 0,1 0 0 0 0,0-1 0 0 0,0 1 0 0 0,0 0 0 0 0,-1 0 0 0 0,1 0 0 0 0,0 0 0 0 0,0 0 0 0 0,0 0 0 0 0,0 0 0 0 0,-1 0 0 0 0,1 0 0 0 0,0 0 0 0 0,0 1 0 0 0,0-1 0 0 0,-1 0-1 0 0,1 0 1 0 0,0 0 0 0 0,0 0 0 0 0,0 0 0 0 0,0 0 0 0 0,-1 0 0 0 0,1 1 0 0 0,-5 3-7 0 0,-1 0 0 0 0,1 0 0 0 0,0 1 0 0 0,1 0 0 0 0,-1 0 0 0 0,-4 8 0 0 0,8-11 3 0 0,0-1 0 0 0,0 0-1 0 0,0 1 1 0 0,0-1-1 0 0,0 0 1 0 0,1 1 0 0 0,-1-1-1 0 0,0 1 1 0 0,1 0-1 0 0,-1-1 1 0 0,1 1-1 0 0,0-1 1 0 0,-1 1 0 0 0,1 0-1 0 0,0-1 1 0 0,0 1-1 0 0,0 0 1 0 0,0-1-1 0 0,1 1 1 0 0,-1-1 0 0 0,0 1-1 0 0,1 0 1 0 0,-1-1-1 0 0,1 1 1 0 0,-1-1-1 0 0,1 1 1 0 0,0-1 0 0 0,0 1-1 0 0,0-1 1 0 0,-1 0-1 0 0,1 1 1 0 0,2 1-1 0 0,-2-2 5 0 0,0-1-1 0 0,0 1 0 0 0,0 0 0 0 0,0-1 0 0 0,0 0 0 0 0,0 1 0 0 0,1-1 1 0 0,-1 1-1 0 0,0-1 0 0 0,0 0 0 0 0,0 0 0 0 0,0 0 0 0 0,0 0 1 0 0,0 0-1 0 0,0 0 0 0 0,1 0 0 0 0,-1 0 0 0 0,0 0 0 0 0,0 0 0 0 0,0-1 1 0 0,0 1-1 0 0,0 0 0 0 0,0-1 0 0 0,0 1 0 0 0,0-1 0 0 0,0 1 0 0 0,0-1 1 0 0,0 1-1 0 0,0-1 0 0 0,0 0 0 0 0,0 0 0 0 0,0 1 0 0 0,1-3 0 0 0,0 1 5 0 0,0 0 0 0 0,0 0 0 0 0,0-1 0 0 0,0 1 0 0 0,0-1 0 0 0,0 1 0 0 0,-1-1 0 0 0,1 0 0 0 0,-1 1 0 0 0,0-1 0 0 0,1-3 0 0 0,-1 2-2 0 0,-1 1 1 0 0,1-1-1 0 0,-1 0 1 0 0,0 1-1 0 0,0-1 0 0 0,0 0 1 0 0,-1 1-1 0 0,1-1 0 0 0,-1 1 1 0 0,0-1-1 0 0,0 1 0 0 0,0-1 1 0 0,-1 1-1 0 0,1 0 0 0 0,-1 0 1 0 0,0-1-1 0 0,1 1 1 0 0,-1 0-1 0 0,-1 0 0 0 0,1 1 1 0 0,0-1-1 0 0,-1 0 0 0 0,1 1 1 0 0,-1-1-1 0 0,0 1 0 0 0,0 0 1 0 0,0 0-1 0 0,0 0 0 0 0,-5-2 1 0 0,6 4-6 0 0,-25 9-44 0 0,24-6 42 0 0,0 0 1 0 0,0 0-1 0 0,0 0 1 0 0,0 0-1 0 0,1 0 0 0 0,-1 0 1 0 0,1 1-1 0 0,0-1 1 0 0,0 1-1 0 0,0-1 1 0 0,1 1-1 0 0,-1 0 1 0 0,1 0-1 0 0,0 0 1 0 0,0 0-1 0 0,0 0 0 0 0,0 0 1 0 0,1 0-1 0 0,0 0 1 0 0,0 0-1 0 0,0 0 1 0 0,0 0-1 0 0,0 0 1 0 0,1 0-1 0 0,0 0 0 0 0,0 0 1 0 0,0 0-1 0 0,3 7 1 0 0,-3-11 2 0 0,0 1-1 0 0,-1 0 1 0 0,1-1 0 0 0,0 1 0 0 0,0 0 0 0 0,0-1 0 0 0,-1 1 0 0 0,1-1-1 0 0,0 0 1 0 0,0 1 0 0 0,0-1 0 0 0,0 0 0 0 0,0 1 0 0 0,0-1-1 0 0,0 0 1 0 0,0 0 0 0 0,0 0 0 0 0,0 0 0 0 0,0 0 0 0 0,0 0 0 0 0,0 0-1 0 0,0 0 1 0 0,0 0 0 0 0,0-1 0 0 0,0 1 0 0 0,0 0 0 0 0,0-1-1 0 0,0 1 1 0 0,0 0 0 0 0,-1-1 0 0 0,1 1 0 0 0,0-1 0 0 0,0 0 0 0 0,0 1-1 0 0,-1-1 1 0 0,1 0 0 0 0,1 0 0 0 0,30-24 31 0 0,-32 25-21 0 0,1-1 0 0 0,0 0 1 0 0,0 0-1 0 0,-1 0 0 0 0,1 0 0 0 0,-1 0 0 0 0,1 0 1 0 0,-1 0-1 0 0,1 0 0 0 0,-1 0 0 0 0,0-1 0 0 0,0 1 1 0 0,1 0-1 0 0,-1 0 0 0 0,0 0 0 0 0,0 0 0 0 0,0 0 0 0 0,0 0 1 0 0,0-1-1 0 0,0 1 0 0 0,0 0 0 0 0,-1 0 0 0 0,1 0 1 0 0,0 0-1 0 0,-1 0 0 0 0,1 0 0 0 0,-1 0 0 0 0,1 0 1 0 0,-1 0-1 0 0,1 0 0 0 0,-1 0 0 0 0,0 0 0 0 0,1 0 0 0 0,-1 0 1 0 0,-1-1-1 0 0,0 1-1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15 116 0 0,'4'7'12242'0'0,"-3"-2"-13362"0"0,-1-2 3291 0 0,-4 1-1674 0 0,3-4-473 0 0,1 0 0 0 0,-1 1 0 0 0,0-1 0 0 0,1 0 0 0 0,-1 1 1 0 0,1-1-1 0 0,-1 1 0 0 0,1-1 0 0 0,-1 1 0 0 0,1-1 0 0 0,0 1 0 0 0,-1 0 0 0 0,1-1 0 0 0,0 1 0 0 0,-1-1 0 0 0,1 1 0 0 0,0 0 0 0 0,0-1 0 0 0,-1 1 0 0 0,1 0 0 0 0,0 0 0 0 0,0 1-14 0 0,0 4-7 0 0,0 1 0 0 0,0-1 0 0 0,0 0 0 0 0,1 0 0 0 0,0 0 0 0 0,0 0 0 0 0,1 0 0 0 0,-1 0 0 0 0,1 0 0 0 0,1 0 0 0 0,-1-1 0 0 0,5 7 0 0 0,-7-11-1 0 0,1 0 1 0 0,0 0-1 0 0,-1-1 1 0 0,1 1-1 0 0,0 0 0 0 0,0 0 1 0 0,0-1-1 0 0,0 1 0 0 0,0-1 1 0 0,0 1-1 0 0,0-1 1 0 0,0 1-1 0 0,0-1 0 0 0,0 0 1 0 0,0 1-1 0 0,0-1 1 0 0,0 0-1 0 0,0 0 0 0 0,0 0 1 0 0,0 0-1 0 0,0 0 0 0 0,1 0 1 0 0,-1 0-1 0 0,0 0 1 0 0,0 0-1 0 0,0 0 0 0 0,0-1 1 0 0,0 1-1 0 0,0 0 1 0 0,0-1-1 0 0,0 1 0 0 0,0-1 1 0 0,0 1-1 0 0,0-1 0 0 0,0 1 1 0 0,0-1-1 0 0,-1 0 1 0 0,1 1-1 0 0,0-1 0 0 0,0 0 1 0 0,0 0-1 0 0,-1 0 1 0 0,1 0-1 0 0,-1 0 0 0 0,1 0 1 0 0,0-1-1 0 0,2-1 83 0 0,-1 0 0 0 0,1-1-1 0 0,-1 1 1 0 0,0-1 0 0 0,0 0-1 0 0,0 0 1 0 0,0 0 0 0 0,0 0 0 0 0,1-6-1 0 0,-3 8 43 0 0,0 1-81 0 0,-1 0-1 0 0,1 0 1 0 0,0 0 0 0 0,0 0 0 0 0,0 0-1 0 0,-1 1 1 0 0,1-1 0 0 0,0 0-1 0 0,-1 0 1 0 0,1 0 0 0 0,-1 0 0 0 0,1 0-1 0 0,-1 0 1 0 0,0 1 0 0 0,1-1-1 0 0,-1 0 1 0 0,0 0 0 0 0,1 1-1 0 0,-1-1 1 0 0,0 1 0 0 0,-1-2 0 0 0,-3 1-29 0 0,1 1 1 0 0,-1-1 0 0 0,1 1 0 0 0,-1 0 0 0 0,1 0-1 0 0,-1 0 1 0 0,1 1 0 0 0,-1-1 0 0 0,1 1 0 0 0,-1 0 0 0 0,1 1-1 0 0,0-1 1 0 0,0 1 0 0 0,-1 0 0 0 0,1 0 0 0 0,0 0 0 0 0,1 0-1 0 0,-1 1 1 0 0,0-1 0 0 0,1 1 0 0 0,-1 0 0 0 0,1 0-1 0 0,0 1 1 0 0,0-1 0 0 0,0 1 0 0 0,0-1 0 0 0,1 1 0 0 0,0 0-1 0 0,-3 5 1 0 0,4-7-20 0 0,1 0-1 0 0,-1 1 1 0 0,1-1 0 0 0,-1 0-1 0 0,1 0 1 0 0,0 1 0 0 0,0-1-1 0 0,0 0 1 0 0,0 0-1 0 0,0 0 1 0 0,1 1 0 0 0,-1-1-1 0 0,1 0 1 0 0,-1 0-1 0 0,1 0 1 0 0,0 0 0 0 0,0 1-1 0 0,0-1 1 0 0,0 0-1 0 0,0-1 1 0 0,1 1 0 0 0,-1 0-1 0 0,0 0 1 0 0,1 0-1 0 0,-1-1 1 0 0,1 1 0 0 0,0-1-1 0 0,3 3 1 0 0,-2-3 12 0 0,4-1 3 0 0,-3-1-9 0 0,-1 0 1 0 0,1 1-1 0 0,-1-2 1 0 0,1 1-1 0 0,-1 0 1 0 0,0-1-1 0 0,1 1 1 0 0,-1-1-1 0 0,0 0 1 0 0,0 0 0 0 0,0 0-1 0 0,0 0 1 0 0,0-1-1 0 0,-1 1 1 0 0,1-1-1 0 0,-1 0 1 0 0,0 0-1 0 0,1 0 1 0 0,-1 0-1 0 0,0 0 1 0 0,-1 0 0 0 0,1 0-1 0 0,-1-1 1 0 0,2-4-1 0 0,12-18 52 0 0,-14 25-46 0 0,0 1 0 0 0,-1-1 0 0 0,1 0 0 0 0,-1 0-1 0 0,1 0 1 0 0,-1 0 0 0 0,1 0 0 0 0,-1 0 0 0 0,0 0 0 0 0,1 0 0 0 0,-1 0 0 0 0,0 0 0 0 0,0 0 0 0 0,0 0 0 0 0,0 0-1 0 0,0 0 1 0 0,0 0 0 0 0,0 0 0 0 0,0 0 0 0 0,0 0 0 0 0,-1 0 0 0 0,1 0 0 0 0,0 0 0 0 0,0 0 0 0 0,-1 0-1 0 0,1 0 1 0 0,-1 0 0 0 0,1 0 0 0 0,-1 0 0 0 0,0 0 0 0 0,1 1 0 0 0,-1-1 0 0 0,0 0 0 0 0,1 0 0 0 0,-1 1 0 0 0,0-1-1 0 0,0 0 1 0 0,0 1 0 0 0,1-1 0 0 0,-1 1 0 0 0,-1-1 0 0 0,0-1 28 0 0,-1 1 0 0 0,1 0 0 0 0,0 0 0 0 0,0 0 0 0 0,-1 0 0 0 0,1 0 0 0 0,0 1 0 0 0,-1-1 0 0 0,1 1 0 0 0,0 0 0 0 0,-1-1-1 0 0,1 1 1 0 0,-1 0 0 0 0,1 0 0 0 0,-4 1 0 0 0,4 0-39 0 0,-1 0 0 0 0,0 0 0 0 0,1 1 0 0 0,-1-1 0 0 0,0 1-1 0 0,1 0 1 0 0,0-1 0 0 0,-1 1 0 0 0,1 0 0 0 0,0 0 0 0 0,0 1 0 0 0,0-1-1 0 0,0 0 1 0 0,1 1 0 0 0,-1-1 0 0 0,1 1 0 0 0,-1 0 0 0 0,1-1 0 0 0,0 1-1 0 0,0 0 1 0 0,0 0 0 0 0,0-1 0 0 0,1 1 0 0 0,-1 0 0 0 0,1 0 0 0 0,-1 0-1 0 0,1 0 1 0 0,0 0 0 0 0,0 0 0 0 0,1 0 0 0 0,-1 0 0 0 0,1 0 0 0 0,-1 0-1 0 0,1 0 1 0 0,0 0 0 0 0,0-1 0 0 0,0 1 0 0 0,0 0 0 0 0,1 0 0 0 0,-1-1-1 0 0,1 1 1 0 0,0-1 0 0 0,-1 0 0 0 0,1 1 0 0 0,0-1 0 0 0,1 0 0 0 0,-1 0-1 0 0,3 2 1 0 0,-4-3 2 0 0,0 0 0 0 0,0-1-1 0 0,0 1 1 0 0,0 0-1 0 0,0-1 1 0 0,0 1 0 0 0,1 0-1 0 0,-1-1 1 0 0,0 0 0 0 0,1 1-1 0 0,-1-1 1 0 0,0 0 0 0 0,0 1-1 0 0,1-1 1 0 0,-1 0-1 0 0,0 0 1 0 0,1 0 0 0 0,-1 0-1 0 0,1 0 1 0 0,-1-1 0 0 0,0 1-1 0 0,0 0 1 0 0,1-1-1 0 0,-1 1 1 0 0,0-1 0 0 0,1 1-1 0 0,-1-1 1 0 0,0 1 0 0 0,0-1-1 0 0,0 0 1 0 0,0 0 0 0 0,0 0-1 0 0,2-1 1 0 0,0-1 9 0 0,0 0 0 0 0,0 0 0 0 0,0 0 0 0 0,0-1 0 0 0,0 1 0 0 0,-1-1 0 0 0,0 0 0 0 0,3-4 0 0 0,-3 1-2 0 0,0 1 0 0 0,0-1 0 0 0,0 0 0 0 0,-1 0 0 0 0,0 0 0 0 0,0 0 0 0 0,0-11 0 0 0,-1 14 0 0 0,-1 1 1 0 0,1-1-1 0 0,-1 1 1 0 0,1-1-1 0 0,-1 1 0 0 0,0-1 1 0 0,0 1-1 0 0,0-1 1 0 0,-1 1-1 0 0,1 0 0 0 0,-1 0 1 0 0,0 0-1 0 0,0 0 1 0 0,0 0-1 0 0,0 0 1 0 0,-3-3-1 0 0,4 5-8 0 0,0 0 0 0 0,0 0 0 0 0,0 0 0 0 0,0 1 0 0 0,0-1 0 0 0,-1 0 0 0 0,1 1 0 0 0,0-1 0 0 0,0 1 0 0 0,0-1 1 0 0,-1 1-1 0 0,1-1 0 0 0,0 1 0 0 0,-1 0 0 0 0,1 0 0 0 0,0-1 0 0 0,-1 1 0 0 0,1 0 0 0 0,0 0 0 0 0,-1 0 0 0 0,1 1 0 0 0,0-1 0 0 0,-1 0 0 0 0,1 0 0 0 0,0 1 0 0 0,-2 0 0 0 0,0 1 3 0 0,0-1-1 0 0,0 1 0 0 0,0 0 0 0 0,1 1 1 0 0,-1-1-1 0 0,1 0 0 0 0,0 1 1 0 0,-1-1-1 0 0,1 1 0 0 0,-2 4 1 0 0,-1-1-16 0 0,1 1-1 0 0,1 0 1 0 0,0 0 0 0 0,-1 0 0 0 0,2 1 0 0 0,-1-1 0 0 0,1 1 0 0 0,-2 12 0 0 0,4-18 8 0 0,0 1 1 0 0,0-1 0 0 0,0 0 0 0 0,1 1-1 0 0,-1-1 1 0 0,0 0 0 0 0,1 1-1 0 0,0-1 1 0 0,-1 0 0 0 0,1 0-1 0 0,0 0 1 0 0,0 1 0 0 0,0-1 0 0 0,0 0-1 0 0,1 0 1 0 0,-1-1 0 0 0,1 1-1 0 0,-1 0 1 0 0,1 0 0 0 0,-1-1-1 0 0,1 1 1 0 0,0-1 0 0 0,0 1 0 0 0,0-1-1 0 0,0 0 1 0 0,0 1 0 0 0,0-1-1 0 0,0 0 1 0 0,0-1 0 0 0,0 1-1 0 0,1 0 1 0 0,-1-1 0 0 0,4 2 0 0 0,-2-2 6 0 0,-1 0 0 0 0,1 0 0 0 0,0 0 0 0 0,-1-1 0 0 0,1 1 0 0 0,0-1 0 0 0,-1 0 0 0 0,1 0 0 0 0,-1 0 0 0 0,1 0 0 0 0,-1-1 0 0 0,0 1 0 0 0,0-1 0 0 0,1 0 0 0 0,-1 0 0 0 0,0 0 0 0 0,0 0 0 0 0,-1-1 0 0 0,1 1 0 0 0,0-1 0 0 0,3-5 0 0 0,-4 7 7 0 0,-1-1 1 0 0,0 0 0 0 0,0 1 0 0 0,0-1-1 0 0,0 0 1 0 0,0 0 0 0 0,0 1-1 0 0,-1-1 1 0 0,1 0 0 0 0,-1 0-1 0 0,1 0 1 0 0,-1 0 0 0 0,1 0 0 0 0,-1 0-1 0 0,0 0 1 0 0,0 0 0 0 0,0 0-1 0 0,0 0 1 0 0,-1 0 0 0 0,1 0 0 0 0,0 0-1 0 0,-1 1 1 0 0,1-1 0 0 0,-1 0-1 0 0,0 0 1 0 0,0 0 0 0 0,1 0-1 0 0,-1 1 1 0 0,0-1 0 0 0,-1 0 0 0 0,1 1-1 0 0,0-1 1 0 0,0 1 0 0 0,-1-1-1 0 0,1 1 1 0 0,-1 0 0 0 0,1-1 0 0 0,-1 1-1 0 0,1 0 1 0 0,-1 0 0 0 0,0 0-1 0 0,-3-1 1 0 0,3 2 8 0 0,-3 0-15 0 0,1 1 1 0 0,-1 0-1 0 0,0 0 1 0 0,1 0-1 0 0,-1 1 1 0 0,-7 3-1 0 0,8-3-9 0 0,0 0 1 0 0,0 0-1 0 0,1 1 1 0 0,-1-1-1 0 0,1 1 0 0 0,-1 0 1 0 0,1 0-1 0 0,0 0 0 0 0,0 0 1 0 0,0 0-1 0 0,1 1 1 0 0,-1-1-1 0 0,-2 6 0 0 0,5-8 3 0 0,-1 0 0 0 0,1 0 0 0 0,0 0 0 0 0,-1 0-1 0 0,1 0 1 0 0,0 0 0 0 0,0-1 0 0 0,0 1 0 0 0,0 1 0 0 0,0-1-1 0 0,0 0 1 0 0,0 0 0 0 0,0 0 0 0 0,0-1 0 0 0,0 1 0 0 0,1 0-1 0 0,-1 0 1 0 0,0 0 0 0 0,1 0 0 0 0,-1 0 0 0 0,1 0 0 0 0,-1 0-1 0 0,1 0 1 0 0,-1 0 0 0 0,1-1 0 0 0,0 1 0 0 0,-1 0-1 0 0,1 0 1 0 0,0-1 0 0 0,0 1 0 0 0,1 1 0 0 0,27 13-50 0 0,-27-15 39 0 0,3-1 24 0 0,0 0 0 0 0,0 0 0 0 0,0-1 0 0 0,0 0 0 0 0,0 0 0 0 0,6-4 0 0 0,-9 5 0 0 0,-1-1 1 0 0,0 1 0 0 0,1-1-1 0 0,-1 0 1 0 0,0 0-1 0 0,0 0 1 0 0,0 1 0 0 0,-1-1-1 0 0,1 0 1 0 0,0 0 0 0 0,-1 0-1 0 0,1-1 1 0 0,-1 1-1 0 0,1 0 1 0 0,-1 0 0 0 0,0 0-1 0 0,0 0 1 0 0,0 0 0 0 0,0 0-1 0 0,-1 0 1 0 0,1-1-1 0 0,0 1 1 0 0,-1 0 0 0 0,1 0-1 0 0,-1 0 1 0 0,0 0 0 0 0,0 0-1 0 0,0 1 1 0 0,0-1-1 0 0,0 0 1 0 0,0 0 0 0 0,0 0-1 0 0,-1 1 1 0 0,1-1-1 0 0,-1 1 1 0 0,1-1 0 0 0,-1 1-1 0 0,0 0 1 0 0,1-1 0 0 0,-1 1-1 0 0,0 0 1 0 0,0 0-1 0 0,0 0 1 0 0,-3-1 0 0 0,3 1 13 0 0,-1 2-21 0 0,0 0 0 0 0,0 0-1 0 0,0 0 1 0 0,0 0 0 0 0,0 1-1 0 0,0-1 1 0 0,1 1 0 0 0,-1 0-1 0 0,0-1 1 0 0,1 1 0 0 0,0 1-1 0 0,-1-1 1 0 0,1 0 0 0 0,0 0-1 0 0,0 1 1 0 0,0-1 0 0 0,0 1-1 0 0,-2 4 1 0 0,3-5-12 0 0,0 0 1 0 0,-1 0 0 0 0,1 0-1 0 0,0 0 1 0 0,0 0 0 0 0,0 0-1 0 0,0 0 1 0 0,0 1-1 0 0,1-1 1 0 0,-1 0 0 0 0,0 1-1 0 0,1-1 1 0 0,0 0-1 0 0,0 1 1 0 0,0-1 0 0 0,0 0-1 0 0,0 1 1 0 0,0-1-1 0 0,1 1 1 0 0,-1-1 0 0 0,1 0-1 0 0,-1 1 1 0 0,1-1-1 0 0,2 4 1 0 0,-1-4 4 0 0,-1-1 1 0 0,1 0-1 0 0,0 0 0 0 0,0 0 1 0 0,0 0-1 0 0,0 0 0 0 0,0 0 0 0 0,0 0 1 0 0,0-1-1 0 0,0 1 0 0 0,0-1 1 0 0,0 0-1 0 0,0 1 0 0 0,0-1 1 0 0,1 0-1 0 0,-1 0 0 0 0,0 0 0 0 0,0-1 1 0 0,0 1-1 0 0,0 0 0 0 0,0-1 1 0 0,0 0-1 0 0,0 1 0 0 0,0-1 1 0 0,0 0-1 0 0,0 0 0 0 0,3-2 0 0 0,-2 2 8 0 0,1-1 1 0 0,-1 1-1 0 0,0-1 0 0 0,0 0 0 0 0,0-1 0 0 0,0 1 0 0 0,0 0 0 0 0,0-1 0 0 0,0 0 0 0 0,-1 1 0 0 0,1-1 0 0 0,-1 0 0 0 0,0 0 0 0 0,0-1 0 0 0,2-4 0 0 0,-3 5 4 0 0,-1 1-1 0 0,0-1 1 0 0,0 1 0 0 0,0-1 0 0 0,0 0 0 0 0,0 1-1 0 0,-1-1 1 0 0,1 1 0 0 0,-1-1 0 0 0,0 0 0 0 0,0 1-1 0 0,0 0 1 0 0,0-1 0 0 0,0 1 0 0 0,0 0 0 0 0,-1-1-1 0 0,1 1 1 0 0,-1 0 0 0 0,1 0 0 0 0,-1 0-1 0 0,0 0 1 0 0,0 0 0 0 0,0 1 0 0 0,0-1 0 0 0,0 0-1 0 0,0 1 1 0 0,0 0 0 0 0,-1-1 0 0 0,1 1 0 0 0,0 0-1 0 0,-1 0 1 0 0,-3-1 0 0 0,4 2-12 0 0,-29 12-109 0 0,9-5-3160 0 0,22-8 2899 0 0,0 0 0 0 0,0 0-1 0 0,0 0 1 0 0,0-1 0 0 0,0 1 0 0 0,0 0 0 0 0,0 0-1 0 0,0-1 1 0 0,0 1 0 0 0,0 0 0 0 0,1 0-1 0 0,-1-1 1 0 0,0 1 0 0 0,1 0 0 0 0,-1 0-1 0 0,1 0 1 0 0,0 0 0 0 0,-1 0 0 0 0,1 0-1 0 0,0 0 1 0 0,1-2 0 0 0,5-10-3868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4:15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1 320 0 0,'2'25'21777'0'0,"-3"-25"-21404"0"0,0 1 215 0 0,-3 3-235 0 0,1 0 0 0 0,-1-1-1 0 0,0 1 1 0 0,0-1 0 0 0,-1 0 0 0 0,1 0 0 0 0,0 0-1 0 0,-10 4 1 0 0,7-3-43 0 0,2 0-291 0 0,0 0 0 0 0,0 1 1 0 0,1 0-1 0 0,-1-1 0 0 0,1 2 0 0 0,1-1 0 0 0,-1 0 0 0 0,1 1 0 0 0,0-1 1 0 0,0 1-1 0 0,0 0 0 0 0,1 0 0 0 0,0 0 0 0 0,0 0 0 0 0,-1 8 1 0 0,2-9-25 0 0,0-1 1 0 0,0 0 0 0 0,0 1-1 0 0,1-1 1 0 0,0 0 0 0 0,0 1 0 0 0,0-1-1 0 0,0 1 1 0 0,0-1 0 0 0,1 1 0 0 0,0-1-1 0 0,0 0 1 0 0,0 1 0 0 0,1-1 0 0 0,-1 0-1 0 0,1 0 1 0 0,0 0 0 0 0,0 0-1 0 0,0 0 1 0 0,1-1 0 0 0,-1 1 0 0 0,1-1-1 0 0,4 5 1 0 0,9 6-22 0 0,-14-11 23 0 0,1 0 1 0 0,-1 0-1 0 0,1 0 0 0 0,0-1 1 0 0,0 1-1 0 0,0-1 0 0 0,1 0 1 0 0,-1 0-1 0 0,0 0 0 0 0,1 0 1 0 0,-1-1-1 0 0,1 1 0 0 0,0-1 1 0 0,-1 0-1 0 0,1 0 0 0 0,0-1 1 0 0,6 2-1 0 0,18-23 193 0 0,-23 9-118 0 0,-1 0 0 0 0,0 0 0 0 0,0 0 0 0 0,-2-1 0 0 0,1 1 0 0 0,-2-1-1 0 0,1 1 1 0 0,-2-1 0 0 0,0 0 0 0 0,0 0 0 0 0,-4-17 0 0 0,-4 4 323 0 0,-2-13 951 0 0,10 38-813 0 0,0 1-502 0 0,0 0 0 0 0,0-1 0 0 0,0 1 0 0 0,0 0 0 0 0,0 0 0 0 0,0 0-1 0 0,0 0 1 0 0,1-1 0 0 0,-1 1 0 0 0,0 0 0 0 0,0 0 0 0 0,0 0 0 0 0,0-1 0 0 0,-1 1 0 0 0,1 0 0 0 0,0 0-1 0 0,0 0 1 0 0,0 0 0 0 0,0-1 0 0 0,0 1 0 0 0,0 0 0 0 0,0 0 0 0 0,0 0 0 0 0,0 0 0 0 0,0-1 0 0 0,0 1-1 0 0,-1 0 1 0 0,1 0 0 0 0,0 0 0 0 0,0 0 0 0 0,0 0 0 0 0,0-1 0 0 0,0 1 0 0 0,-1 0 0 0 0,1 0 0 0 0,0 0 0 0 0,0 0-1 0 0,0 0 1 0 0,0 0 0 0 0,-1 0 0 0 0,1 0 0 0 0,0 0 0 0 0,0 0 0 0 0,0 0 0 0 0,0 0 0 0 0,-1 0 0 0 0,1 0 3 0 0,-1 0 1 0 0,1 0-1 0 0,0 0 1 0 0,-1 0-1 0 0,1 1 1 0 0,0-1 0 0 0,-1 0-1 0 0,1 0 1 0 0,0 0-1 0 0,0 1 1 0 0,-1-1 0 0 0,1 0-1 0 0,0 0 1 0 0,0 1-1 0 0,-1-1 1 0 0,1 0 0 0 0,0 1-1 0 0,0-1 1 0 0,0 0-1 0 0,-1 1 1 0 0,1-1 0 0 0,0 0-1 0 0,0 1 1 0 0,0-1-1 0 0,0 1 1 0 0,0-1-1 0 0,0 0 1 0 0,0 1 0 0 0,0-1-1 0 0,0 0 1 0 0,0 1-1 0 0,0-1 1 0 0,0 0 0 0 0,0 1-1 0 0,0-1 1 0 0,0 1-1 0 0,1-1 1 0 0,0 5-35 0 0,1 0 0 0 0,0-1 0 0 0,0 0 0 0 0,0 1 0 0 0,0-1 0 0 0,1 0 0 0 0,0 0 0 0 0,0 0 0 0 0,0 0 0 0 0,0 0 0 0 0,7 5 0 0 0,8 12 0 0 0,11 17 0 0 0,34 34 0 0 0,30 38 0 0 0,-89-104 0 0 0,2-2 0 0 0,-2 0 0 0 0,-17-11-4819 0 0,-11-6-6767 0 0,7 2 2389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39:41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23 286 808 0 0,'0'0'16720'0'0,"-4"0"-16467"0"0,-15 2 4729 0 0,23-3-4940 0 0,10-3 157 0 0,-1 2-1 0 0,1-1 0 0 0,27 1 0 0 0,-23 1 50 0 0,-1 0 0 0 0,33-7 0 0 0,24-6 295 0 0,-59 13-299 0 0,0-2 0 0 0,0 0 1 0 0,0 0-1 0 0,-1-1 0 0 0,28-12 0 0 0,-25 7 44 0 0,11-4 177 0 0,-1-2 0 0 0,-1 0-1 0 0,40-32 1 0 0,-31 17 694 0 0,-34 29-616 0 0,0 1-539 0 0,-1 0 0 0 0,0 0 1 0 0,0 0-1 0 0,0 0 0 0 0,0-1 1 0 0,0 1-1 0 0,0 0 0 0 0,0 0 1 0 0,1 0-1 0 0,-1-1 1 0 0,0 1-1 0 0,0 0 0 0 0,0 0 1 0 0,0 0-1 0 0,0-1 0 0 0,0 1 1 0 0,0 0-1 0 0,0 0 0 0 0,0-1 1 0 0,0 1-1 0 0,0 0 0 0 0,0 0 1 0 0,0 0-1 0 0,-1-1 0 0 0,1 1 1 0 0,0 0-1 0 0,0 0 0 0 0,0 0 1 0 0,0-1-1 0 0,0 1 0 0 0,0 0 1 0 0,0 0-1 0 0,-1 0 0 0 0,1-1 1 0 0,0 1-1 0 0,0 0 0 0 0,0 0 1 0 0,0 0-1 0 0,-1 0 0 0 0,1 0 1 0 0,0 0-1 0 0,0-1 0 0 0,0 1 1 0 0,-1 0-1 0 0,1 0 0 0 0,0 0 1 0 0,0 0-1 0 0,0 0 0 0 0,-1 0 1 0 0,1 0-1 0 0,0 0 0 0 0,0 0 1 0 0,0 0-1 0 0,-1 0 0 0 0,-33 2 14 0 0,0-1-1 0 0,0-2 0 0 0,-45-7 0 0 0,74 8-24 0 0,0-1 0 0 0,0 0 0 0 0,0 1 0 0 0,0-2 0 0 0,0 1 0 0 0,0-1 0 0 0,-5-2 1 0 0,14-1-100 0 0,20-2 36 0 0,-14 4 62 0 0,25-4-10 0 0,0-2 1 0 0,47-19-1 0 0,-81 27 17 0 0,0 0 0 0 0,1 0-1 0 0,-1 1 1 0 0,0-1 0 0 0,1 0-1 0 0,-1 1 1 0 0,0-1 0 0 0,1 1 0 0 0,-1 0-1 0 0,0-1 1 0 0,1 1 0 0 0,-1 0-1 0 0,1 0 1 0 0,-1 0 0 0 0,1 0 0 0 0,-1 0-1 0 0,1 0 1 0 0,-1 0 0 0 0,1 0-1 0 0,-1 1 1 0 0,0-1 0 0 0,1 0 0 0 0,-1 1-1 0 0,0-1 1 0 0,1 1 0 0 0,1 1-1 0 0,-2 0 9 0 0,-7 10-119 0 0,5-3 107 0 0,0 0 1 0 0,-1 1-1 0 0,0-1 0 0 0,0 0 0 0 0,-7 14 1 0 0,-9 41 30 0 0,3-13-23 0 0,3-15 57 0 0,12-35-16 0 0,0 12-262 0 0,-1-10-760 0 0,-5-14 72 0 0,1-12-4406 0 0,6 0-3806 0 0,-1 19 7620 0 0,0-21-5331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0:04:15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17 732 0 0,'-6'-6'32022'0'0,"-2"5"-32009"0"0,1-3-13 0 0,4-1 0 0 0,2 15 0 0 0,5 9 0 0 0,9 7 0 0 0,0 0 0 0 0,19 26 0 0 0,4 6 0 0 0,-32-48 0 0 0,-3-7 0 0 0,1 0 0 0 0,-1 0 0 0 0,1 0 0 0 0,0-1 0 0 0,0 1 0 0 0,0 0 0 0 0,1-1 0 0 0,-1 1 0 0 0,1-1 0 0 0,-1 0 0 0 0,5 3 0 0 0,-5-7 0 0 0,0 0 0 0 0,0 0 0 0 0,-1 0 0 0 0,1 0 0 0 0,-1 0 0 0 0,0 0 0 0 0,0 0 0 0 0,0-1 0 0 0,0 1 0 0 0,0-1 0 0 0,0 1 0 0 0,0-3 0 0 0,1-2 0 0 0,3-1 0 0 0,33-62 0 0 0,-34 65 0 0 0,0 0 0 0 0,-1 1 0 0 0,1 0 0 0 0,1-1 0 0 0,-1 1 0 0 0,1 1 0 0 0,-1-1 0 0 0,1 1 0 0 0,0 0 0 0 0,1 0 0 0 0,9-4 0 0 0,-9 5 0 0 0,0 1 0 0 0,0 0 0 0 0,0 0 0 0 0,0 0 0 0 0,0 1 0 0 0,0 0 0 0 0,0 0 0 0 0,0 0 0 0 0,0 1 0 0 0,0 0 0 0 0,0 0 0 0 0,0 1 0 0 0,0-1 0 0 0,0 1 0 0 0,8 4 0 0 0,-11-4 0 0 0,1 0 0 0 0,-1-1 0 0 0,0 1 0 0 0,0 0 0 0 0,0 1 0 0 0,0-1 0 0 0,0 0 0 0 0,-1 1 0 0 0,1 0 0 0 0,-1-1 0 0 0,1 1 0 0 0,-1 0 0 0 0,0 0 0 0 0,0 1 0 0 0,-1-1 0 0 0,1 0 0 0 0,0 1 0 0 0,-1-1 0 0 0,0 0 0 0 0,0 1 0 0 0,0 0 0 0 0,0-1 0 0 0,-1 1 0 0 0,1 0 0 0 0,-1-1 0 0 0,0 1 0 0 0,-1 5 0 0 0,0-5 0 0 0,-1 0 0 0 0,1-1 0 0 0,-1 1 0 0 0,0 0 0 0 0,0-1 0 0 0,-1 0 0 0 0,1 1 0 0 0,-1-1 0 0 0,0 0 0 0 0,1 0 0 0 0,-1 0 0 0 0,-1 0 0 0 0,1-1 0 0 0,-7 5 0 0 0,1-1 0 0 0,1-1 0 0 0,-2 0 0 0 0,1 0 0 0 0,0 0 0 0 0,-11 2 0 0 0,4-3 0 0 0,-60 24 0 0 0,74-28-134 0 0,0 0 0 0 0,0 1-1 0 0,-1-1 1 0 0,1 0 0 0 0,0 0 0 0 0,0-1-1 0 0,0 1 1 0 0,0 0 0 0 0,0-1 0 0 0,-1 1 0 0 0,1-1-1 0 0,0 0 1 0 0,0 0 0 0 0,0 1 0 0 0,-2-3-1 0 0,-26-16-5302 0 0,28 18 4058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49:27.94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1323 282 768 220499 55448,'0'0'756'0'0,"-1"-1"-28"931"-378,1 0-44-931 378,-1 0-24 0 0,0-1-8 0 0,0-1-40 0 0,0 0-32-846-459,-1-1-43 846 459,0 0-17 0 0,-1-1-12 0 0,1 1-8 0 0,0 0-24 0 0,0 0 16 0 0,0-1-36 0 0,-1 0 8 0 0,1 0-4 0 0,0 0-16 0 0,-1-2-12 0 0,0 1-24 0 0,0-1 8 0 0,-2 1 0 0 0,0-1-52 0 0,-2 0 0 0 0,0 0-32 0 0,-2 0-16 0 0,-1-1-12 0 0,-1 1-20 0 0,-2-1-20 0 0,0-1 44 0 0,-2 1-48 0 0,-1-1 20 0 0,0 1-4 0 0,0-1-20 0 0,-2 2-20 0 0,1-1-20 0 0,-1 0-12 0 0,0 0-3 0 0,0 1-41 0 0,0 1-16 0 0,-1 0 4 0 0,0 1 8 0 0,0 1-32 0 0,-1 0-8 0 0,0 2-40 0 0,-1 0 20 0 0,0 2-12 0 0,0 0-28 0 0,-1 1 20 0 0,-1 2-20 0 0,-2 3-8 0 0,-2 1 8 0 0,-1 2 16 0 0,-1 3-8 0 0,-3 2 12 0 0,-2 4 12 0 0,-1 2-4 0 0,-1 3-20 0 0,-1 3 4 0 0,0 2 44 0 0,1 1-52 0 0,0 0-4 0 0,2 1 28 0 0,1 0-8 0 0,1-1 16 912-375,2 1 0-912 375,0 0-16 0 0,3-2 8-834-455,1 0 0 834 455,2 0-16 0 0,2-1-20 0 0,1 0 32 0 0,2 0-20 0 0,1 0 8 0 0,1 0 4 0 0,1-1 8 0 0,1 1-8 0 0,2 0-16 0 0,1 1-12 0 0,1 2 48 0 0,2 1-48 0 0,2 2 8 0 0,0 1 8 0 0,1 0-12 0 0,2 0 0 0 0,1 2 16 0 0,0-1-12 0 0,3 2 20 0 0,0-1-28 0 0,2 2 0 0 0,0-1-16 0 0,1-2 12 0 0,2 1 4 0 0,0 0-8 0 0,3 0 8 0 0,0 0-12 0 0,1 0 0 0 0,2 0-4 0 0,1-1 4 0 0,2 0 4 0 0,2 0-16 0 0,2 0 16 0 0,2-2-20 0 0,1 0-20-908 365,1-1-8 1738 100,2-1-12-830-465,1 1 48 0 0,0-2-4 0 0,1 0-8 0 0,-1-2-8 0 0,0-1 8 0 0,-1-2 0-927 368,0-1-12 927-368,0-1 12 0 0,1-2 0 0 0,-1-1-12 0 0,1 0-8 0 0,-1-1 0 0 0,0-1 20 0 0,0-2-24 0 0,0 0 16 0 0,0-1 12 0 0,1-1-8 0 0,-1 0-4 0 0,1-1 8 0 0,1-2 0 0 0,0 0-8 0 0,2 0 4 0 0,0-3 8 0 0,1 1-16 0 0,1-2 8 0 0,0 0 0 0 0,1-1 12 0 0,0 0-8 0 0,0-1 4 0 0,0 0-4 0 0,0-2 28 0 0,-1 0-32 0 0,0 0-12 0 0,-1 0 0 0 0,0-1 4 0 0,0 0 24 0 0,-1 0-28 0 0,1-1 16 0 0,-1-1 0 0 0,1 0 12 0 0,0 0 4 0 0,1-2-44 0 0,0 0 28 0 0,1-1 8 0 0,1-1-40 0 0,-1 0 20 0 0,2-1 20 0 0,1-2 4 0 0,-1 0 8 0 0,-1-1-20 0 0,-1-1-4 842 469,0-1 8-842-469,-1 0 16 0 0,-1-2 16 0 0,0 0-40 0 0,-1-1 8 0 0,-2-1 8 0 0,0 0-16 0 0,-2-1 0 0 0,-1-1 16 0 0,0-1-12 0 0,-1-2 4 0 0,-1 0-8 0 0,-1-1 16 0 0,0-2-16 0 0,-1 0 12 0 0,0-4 8-947 371,-1-1 4 947-371,-1-1-4 0 0,-1-2 20 0 0,0-3 16 0 0,-1-3 8 0 0,0-1 0 0 0,-1-3 12 0 0,0-1-16 0 0,-1-1 0-963 363,-1 0 24 963-363,-2 0 8 0 0,-2-1 8 0 0,-1 1 8 0 0,-2 0 24 0 0,-1 1 20 0 0,-1 2 24 0 0,0 3 56 0 0,-3 0-16 0 0,-2 1-44 0 0,-2 0 12 0 0,0-1 8 0 0,-2-1 12 0 0,-2-1-8 0 0,-2-1-20 0 0,-2 0-16 0 0,-1-1-16 0 0,-2 1-20 0 0,-1 1 0 0 0,0 0-12 0 0,1 2 56 0 0,-1 1 32 0 0,0 2-12 0 0,0 1 16 963-363,0 3-16-963 363,1 1 40 0 0,0 1 8 0 0,0 0 20 0 0,-1 1-23 0 0,0 2 35 0 0,-1-1 32 0 0,0 3 0 947-371,-1 0 0-947 371,0 2-8 0 0,-1 0 8 0 0,-1 2-52 0 0,0 1 8 0 0,-1 0-28 0 0,-2 0-4 0 0,0 2 8 0 0,-2 0-32 0 0,0 0 0 0 0,-1 1-8 0 0,0 0-20 0 0,-1 2-8 0 0,0 0 8-842-469,0 1-12 842 469,0 0 4 0 0,0 0-48 0 0,0 1 20 0 0,0-1-8 0 0,1 2-12 0 0,0 0-16 0 0,0 1-8 0 0,1 1 4 0 0,1 1-44 0 0,0 0-60 0 0,0 0 0 0 0,0 1 0 0 0,1-1 0 0 0,1 1 0 0 0,-1 1 0 0 0,1 0 0 0 0,1 1 0 0 0,0-1 0 0 0,1 1 0 0 0,0 0-124 0 0,0-1-300 0 0,-1 0-196 0 0,0 0-208 0 0,0-1-364 0 0,1 0-308 0 0,1-1-313 0 0,1 0-423 0 0,2-2-1772 0 0,2-1-4337 0 0,3 0 1916 0 0,3 1 1181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4:47.24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0 0 152 189316 58481,'3'4'152'0'0,"3"3"12"0"0,2 4-68 0 0,3 2 8 0 0,-1 1 4 0 0,1 1-8 0 0,-1 0-36 0 0,-1 0 24 0 0,-2 0-16 0 0,-1-1-20 0 0,-2 1-24 0 0,-2 0-28 0 0,-1-1-36 0 0,-1 1-156 0 0,-1 0-208 0 0,0 1 92 0 0,0-3 64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1:04:52.684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2549 5699 500 177523 60213,'0'0'596'0'0,"-1"2"-76"0"0,1-1-68-1237-29,-1 1-56 1341-677,2 0-48-104 706,-1 0-64 0 0,1-1-4 0 0,0 0-32 0 0,-1-1 8 0 0,1 1-4 0 0,-1-1 28-1200-39,0 0 44 1200 39,0 0 72 0 0,2-1 69 0 0,2 1 79 0 0,-1-1 72 0 0,0 2 36 0 0,-1-1 24-1198-50,-1 1-8 1198 50,0 0-24 0 0,0-1-8 0 0,-1 0-76 166-702,0 0-48-166 702,0 0-60 0 0,0 1-28 0 0,0-2-48 0 0,0 1-52 0 0,0 0-12 0 0,-1 0-40 0 0,1 0-32 0 0,0 0-12 0 0,2 1-32-1162-59,-1 0-20 1162 59,0 0-12 0 0,0-1-24 0 0,0 1 40 0 0,0-1 52 0 0,-1 0-4 0 0,0 0 56 0 0,0 0 36 0 0,0 0-4 0 0,0 0 44 0 0,0 0 13 0 0,0 0 3 0 0,0 0-8 0 0,0 0-36 0 0,0 0-12 0 0,0 0-20 0 0,0 0-28 0 0,0 0-32 0 0,0 0-8 0 0,0 0-28 0 0,0 0-20 0 0,0 0-32 0 0,0 0-8 0 0,0 0-8 0 0,0 0-20 0 0,0 0-8 1162 59,0 0-4-1162-59,0 0-20-1162-59,0 0 0 1162 59,0 0-28 0 0,0 0 0 0 0,0 0 16 0 0,0 0-24 0 0,0 0 8 0 0,0 0 0 0 0,0 0-20 0 0,0 0 8 0 0,0 0-12 0 0,0 0 0 0 0,0 0-4 0 0,0 0 0 0 0,0 0-8 0 0,0 0 16 0 0,0 0-16 0 0,0 0-12 0 0,0 0 12 0 0,0 0-12 0 0,0 0 12 0 0,0 0-12 0 0,0 0-4 0 0,0 0 16 0 0,0 0 4 0 0,0 0-12 0 0,0 0 16 0 0,0 0-16 0 0,0 0 4 0 0,0 0 4 0 0,0 0-8 0 0,0 0 12 0 0,0 0 8 0 0,0 0-4 1162 59,0 0-20-1162-59,0 0 16 0 0,0 0-16 0 0,0 0 0 0 0,0 1 24 0 0,1 0-12 0 0,-1 1 0 0 0,0-1-20 0 0,1-1 28 0 0,-1 1-4 0 0,0-1-24 0 0,0 0 16 0 0,0 0 0 0 0,0 0-20 0 0,0 0 12 0 0,0 0 0 0 0,0 0-8 0 0,0 0 0 0 0,-1 1 8 0 0,1 1-12 0 0,0 1 20 0 0,-1-2-24 0 0,1 0 16 0 0,0 0-4 0 0,-1 0 8 0 0,1 1-8 0 0,-1-1-4 0 0,1 0 0 0 0,0 0-4 0 0,0-1 24 0 0,0 0-20 0 0,0 0 0 0 0,-1 1-4 0 0,0 0 4 0 0,0 0 0 0 0,0 2 4 0 0,-1-1-4 0 0,0 1 8 0 0,0 0-20 0 0,1 0 8 0 0,-1 1 68 0 0,0 1-76 0 0,0 0-8 0 0,0 1 8 0 0,0 0 4 0 0,0 1-12 0 0,1-2 16 0 0,-1 0-16 0 0,1 1 8 0 0,0-2 12 0 0,0 0-20 0 0,-1-1 16 0 0,1-1-4 0 0,-1 1 8 0 0,1 0 0 0 0,0-2 20 0 0,1 1 0 0 0,0-1 20 0 0,-1 1 0 0 0,1 0 12-1162-59,-1-1-4 1162 59,1 0 8 0 0,0 1-16 0 0,-1-1 0 0 0,1 0 12 0 0,-1 0-16 0 0,1 0 4 0 0,0-1 0 0 0,0 0 4 0 0,0 1-28 0 0,0-2 16 0 0,0 1-4 0 0,0 0 16 0 0,0 0-4 0 0,0 0 8 0 0,0 0 28 0 0,0 0 16 0 0,0 0 36 0 0,0 0 12 0 0,0 0 28 0 0,0 0 20 0 0,0 0 20 0 0,0 0 4 0 0,0 0-8 0 0,0 0-20 0 0,0 0 0 0 0,0 0-32 0 0,0 0-4 0 0,0 0 0-1158-68,0 0-28 1158 68,0 0-12 0 0,0 0-12 0 0,0 0-8 0 0,0 0-8 0 0,0 0-4 0 0,0 0-4 0 0,0 0 12 0 0,0 0-4 0 0,0 0 40 0 0,0 0 4 0 0,0 0 0 0 0,0 0 8 0 0,0 0 0 0 0,0 0 16 0 0,0 0-8 0 0,0 0 4 0 0,0 0-4 0 0,0 0 0 0 0,0 0-28 0 0,0 0 16 0 0,0 0-20 0 0,0 0 16 0 0,0 0-44 0 0,1-3-15 0 0,1-2-1 0 0,1 0 16 0 0,-1 1-20 0 0,0-1 0 0 0,1-1 4 0 0,-1-1 36 0 0,0-1-4 0 0,1-1 12 0 0,1-1-4 0 0,0-2-4 0 0,0-2 4 0 0,1-1-8 0 0,1-2-8 0 0,-1 1-4 0 0,1-1-8 0 0,0 0 8 0 0,0 1-8 0 0,1 0-4 0 0,-1 2 4 0 0,1 0-12 0 0,0 0-60 0 0,-1 2 20 0 0,0 1-8 0 0,0 0 8 1158 68,-1 0-8-1158-68,1 2 20 0 0,0-1-8 0 0,-1-1 48 0 0,0 1-40 0 0,1-1 12 0 0,0 1 16 0 0,0-1-8 1162 59,0 1 48-1162-59,1 0-28 0 0,-1-1 28 0 0,1 0-4 0 0,-1 0 36 0 0,0-1 0 0 0,1 1-24 0 0,0-2 0 0 0,0 0 0 0 0,0-1 0 0 0,-1 1-36 0 0,2 0 16 0 0,-1 0 12 0 0,0 1-28 0 0,-1 0-8 0 0,-1 0 0 0 0,1 1 16 0 0,0-1-32 0 0,0 0 0 0 0,1-1-12-166 702,1 0-24 166-702,0-1 32 0 0,0 0-12 0 0,1 0-8 0 0,0 1 4 0 0,1-1 0 0 0,-1 0-12 0 0,1 0 56-172 703,-1-1-32 172-703,0 0 72 0 0,0-1-4 0 0,0-2-20 0 0,1 0 8 0 0,0 0 12 0 0,0 1-28 0 0,-1 0 28 0 0,0 1-40 0 0,0 1 16 0 0,-1 0 12 0 0,-1 1-36 0 0,0-1-20 0 0,1 1 4 0 0,-2-1 8 0 0,1 1-56 0 0,-1 1 0 0 0,-1 0 0 0 0,2 0 0 0 0,-1 0 0 0 0,0 1 0 0 0,-1-2 0 0 0,1 1 0 0 0,0-1 0 0 0,-1 0 0 0 0,1 0 0 0 0,-1-1 0 0 0,-1 0 0 0 0,1 0 0 0 0,0-1 0 0 0,-1-1 0 0 0,1 0 0 0 0,0 0 0 0 0,-1-1 0 0 0,0 1 0 0 0,-1-1 0 0 0,0 0 0 0 0,0 1 0 0 0,0 0 0 0 0,0 0 0 0 0,0 1 0 0 0,0 0 0 0 0,0 1 0 0 0,0 0 0 12360 0,-1 1 0-12360 0,-1 1 0 0 0,0 0 0 0 0,1 1 0 0 0,-1-1 0 0 0,0-1 0 1227-63,0-1 0-1227 63,0 0 0 0 0,0 0 0 0 0,-1-1 0 0 0,0 0 0 1223-75,1 0 0-1223 75,0 1 0 0 0,0-1 0 0 0,0 0 0 0 0,-1 1 0 0 0,0 0 0 0 0,1-1 0 0 0,-1 1 0 1218-86,0 0 0-1218 86,0 1 0 0 0,-1 1 0 0 0,0 0 0 0 0,0 0 0 0 0,0 1 0 0 0,0 0 0 0 0,0 1 0 0 0,1-1 0 0 0,-1 1 0 0 0,0 0 0 0 0,0 0 0 0 0,0-1 0 0 0,1 1 0 0 0,-1-1 0 0 0,1 0 0 0 0,-2 0 0 0 0,0-2 0 0 0,1 1 0 0 0,-1-1 0 0 0,0-1 0 0 0,0 0 0 0 0,-1-1 0 0 0,0-1 0 0 0,0 0 0 0 0,0 1 0 0 0,0 1 0 0 0,1 1 0 0 0,0 1 0 0 0,0 1 0 0 0,1 1 0 0 0,-1 1 0 0 0,0 0 0 0 0,0 0 0 0 0,1-1 0 0 0,-1 0 0 0 0,0-1 0 0 0,0 1 0 0 0,1 0 0 0 0,-1 0 0 0 0,0 0 0 0 0,0-1 0 0 0,0 0 0 0 0,-1-1 0 0 0,1 1 0 0 0,-1 1 0 0 0,0-1 0 0 0,1-1 0 0 0,-2-1 0 0 0,0 1 0 0 0,0-1 0 0 0,0 0 0 0 0,0 1 0 0 0,0 0 0 0 0,0 0 0 0 0,0 0 0 0 0,0 2 0 0 0,1-1 0 0 0,-2 0 0 0 0,1 1 0 0 0,0 0 0 0 0,1 0 0 0 0,-1 2 0 0 0,0-1 0 0 0,-1 0 0 0 0,1 1 0 0 0,0-1 0 0 0,0 1 0 0 0,0-1 0 0 0,0 0 0 0 0,0 1 0 0 0,-1-1 0 0 0,1 0 0 0 0,0 0 0 0 0,-1 1 0 0 0,1-1 0 0 0,-2 0 0 0 0,1-1 0 0 0,-1 1 0 0 0,0-1 0 0 0,1 1 0 0 0,-1 0 0 0 0,0 0 0 0 0,1 0 0 0 0,0 2 0 0 0,-1-1 0 1212-97,1 0 0-1212 97,0 1 0 1205-108,0 0 0-1205 108,1 0 0 1198-120,-2 0 0-1198 120,1 0 0 1190-130,0 0 0-1190 130,-1 0 0 1181-141,0-1 0-1181 141,0 1 0 1173-152,0 0 0-1173 152,0-1 0 0 0,-1 1 0 0 0,0-1 0 1163-163,0-1 0-1163 163,0 0 0 0 0,0 1 0 0 0,1-1 0 0 0,0 1 0 1153-173,-1 1 0-1153 173,1 0 0 0 0,0 0 0 0 0,-1 0 0 0 0,0-1 0 0 0,0 1 0 0 0,0 0 0 0 0,0 0 0 0 0,0 0 0 0 0,1 0 0 0 0,0 1 0 1142-184,0-1 0-1142 184,-1 1 0 0 0,1 0 0 0 0,0 1 0 0 0,0 0 0 0 0,1 0 0 0 0,-1 0 0 0 0,1 0 0 0 0,0 1 0 0 0,-1 0 0 0 0,0 0 0 0 0,0 0 0 0 0,0 0 0 0 0,-1 0 0 0 0,0-1 0 0 0,1 1 0 0 0,0 0 0 0 0,-1 0 0 0 0,1 0 0 0 0,-1-1 0 0 0,-1 0 0 0 0,1 1 0 0 0,-1-1 0 0 0,0 0 0 0 0,0 0 0 0 0,-2 0 0 0 0,0 0 0 0 0,0-1 0 0 0,-1 1 0 0 0,1-1 0 0 0,0 0 0 0 0,-1 1 0 0 0,1 0 0 0 0,0 0 0 0 0,0 0 0 0 0,0 1 0 0 0,1-1 0 0 0,0 1 0 0 0,1 1 0 0 0,0 0 0 0 0,0 0 0 0 0,0 0 0 0 0,0 1 0 0 0,0-1 0 0 0,0 0 0 0 0,0-1 0 0 0,1 1 0 0 0,0 0 0 0 0,-1 0 0 0 0,-1 1 0 0 0,1-1 0 0 0,-1 1 0 0 0,0-1 0 0 0,0 1 0 0 0,0 0 0 0 0,-1 0 0 0 0,1 1 0 0 0,-1-1 0 0 0,1 0 0 0 0,2 1 0 0 0,-2-1 0 0 0,0 1 0 0 0,0-1 0 0 0,0 0 0 0 0,0 1 0 0 0,0 0 0 0 0,1 0 0 0 0,0 0 0 0 0,-1 1 0 0 0,0-1 0 0 0,0 0 0 0 0,0 0 0 0 0,-1-1 0 0 0,1 0 0 0 0,-1 0 0 0 0,1 0 0 0 0,-1 1 0 0 0,0 0 0 0 0,0 0 0 0 0,-1-1 0 0 0,1-1 0 0 0,0 1 0 0 0,0 0 0 0 0,-1 0 0 0 0,0 0 0 0 0,2 1 0 0 0,0 1 0 0 0,-1-1 0 0 0,-1 1 0 0 0,1-1 0 0 0,0 0 0 0 0,0 1 0 0 0,0-1 0 0 0,0 0 0 0 0,1 0 0 0 0,1 1 0 0 0,-1-1 0 0 0,-1 1 0 0 0,0-1 0 0 0,0 0 0 0 0,0 1 0 0 0,0-2 0 0 0,3 2 0 0 0,-2-1 0 0 0,-1 0 0 0 0,0 1 0 0 0,2 0 0 0 0,-2 0 0 0 0,0-1 0 0 0,0 1 0 0 0,0-1 0 0 0,1 1 0 0 0,1-1 0 0 0,0 1 0 0 0,-1-1 0 0 0,-1 1 0 0 0,0-1 0 0 0,-1 0 0 0 0,1 0 0 0 0,1 1 0 0 0,0 0 0 0 0,-1 0 0 0 0,0 0 0 0 0,-1-1 0 0 0,0 0 0-529-643,0-1 0 529 643,1 0 0 0 0,-1 0 0 0 0,0 0 0 0 0,0-1 0 0 0,0 1 0 0 0,0 1 0 0 0,1 0 0 0 0,-1-1 0 0 0,1 2 0 0 0,0-2 0 0 0,3 1 0 0 0,-2 1 0 0 0,1 0 0 0 0,-1-1 0 0 0,1 0 0 0 0,2 0 0 0 0,-1-1 0 0 0,1 1 0 0 0,-1 0 0 0 0,-1 0 0 0 0,1 0 0 0 0,0 0 0 0 0,-1-1 0 0 0,0 1 0 0 0,2 0 0 0 0,-1 0 0 0 0,-1 0 0 0 0,2 0 0 0 0,-2 0 0 0 0,1 0 0 0 0,-1-1 0 0 0,0-1 0 0 0,2 2 0 0 0,-2-1 0 0 0,0 0 0 0 0,0 1 0 0 0,-1-1 0 0 0,3 0 0 0 0,-2 1 0 0 0,1-1 0 0 0,0 0 0 0 0,1 1 0 0 0,-1-1 0 0 0,1 1 0 0 0,-1-1 0 0 0,0-1 0 0 0,1 2 0 0 0,-1-2 0 0 0,-1 1 0 0 0,0-1 0 0 0,1 1 0 0 0,-1-1 0 0 0,0 0 0 0 0,1 0 0 0 0,-1 0 0 0 0,1 1 0 0 0,0 0 0 0 0,1 0 0 0 0,-1 1 0 0 0,0-1 0 0 0,-1 0 0 0 0,0-2 0 0 0,1 1 0 0 0,0-1 0 0 0,0 0 0 0 0,0 1 0 0 0,-1-1 0 0 0,0 1 0 0 0,0 0 0 0 0,-1-1 0 0 0,0 0 0 0 0,0 0 0 0 0,0 0 0 0 0,1 0 0 0 0,-1-1 0 0 0,1 1 0 0 0,0-1 0 0 0,0 1 0 0 0,0-1 0 0 0,0 0 0 0 0,-2 0 0 0 0,1 0 0 0 0,-1 0 0 0 0,0 0 0 0 0,0 0 0 0 0,-1 0 0 0 0,1 1 0 0 0,0-1 0 0 0,0 0 0 0 0,2 0 0 0 0,-1 1 0 0 0,1-1 0 0 0,1 0 0 0 0,-1 0 0 0 0,1 0 0 0 0,0 1 0 0 0,0-1 0 0 0,0 0 0 0 0,1-1 0 0 0,1 0 0 0 0,-2 1 0 0 0,1 0 0 0 0,-1 0 0 0 0,0 0 0 0 0,0 0 0 0 0,1-1 0 0 0,-1 0 0 0 0,0 0 0 0 0,0-1 0 0 0,0 0 0 0 0,-1 0 0 0 0,0 0 0 0 0,-1 1 0 0 0,1-1 0 0 0,0 0 0 0 0,1-1 0 0 0,0 0 0 0 0,-1 0 0 0 0,0 0 0 0 0,1-1 0 0 0,-1 0 0 1108-186,-1-1 0-10-11,1 0 0-11-9,0 0 0-1087 206,0-1 0 0 0,0-1 0 1077-215,0 1 0-1077 215,0-1 0 0 0,0 0 0 1065-225,0 1 0-1065 225,1-1 0 0 0,0 0 0 0 0,0-1 0 0 0,0 0 0 1054-235,0 1 0-1054 235,0 0 0 0 0,0-1 0 0 0,1 2 0 0 0,0 0 0 0 0,0 0 0 0 0,0 0 0 0 0,0 0 0 0 0,1 1 0 0 0,0 0 0 0 0,0 1 0 0 0,0-1 0 1043-244,0 1 0-1043 244,0-1 0 0 0,-1 0 0 0 0,1 0 0 0 0,0-1 0 0 0,0 0 0 0 0,1-1 0 0 0,-1-1 0 0 0,1 1 0 0 0,0 0 0 0 0,-1 0 0 0 0,1 0 0 0 0,0 0 0 0 0,0 1 0 0 0,0-2 0 0 0,0 1 0 0 0,0 0 0 0 0,0-1 0 0 0,0 0 0 0 0,0 1 0 0 0,0 0 0 0 0,0 1 0 0 0,0 1 0 0 0,1 0 0 0 0,-1-1 0 0 0,1 1 0 0 0,0 0 0 0 0,0 0 0 0 0,0 0 0 0 0,0 0 0 0 0,0 0 0 0 0,0 0 0 0 0,1 1 0 0 0,-1 0 0 0 0,0 0 0 0 0,1-1 0 0 0,-1 0 0 0 0,1 0 0 0 0,-1 0 0 0 0,1 0 0 0 0,-1 0 0 0 0,1-1 0 0 0,0 1 0 0 0,-1 0 0 0 0,1 0 0 0 0,-1 1 0 0 0,1-1 0 0 0,0 0 0 0 0,0 1 0 0 0,1-1 0 0 0,-1 2 0 0 0,0-1 0 0 0,1 1 0 0 0,-2 0 0 0 0,1 0 0 0 0,0 0 0 0 0,-1-1 0 0 0,1 1 0 0 0,1 1 0 0 0,-1 0 0 0 0,0 1 0 0 0,1-1 0 0 0,-1 1 0 0 0,1-1 0 0 0,-1 1 0 0 0,0 0 0 0 0,1-1 0 0 0,-1 0 0 0 0,1 1 0 0 0,0-2 0 0 0,1 0 0 0 0,-1 0 0-654-589,0 1 0 654 589,0-1 0 0 0,-1 1 0 0 0,0-1 0 0 0,0 0 0 0 0,0 0 0 0 0,0 0 0 0 0,1 0 0 0 0,-1 0 0 0 0,1 0 0 0 0,1 1 0 0 0,-1 1 0 0 0,1-1 0 0 0,0-1 0 654 589,0 2 0-654-589,-1-2 0 0 0,1 1 0 0 0,-1 1 0 0 0,1-1 0 0 0,-1 1 0 0 0,-1 0 0 0 0,1-1 0 0 0,-1 1 0 0 0,1-1 0 0 0,0-1 0 0 0,-1 0 0 0 0,1 0 0 0 0,0 0 0 0 0,-1-1 0 0 0,1 0 0 0 0,0 0 0 0 0,-1 0 0 0 0,1-1 0 1031-252,0 1 0-1031 252,-1 0 0 0 0,1 0 0 0 0,0-1 0 0 0,-1 1 0 0 0,0-1 0 0 0,1 1 0 0 0,-1-1 0 0 0,0 1 0 0 0,0 1 0 0 0,0-1 0 0 0,0 0 0 0 0,1 0 0 0 0,-1 1 0 0 0,-1-2 0 0 0,1-1 0 0 0,0 1 0 0 0,-1 0 0 0 0,1 0 0 0 0,0 0 0 0 0,-1 0 0 0 0,1 0 0 0 0,1 0 0 0 0,-1 0 0 0 0,0 0 0 0 0,1 0 0 0 0,-1 0 0 0 0,0 1 0 0 0,1 0 0 0 0,-1 1 0 0 0,0 1 0 0 0,1-1 0 0 0,-1 2 0 0 0,0-1 0 0 0,0 1 0 0 0,0 0 0 0 0,1 0 0 0 0,0 0 0 0 0,1 2 0 0 0,-1-1 0 0 0,0-1 0 0 0,1 1 0 0 0,-1 0 0 0 0,0 0 0 0 0,0-1 0 0 0,-1 1 0 0 0,1-1 0 0 0,0 0 0 0 0,0 0 0 0 0,-1 0 0 0 0,1 0 0 0 0,0 0 0 0 0,-1-1 0 0 0,1 1 0 0 0,0 2 0 0 0,0-1 0 0 0,0 0 0 0 0,-1-1 0 0 0,1 1 0 0 0,0 0 0 0 0,0 0 0 0 0,0 1 0 0 0,1-1 0 0 0,-1 1 0 0 0,1 1 0 0 0,-1 0 0 0 0,1 0 0 0 0,-2 1 0 1019-262,2 1 0-1019 262,-1-1 0 0 0,0 0 0 0 0,1 1 0 0 0,0 1 0 0 0,0 0 0 0 0,0 0 0 1007-271,0 0 0-1007 271,0-1 0 0 0,0 1 0 0 0,0 0 0 0 0,0 0 0 0 0,0-1 0 0 0,-1 1 0 0 0,1-1 0 0 0,-1 1 0 0 0,0 0 0 0 0,0-1 0 0 0,0 1 0 0 0,1 0 0 0 0,-1 0 0 0 0,1 1 0 996-279,0 0 0-996 279,0 0 0 0 0,0 0 0 0 0,0 0 0 0 0,0 0 0 0 0,0 0 0 0 0,0 0 0 0 0,0 0 0 0 0,0 0 0 0 0,0 0 0 0 0,0 0 0 0 0,0 0 0 0 0,0 0 0 0 0,0 0 0 0 0,0 0 0 0 0,0 0 0 0 0,0 0 0 0 0,0 0 0 0 0,0 0 0 0 0,0 0 0 0 0,0 0 0 0 0,0 0 0 0 0,0 0 0 0 0,0 0 0 0 0,0 0 0 0 0,0 0 0 0 0,-2 3 0 0 0,-1 4 0 0 0,-2 2 0 0 0,0 4 0 0 0,-1 4 0 0 0,-1 2 0 0 0,-1 2 0 0 0,1 1 0 0 0,-1 1 0 0 0,0-1 0 0 0,1-1 0 0 0,-1-1 0 0 0,1-2 0 0 0,1-1 0 0 0,0-1 0 0 0,1 0 0 0 0,-1 0 0 0 0,1-1 0 0 0,1-1 0 0 0,0-1 0 0 0,0-2 0 0 0,1 0 0 0 0,0-1 0 0 0,1-2 0 0 0,0 1 0 0 0,1-1 0 0 0,-1 0 0 0 0,1 0 0 0 0,0 0 0 0 0,-1 1 0 0 0,0-1 0 0 0,1 1 0 0 0,-1 1 0 0 0,1 0 0 0 0,0 0 0 0 0,0 1 0 0 0,0 1 0 0 0,0 0 0 0 0,1 0 0 0 0,1 6 0-996 279,0 2 0 996-279,0-2 0 0 0,-1-3 0 0 0,1-2 0 0 0,-1-3 0 0 0,0-3 0 0 0,0-1 0 0 0,0-2 0 0 0,0-2 0 0 0,0 1 0 0 0,0 0 0 0 0,0 0 0 0 0,0 0 0 0 0,0-1 0 0 0,0-1 0 0 0,0 0 0 0 0,0-1 0 0 0,0 0 0-699-562,-1 2 0 699 562,0-1 0 0 0,0 1 0 0 0,1-1 0 0 0,-1 0 0 0 0,1-1 0 0 0,-1 0 0 0 0,1 1 0 0 0,0-1 0 0 0,0 0 0 0 0,0-1 0 0 0,1 1 0 0 0,-1 0 0 0 0,0 0 0 0 0,0 0 0 0 0,0 0 0 0 0,0 0 0 0 0,0 0 0-993 261,0 0 0 993-261,0 0 0 0 0,0 0 0 0 0,0 0 0 0 0,1-3 0 0 0,2-3 0 0 0,-1-2 0 0 0,0-2 0 0 0,-1 0 0 0 0,1-2 0 0 0,0-1 0 0 0,-1-1 0 0 0,1-2 0 0 0,-1 0 0 0 0,0-1 0 0 0,1-2 0 0 0,1 0 0 0 0,0-2 0 0 0,1 0 0 0 0,0-1 0 0 0,2-1 0 0 0,-1 1 0 0 0,0 0 0 0 0,0 1 0 0 0,0 2 0 0 0,0 1 0 0 0,-1 1 0 0 0,-1 2 0 0 0,0 2 0 0 0,0 2 0 0 0,-1 1 0 0 0,0 2 0 0 0,-1 2 0 0 0,0 0 0 0 0,0 1 0 0 0,0 1 0 0 0,0-1 0 0 0,0 2 0 0 0,0-1 0 0 0,-1 1 0 0 0,0 1 0 0 0,1 1 0 0 0,-1 0 0 0 0,0 1 0 0 0,0-1 0 0 0,1-1 0 0 0,0 0 0 0 0,0 1 0 0 0,-1 0 0 0 0,0 1 0 993-261,1 0 0-993 261,-1 0 0 0 0,0 0 0 0 0,0 0 0 0 0,0-1 0 0 0,0 0 0 0 0,0-1 0 0 0,0 2 0 0 0,0-1 0 0 0,0 0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0,-1-1 0 699 562,0-1 0-699-562,0 1 0 0 0,0-1 0 0 0,1 2 0 0 0,-1-1 0 0 0,2 0 0 0 0,0-1 0 0 0,0 1 0 0 0,-1 0 0 0 0,1 1 0 0 0,-1-1 0 0 0,1 1 0 0 0,-1 0 0 0 0,0 0 0 0 0,0 0 0 0 0,0 0 0 0 0,0 0 0 0 0,0 0 0 0 0,0 0 0 0 0,0 0 0 0 0,0 0 0 0 0,0 0 0 0 0,0 0 0 0 0,0 0 0 0 0,0 0 0 0 0,0 0 0 0 0,0 0 0 0 0,0 0 0 0 0,0 0 0 0 0,0 0 0 0 0,0 0 0 0 0,0 0 0 0 0,0 0 0 0 0,0 0 0 996-279,0 0 0-996 279,0 0 0 0 0,0 0 0 0 0,0 0 0-714-553,0 0 0 714 553,2 2 0 0 0,4 1 0 0 0,1 2 0 0 0,2 0 0 0 0,1 1 0 0 0,2 2 0 0 0,2 0 0 0 0,0 0 0 0 0,1 1 0 0 0,1 0 0 0 0,0 0 0 0 0,1 1 0 0 0,0 0 0 0 0,0 0 0 0 0,1 0 0 0 0,-1 2 0 0 0,1-1 0 0 0,0 0 0 0 0,1 1 0 0 0,-1 0 0 0 0,-1 0 0 0 0,0 0 0 0 0,-1-1 0 0 0,-1 0 0 0 0,-1 0 0 0 0,0 0 0 0 0,-2-1 0 0 0,0-1 0 0 0,-2-1 0 0 0,0 0 0 0 0,-1-1 0 0 0,-1-1 0 0 0,0 1 0 0 0,0-1 0 0 0,-1 0 0 0 0,-1 0 0 0 0,0 0 0 0 0,0 0 0 0 0,0-1 0 0 0,0 1 0 0 0,0-1 0 0 0,0 0 0 0 0,0-1 0 0 0,-1 1 0 0 0,0-1 0 0 0,-1-1 0 0 0,-1 1 0 0 0,1 0 0 0 0,0-2 0 0 0,-1 0 0 0 0,0 1 0 0 0,0-1 0 0 0,-1 1 0 0 0,1-1 0 971-279,-1 1 0-971 279,1-1 0 960-286,0 1 0-223 820,0-1 0-737-534,-1 0 0 0 0,0 0 0 0 0,-1 0 0 0 0,1-1 0 0 0,-1 0 0 0 0,-1-1 0 0 0,0 1 0 0 0,0-1 0 0 0,1 1 0 0 0,0 0 0 0 0,0 0 0 0 0,-1 0 0 0 0,1-1 0 0 0,-1 1 0 0 0,0-1 0 0 0,0 0 0 0 0,0 0 0 0 0,0 0 0 0 0,0 0 0 0 0,0 0 0 0 0,0 0 0 0 0,0 0 0 0 0,0 0 0 0 0,0 0 0 0 0,0 0 0 0 0,0 0 0 0 0,0 0 0 0 0,0 0 0 0 0,0 0 0 0 0,0 0 0 0 0,0 0 0 0 0,-6-1 0 0 0,-6 0 0-737-534,-6 2-824 737 534,-9 3-4505 0 0,-8 3-5764 0 0,-6 0 2557-1931 565,3 0 1551 1931-565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19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04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87 241 1204 0 0,'-12'-17'25802'0'0,"10"16"-25018"0"0,-2 8-758 0 0,1 1 0 0 0,0 0-1 0 0,0-1 1 0 0,1 1 0 0 0,0 0 0 0 0,0 1 0 0 0,1-1 0 0 0,0 0 0 0 0,1 0-1 0 0,0 9 1 0 0,-7 46 17 0 0,-8-12-13 0 0,8-31-4 0 0,1 0 0 0 0,1 0 0 0 0,1 1 0 0 0,-3 30 0 0 0,7-50 28 0 0,0-42-54 0 0,0 8-23 0 0,1 0-1 0 0,2 0 1 0 0,1 0-1 0 0,12-44 1 0 0,50-126-90 0 0,-52 166 42 0 0,22-37 0 0 0,-36 73 39 0 0,18 31-16 0 0,98 344 504 0 0,-110-355-627 0 0,0 0 1 0 0,1 0-1 0 0,13 25 0 0 0,-20-44-315 0 0,-15-21-13823 0 0,9 17 10219 0 0,-2-3-841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124 102 2136 0 0,'-20'-3'783'0'0,"-36"-5"2494"0"0,19 6 2084 0 0,37 2-5224 0 0,0 0 1 0 0,0 0-1 0 0,-1 1 1 0 0,1-1-1 0 0,0 0 0 0 0,0 0 1 0 0,-1 0-1 0 0,1 0 1 0 0,0 0-1 0 0,0 0 0 0 0,-1 0 1 0 0,1 0-1 0 0,0 0 0 0 0,-1 0 1 0 0,1 0-1 0 0,0 0 1 0 0,0 0-1 0 0,-1 0 0 0 0,1 0 1 0 0,0 0-1 0 0,-1 0 1 0 0,1 0-1 0 0,0 0 0 0 0,0 0 1 0 0,-1 0-1 0 0,1-1 0 0 0,0 1 1 0 0,0 0-1 0 0,-1 0 1 0 0,1 0-1 0 0,0 0 0 0 0,0-1 1 0 0,0 1-1 0 0,-1 0 1 0 0,1 0-1 0 0,0-1 0 0 0,0 1 1 0 0,0 0-1 0 0,0 0 0 0 0,-1-1 1 0 0,1 1-1 0 0,0 0 1 0 0,0 0-1 0 0,0-1 0 0 0,0 1 1 0 0,13-10 1374 0 0,27-6-897 0 0,61-3 950 0 0,-34 7-2625 0 0,-1-3-4862 0 0,-49 10 402 0 0,-6-2 421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0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1360 0 0,'0'0'2810'0'0,"0"12"6354"0"0,3 12-7062 0 0,10 14-470 0 0,15 60-1 0 0,4 17 253 0 0,-33-119-1547 0 0,-40-122 2672 0 0,35 104-2968 0 0,1 1 1 0 0,2-1-1 0 0,0 0 1 0 0,1 0-1 0 0,1-32 1 0 0,2 46-26 0 0,-1-3 0 0 0,0 0 0 0 0,1 1 0 0 0,0-1-1 0 0,1 1 1 0 0,0 0 0 0 0,1-1-1 0 0,0 1 1 0 0,1 0 0 0 0,0 1 0 0 0,0-1-1 0 0,1 1 1 0 0,11-17 0 0 0,-13 23-20 0 0,0 1 0 0 0,0 0 0 0 0,1-1 0 0 0,-1 1 0 0 0,0 0 0 0 0,1 1 0 0 0,-1-1 0 0 0,1 1 0 0 0,0-1 0 0 0,0 1 0 0 0,-1 0 0 0 0,1 1 0 0 0,0-1 0 0 0,0 1 0 0 0,0-1 0 0 0,0 1 1 0 0,0 0-1 0 0,0 1 0 0 0,7 0 0 0 0,2 1-30 0 0,0 0 0 0 0,0 1 0 0 0,-1 0 0 0 0,22 9 0 0 0,-24-7-9 0 0,1 0 0 0 0,-1 1 0 0 0,0 0 0 0 0,0 0 0 0 0,-1 1 0 0 0,0 1 1 0 0,0 0-1 0 0,0 0 0 0 0,-1 0 0 0 0,-1 1 0 0 0,1 0 0 0 0,-1 1 1 0 0,8 15-1 0 0,-12-20 22 0 0,0 1 0 0 0,-1 1 1 0 0,0-1-1 0 0,0 0 0 0 0,0 0 0 0 0,-1 1 1 0 0,0-1-1 0 0,0 1 0 0 0,0 0 0 0 0,-1-1 1 0 0,0 1-1 0 0,-1-1 0 0 0,1 1 1 0 0,-1-1-1 0 0,0 1 0 0 0,-1-1 0 0 0,0 1 1 0 0,0-1-1 0 0,0 0 0 0 0,-1 0 0 0 0,1 0 1 0 0,-1 0-1 0 0,-1-1 0 0 0,1 1 1 0 0,-7 7-1 0 0,4-6 33 0 0,-1 1 0 0 0,0-1 1 0 0,0 0-1 0 0,-1 0 0 0 0,1-1 0 0 0,-2 0 1 0 0,1 0-1 0 0,-1-1 0 0 0,-9 4 0 0 0,17-8 32 0 0,1-1-41 0 0,-1 0 0 0 0,0 0 0 0 0,1 0-1 0 0,-1 0 1 0 0,1 0 0 0 0,-1 0 0 0 0,1 0-1 0 0,-1 0 1 0 0,1 0 0 0 0,-1 0 0 0 0,0 0-1 0 0,1 0 1 0 0,-1 0 0 0 0,1 0 0 0 0,-1 0-1 0 0,1-1 1 0 0,-1 1 0 0 0,1 0-1 0 0,-1 0 1 0 0,1-1 0 0 0,-1 1 0 0 0,1 0-1 0 0,-1-1 1 0 0,1 1 0 0 0,0-1 0 0 0,-1 1-1 0 0,0-1 1 0 0,6-3-5 0 0,-1-1-1 0 0,1 1 1 0 0,0 1-1 0 0,0-1 1 0 0,0 1-1 0 0,0 0 1 0 0,1 0 0 0 0,-1 0-1 0 0,1 1 1 0 0,0-1-1 0 0,-1 1 1 0 0,1 1-1 0 0,0-1 1 0 0,0 1-1 0 0,1 0 1 0 0,-1 1-1 0 0,0-1 1 0 0,0 1 0 0 0,0 1-1 0 0,8 0 1 0 0,3 0-16 0 0,0 2 1 0 0,0-1-1 0 0,0 2 1 0 0,-1 0-1 0 0,0 1 1 0 0,23 11-1 0 0,-32-13 25 0 0,0 1 0 0 0,0 1-1 0 0,0-1 1 0 0,-1 1 0 0 0,1 0 0 0 0,-1 1-1 0 0,0 0 1 0 0,-1-1 0 0 0,1 2 0 0 0,-1-1-1 0 0,5 9 1 0 0,-9-13 32 0 0,0 0 0 0 0,1 1 0 0 0,-1-1 0 0 0,0 0 0 0 0,-1 1 0 0 0,1-1 0 0 0,0 0 0 0 0,-1 1 0 0 0,1-1 0 0 0,-1 1 0 0 0,0-1 1 0 0,1 1-1 0 0,-1-1 0 0 0,0 1 0 0 0,-1-1 0 0 0,1 1 0 0 0,0-1 0 0 0,-1 1 0 0 0,0-1 0 0 0,1 1 0 0 0,-1-1 0 0 0,0 0 0 0 0,0 0 0 0 0,0 1 0 0 0,-1-1 0 0 0,1 0 0 0 0,0 0 0 0 0,-1 0 0 0 0,1 0 0 0 0,-1 0 0 0 0,0 0 0 0 0,0-1 0 0 0,0 1 0 0 0,0-1 0 0 0,0 1 0 0 0,0-1 0 0 0,0 1 0 0 0,0-1 0 0 0,-3 1 0 0 0,-17 8 230 0 0,1-1 0 0 0,-2 0 0 0 0,1-2 0 0 0,-1-1 0 0 0,0-1 0 0 0,0 0 0 0 0,0-2 0 0 0,-1-1-1 0 0,1-1 1 0 0,-1-1 0 0 0,-42-5 0 0 0,63 5-480 0 0,1 0-1 0 0,0 0 1 0 0,0-1 0 0 0,0 1-1 0 0,-1-1 1 0 0,1 0-1 0 0,0 1 1 0 0,0-1 0 0 0,0 0-1 0 0,0 0 1 0 0,0 0-1 0 0,0-1 1 0 0,-3-1-1 0 0,5 2 51 0 0,0 0-1 0 0,-1 0 0 0 0,1 0 1 0 0,0 0-1 0 0,0 1 0 0 0,0-1 0 0 0,0 0 1 0 0,0 0-1 0 0,0 0 0 0 0,0 0 0 0 0,1 1 1 0 0,-1-1-1 0 0,0 0 0 0 0,0 0 0 0 0,1 0 1 0 0,-1 1-1 0 0,0-1 0 0 0,1 0 0 0 0,-1 0 1 0 0,1 1-1 0 0,-1-1 0 0 0,1 0 0 0 0,-1 1 1 0 0,1-1-1 0 0,-1 1 0 0 0,1-1 0 0 0,0 1 1 0 0,-1-1-1 0 0,1 1 0 0 0,0-1 0 0 0,-1 1 1 0 0,2-1-1 0 0,30-22-9564 0 0,-18 12 4144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09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20 256 0 0,'7'-18'21281'0'0,"-7"17"-21048"0"0,-1 1 0 0 0,0 0 0 0 0,1 0 0 0 0,-1 0 0 0 0,0-1-1 0 0,1 1 1 0 0,-1 0 0 0 0,0 0 0 0 0,1 0 0 0 0,-1 0 0 0 0,0 0 0 0 0,0 0-1 0 0,1 0 1 0 0,-1 1 0 0 0,0-1 0 0 0,1 0 0 0 0,-1 0 0 0 0,0 0-1 0 0,1 1 1 0 0,-1-1 0 0 0,1 0 0 0 0,-1 1 0 0 0,0-1 0 0 0,0 1 0 0 0,-20 18 1342 0 0,-12 23-1217 0 0,33-42-349 0 0,-19 25 215 0 0,2 1 1 0 0,1 1-1 0 0,1 0 1 0 0,-12 31 0 0 0,24-52-207 0 0,1 1 1 0 0,-1-1-1 0 0,1 1 1 0 0,1 0-1 0 0,-1 0 1 0 0,1-1-1 0 0,0 1 1 0 0,1 0-1 0 0,0 0 1 0 0,0 0-1 0 0,0 0 1 0 0,1 0-1 0 0,0 0 1 0 0,0 0-1 0 0,1-1 1 0 0,0 1-1 0 0,0 0 1 0 0,0-1-1 0 0,1 0 1 0 0,0 1-1 0 0,0-1 1 0 0,1 0-1 0 0,0-1 1 0 0,8 11-1 0 0,-6-10-7 0 0,0-1 0 0 0,1 1 0 0 0,-1-2 0 0 0,1 1 0 0 0,0-1 0 0 0,0 0 0 0 0,1 0 0 0 0,-1-1 0 0 0,1 0 0 0 0,0-1 0 0 0,-1 1 0 0 0,12 1 0 0 0,8-1 60 0 0,1 0 0 0 0,36-1 1 0 0,9 0 487 0 0,-65-3-317 0 0,44 9 394 0 0,-50-8-1310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16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992 223 348 0 0,'0'0'2902'0'0,"-16"-28"2900"0"0,10 17-4841 0 0,0 0 0 0 0,-1 1 0 0 0,0 0 0 0 0,-9-10 0 0 0,5 9-492 0 0,1 0 1 0 0,-2 1-1 0 0,1 0 0 0 0,-1 0 1 0 0,-21-11-1 0 0,15 11-344 0 0,-1 1-1 0 0,0 1 1 0 0,-1 1-1 0 0,0 1 1 0 0,0 0 0 0 0,0 2-1 0 0,-1 0 1 0 0,1 1 0 0 0,-1 1-1 0 0,0 1 1 0 0,0 1 0 0 0,0 1-1 0 0,1 1 1 0 0,-1 1-1 0 0,0 0 1 0 0,1 2 0 0 0,-31 10-1 0 0,27-6-77 0 0,1 0-1 0 0,0 1 1 0 0,0 2 0 0 0,1 0-1 0 0,1 2 1 0 0,0 0-1 0 0,0 1 1 0 0,2 1-1 0 0,0 1 1 0 0,1 1-1 0 0,1 1 1 0 0,0 0-1 0 0,2 1 1 0 0,-25 41-1 0 0,-43 84 454 0 0,75-129-471 0 0,1 1 0 0 0,1 0 0 0 0,0 0 0 0 0,1 0 0 0 0,1 1 0 0 0,1-1 0 0 0,0 1 0 0 0,2 0 0 0 0,0 0 0 0 0,1 21 0 0 0,3-6-20 0 0,2 0 0 0 0,1-1 0 0 0,1 0 0 0 0,19 51 1 0 0,-21-65-1 0 0,2-1 0 0 0,0-1 0 0 0,1 1 0 0 0,0-1 0 0 0,14 18 0 0 0,43 85 49 0 0,-55-105-55 0 0,0-1 0 0 0,1 1 0 0 0,0-2 0 0 0,1 0 0 0 0,0 0 1 0 0,1-1-1 0 0,0-1 0 0 0,1 0 0 0 0,0 0 0 0 0,1-2 1 0 0,0 0-1 0 0,0 0 0 0 0,1-2 0 0 0,0 0 0 0 0,0-1 0 0 0,17 4 1 0 0,-14-5 6 0 0,0-1 0 0 0,1 0 1 0 0,-1-2-1 0 0,1 0 0 0 0,28-3 1 0 0,99-18 87 0 0,-135 18-89 0 0,7-2 147 0 0,-1-1 0 0 0,0-1 0 0 0,-1-1 0 0 0,1 0 0 0 0,-1-1 0 0 0,-1-1 0 0 0,1 0 0 0 0,-2-2-1 0 0,1 1 1 0 0,22-22 0 0 0,-23 16 209 0 0,0 0 0 0 0,-1-1 0 0 0,-1-1 0 0 0,-1 0 0 0 0,0 0 0 0 0,-1-1 0 0 0,-1-1 0 0 0,9-24 0 0 0,-11 16 54 0 0,-1 0 0 0 0,-2-1 0 0 0,-1 1 0 0 0,1-40 0 0 0,3-20 592 0 0,-6 70-791 0 0,-1 0-1 0 0,0 0 1 0 0,-2 0 0 0 0,0 0 0 0 0,-1 0-1 0 0,-1 0 1 0 0,-1 0 0 0 0,-7-23-1 0 0,1 13 155 0 0,-2 1 0 0 0,0 0 0 0 0,-2 1 0 0 0,-21-32 0 0 0,26 47-374 0 0,0 0 0 0 0,0 0 0 0 0,-1 1 0 0 0,0 1 0 0 0,-1 0 0 0 0,0 0 0 0 0,-14-8 0 0 0,-90-46 0 0 0,112 62 0 0 0,-79-38-2989 0 0,59 43-3583 0 0,18-3 2707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39:56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1155 404 0 0,'20'11'21988'0'0,"-20"-12"-21950"0"0,0 1 1 0 0,0 0-1 0 0,0 0 0 0 0,0 0 0 0 0,0 0 1 0 0,0-1-1 0 0,0 1 0 0 0,0 0 0 0 0,0 0 1 0 0,0 0-1 0 0,0 0 0 0 0,0 0 0 0 0,0-1 1 0 0,0 1-1 0 0,0 0 0 0 0,0 0 0 0 0,0 0 1 0 0,0 0-1 0 0,-1 0 0 0 0,1-1 0 0 0,0 1 1 0 0,0 0-1 0 0,0 0 0 0 0,0 0 1 0 0,0 0-1 0 0,0 0 0 0 0,-1 0 0 0 0,1 0 1 0 0,0 0-1 0 0,0-1 0 0 0,0 1 0 0 0,0 0 1 0 0,0 0-1 0 0,-1 0 0 0 0,1 0 0 0 0,0 0 1 0 0,0 0-1 0 0,0 0 0 0 0,0 0 0 0 0,-1 0 1 0 0,1 0-1 0 0,0 0 0 0 0,0 0 0 0 0,0 0 1 0 0,0 0-1 0 0,-1 0 0 0 0,1 0 0 0 0,0 1 1 0 0,0-1-1 0 0,0 0 0 0 0,0 0 0 0 0,0 0 1 0 0,-1 0-1 0 0,1 0 0 0 0,0 0 1 0 0,0 0-1 0 0,0 0 0 0 0,0 0 0 0 0,0 1 1 0 0,0-1-1 0 0,-1 0 0 0 0,1 0 0 0 0,0 0 1 0 0,0 0-1 0 0,0 0 0 0 0,0 1 0 0 0,0-1 1 0 0,0 0-1 0 0,0 0 0 0 0,8-17 743 0 0,7-17-159 0 0,-14 28-526 0 0,1-1 1 0 0,1 1-1 0 0,-1-1 0 0 0,1 1 0 0 0,5-9 0 0 0,10-24 287 0 0,-14 24-285 0 0,68-268 1470 0 0,-59 239-1116 0 0,3-16 52 0 0,-13 40-345 0 0,2-1-1 0 0,9-24 0 0 0,-7 23-42 0 0,25-83 328 0 0,-9-47 237 0 0,-20 113-529 0 0,-3 36-127 0 0,-1-1 0 0 0,1 1 0 0 0,0 0-1 0 0,0-1 1 0 0,1 1 0 0 0,-1 0 0 0 0,1 0-1 0 0,-1-1 1 0 0,1 1 0 0 0,2-5 0 0 0,2-13 86 0 0,-6 20-105 0 0,1 0-1 0 0,0 0 1 0 0,0-1 0 0 0,1 1 0 0 0,-1 0-1 0 0,0 0 1 0 0,0-1 0 0 0,1 1-1 0 0,-1 0 1 0 0,0 0 0 0 0,1-1-1 0 0,-1 1 1 0 0,1 0 0 0 0,0 0-1 0 0,-1 0 1 0 0,1 0 0 0 0,0 0-1 0 0,1-1 1 0 0,-1-1 16 0 0,0 1 0 0 0,-1-1 0 0 0,1 0 0 0 0,-1 1 0 0 0,0-1 0 0 0,1 0 0 0 0,-1 1 0 0 0,0-1 0 0 0,-1 0 0 0 0,1 1 0 0 0,0-1 0 0 0,-1 0 0 0 0,1 1 0 0 0,-1-1 0 0 0,-1-3 0 0 0,1 0-22 0 0,1-1 0 0 0,-1-1 0 0 0,2 2 0 0 0,-1 4 0 0 0,-5 5 0 0 0,0 2 0 0 0,0-1 0 0 0,0 0 0 0 0,0 1 0 0 0,1 0 0 0 0,0 0 0 0 0,0 0 0 0 0,-5 9 0 0 0,-7 9 0 0 0,-42 55 0 0 0,46-58 0 0 0,-2-1 0 0 0,0 0 0 0 0,-1-1 0 0 0,-19 17 0 0 0,29-29 0 0 0,2-1 0 0 0,22-34 0 0 0,1 0 0 0 0,24-26 0 0 0,-16 21 0 0 0,26-41 0 0 0,-5-3 0 0 0,-45 72 0 0 0,1 1 0 0 0,0 0 0 0 0,-2 0 0 0 0,-1 0 0 0 0,3 1 0 0 0,2 0 0 0 0,-3 5 0 0 0,-11 10 0 0 0,7-10 0 0 0,-1 1 0 0 0,0 0 0 0 0,1-1 0 0 0,0 1 0 0 0,-1 0 0 0 0,1 0 0 0 0,0-1 0 0 0,0 1 0 0 0,0 0 0 0 0,0 0 0 0 0,0-1 0 0 0,0 1 0 0 0,1 0 0 0 0,-1 0 0 0 0,1-1 0 0 0,-1 1 0 0 0,1 0 0 0 0,1 2 0 0 0,-1-1 0 0 0,3 21 0 0 0,2-1 0 0 0,13 36 0 0 0,-4-13 0 0 0,31 137 0 0 0,-41-173 0 0 0,-3-7 0 0 0,0 1 0 0 0,-1-1 0 0 0,1 0 0 0 0,-1 1 0 0 0,1-1 0 0 0,-1 1 0 0 0,-1-1 0 0 0,1 1 0 0 0,0-1 0 0 0,-1 7 0 0 0,2-34-5229 0 0,1-17-7336 0 0,-8 12 4145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4:22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1116 232 304 0 0,'0'0'19298'0'0,"-21"-7"-17122"0"0,13-3-1845 0 0,1 1 1 0 0,-2 0-1 0 0,1 0 0 0 0,-1 1 0 0 0,-1 0 1 0 0,0 0-1 0 0,0 1 0 0 0,-20-11 1 0 0,-21-15-30 0 0,31 19-272 0 0,-1 1 0 0 0,0 1 1 0 0,-1 1-1 0 0,0 1 1 0 0,-1 1-1 0 0,0 1 1 0 0,0 1-1 0 0,0 0 0 0 0,-1 2 1 0 0,0 1-1 0 0,-1 1 1 0 0,1 2-1 0 0,0 0 1 0 0,-1 1-1 0 0,1 1 0 0 0,0 2 1 0 0,-1 0-1 0 0,-41 12 1 0 0,43-9-35 0 0,-1 1 1 0 0,1 1 0 0 0,0 2 0 0 0,1 0 0 0 0,0 1-1 0 0,1 1 1 0 0,0 1 0 0 0,1 1 0 0 0,0 0 0 0 0,1 2-1 0 0,1 0 1 0 0,1 2 0 0 0,0-1 0 0 0,1 2 0 0 0,1 0-1 0 0,0 1 1 0 0,2 1 0 0 0,1 0 0 0 0,-18 40 0 0 0,15-21 13 0 0,2 1 1 0 0,2 1-1 0 0,2 0 1 0 0,1 0-1 0 0,-4 82 1 0 0,12-106-7 0 0,0 0-1 0 0,1 0 1 0 0,1 0 0 0 0,1 0 0 0 0,0 0 0 0 0,2-1-1 0 0,0 1 1 0 0,0-1 0 0 0,2 0 0 0 0,0-1 0 0 0,1 0 0 0 0,1 0-1 0 0,0 0 1 0 0,1-1 0 0 0,1-1 0 0 0,22 25 0 0 0,-1-8 2 0 0,1-2 1 0 0,1-2-1 0 0,51 33 0 0 0,-66-49 1 0 0,1-1-1 0 0,0 0 1 0 0,1-2-1 0 0,-1 0 0 0 0,1-1 1 0 0,1-1-1 0 0,0-2 1 0 0,37 5-1 0 0,-15-6 4 0 0,-1-2 1 0 0,1-2-1 0 0,0-2 0 0 0,-1-2 1 0 0,0-1-1 0 0,0-3 0 0 0,0-1 1 0 0,-1-2-1 0 0,-1-2 0 0 0,0-2 1 0 0,42-23-1 0 0,-61 28 89 0 0,-1-2 0 0 0,0 0 0 0 0,-1-2 0 0 0,37-33 0 0 0,-49 39 59 0 0,1 0 1 0 0,-1-1-1 0 0,-1 0 1 0 0,0 0 0 0 0,0-1-1 0 0,-1 0 1 0 0,0 0-1 0 0,-1 0 1 0 0,0-1-1 0 0,-1 0 1 0 0,5-23 0 0 0,-2-11 159 0 0,-2 0 0 0 0,-2 0 1 0 0,-5-68-1 0 0,0 97-194 0 0,0-1 0 0 0,-2 1 0 0 0,0-1 0 0 0,-1 1 0 0 0,0 0 0 0 0,-2 1 0 0 0,0-1 0 0 0,-1 1 0 0 0,0 1 0 0 0,-1-1 0 0 0,-1 2 0 0 0,-21-25 0 0 0,17 22 33 0 0,-2 2 1 0 0,0-1-1 0 0,-1 2 0 0 0,0 0 1 0 0,-1 1-1 0 0,-1 1 0 0 0,0 1 0 0 0,0 0 1 0 0,-42-15-1 0 0,18 15-2608 0 0,-25 0-6733 0 0,-3-1 295 0 0,54 7 2002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19 1084 0 0,'-18'-15'21211'0'0,"-14"92"-19944"0"0,3 1-1 0 0,-35 155 1 0 0,42-145-688 0 0,6-26 460 0 0,15-61-554 0 0,2-7-281 0 0,10-69 38 0 0,3 0 0 0 0,4 1 0 0 0,3 1-1 0 0,41-97 1 0 0,-55 152-190 0 0,-6 14-12 0 0,1-1 1 0 0,-1 1-1 0 0,1 0 1 0 0,0-1 0 0 0,0 1-1 0 0,1 0 1 0 0,-1 0-1 0 0,5-4 1 0 0,-7 7-24 0 0,0 1-14 0 0,0 0-1 0 0,0 0 1 0 0,0-1 0 0 0,0 1-1 0 0,-1 0 1 0 0,1 0 0 0 0,0-1-1 0 0,0 1 1 0 0,0 0 0 0 0,0 0-1 0 0,0-1 1 0 0,0 1 0 0 0,0 0 0 0 0,0 0-1 0 0,0-1 1 0 0,1 1 0 0 0,-1 0-1 0 0,0 0 1 0 0,0-1 0 0 0,0 1-1 0 0,0 0 1 0 0,0 0 0 0 0,0-1-1 0 0,0 1 1 0 0,0 0 0 0 0,1 0-1 0 0,-1 0 1 0 0,0 0 0 0 0,0-1-1 0 0,0 1 1 0 0,1 0 0 0 0,-1 0-1 0 0,0 0 1 0 0,0 0 0 0 0,0-1-1 0 0,1 1 1 0 0,-1 0 0 0 0,0 0-1 0 0,0 0 1 0 0,1 0 0 0 0,-1 0-1 0 0,0 0 1 0 0,0 0 0 0 0,1 0-1 0 0,-1 0 1 0 0,0 0 0 0 0,0 0-1 0 0,1 0 1 0 0,-1 0 0 0 0,0 0-1 0 0,0 0 1 0 0,0 0 0 0 0,1 0-1 0 0,-1 0 1 0 0,0 0 0 0 0,0 0-1 0 0,1 0 1 0 0,-1 1 0 0 0,0-1-1 0 0,0 0 1 0 0,1 0 0 0 0,55 73 39 0 0,24 36 128 0 0,30 83 10 0 0,38 60 57 0 0,-123-213-193 0 0,27 38 58 0 0,-52-77-126 0 0,0 0 0 0 0,0 1 1 0 0,0-1-1 0 0,0 0 1 0 0,0 0-1 0 0,1 0 0 0 0,-1 1 1 0 0,0-1-1 0 0,0 0 1 0 0,0 0-1 0 0,0 0 1 0 0,0 0-1 0 0,1 0 0 0 0,-1 1 1 0 0,0-1-1 0 0,0 0 1 0 0,0 0-1 0 0,1 0 1 0 0,-1 0-1 0 0,0 0 0 0 0,0 0 1 0 0,0 0-1 0 0,1 0 1 0 0,-1 0-1 0 0,0 0 1 0 0,0 0-1 0 0,1 0 0 0 0,-1 0 1 0 0,0 0-1 0 0,0 0 1 0 0,0 0-1 0 0,1 0 1 0 0,-1 0-1 0 0,0 0 0 0 0,0 0 1 0 0,0 0-1 0 0,1 0 1 0 0,-1 0-1 0 0,0 0 1 0 0,0-1-1 0 0,0 1 0 0 0,1 0 1 0 0,-1 0-1 0 0,0 0 1 0 0,0-1-1 0 0,6-12-1013 0 0,-3-17-1243 0 0,-13-30-3296 0 0,-2 20-4022 0 0,3 14 3184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3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55 104 752 0 0,'-23'4'976'0'0,"-8"-7"17140"0"0,56-12-17147 0 0,-10 8-837 0 0,1 1 1 0 0,-1 1-1 0 0,1 0 0 0 0,0 1 0 0 0,32-3 0 0 0,18-5-2652 0 0,21-18-7944 0 0,-60 17 5614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4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17 181 672 0 0,'-14'14'13023'0'0,"12"6"-7836"0"0,17 30-5818 0 0,-4-19 1970 0 0,47 192 1258 0 0,-56-212-2435 0 0,-3-10-83 0 0,1 1 0 0 0,0-1 1 0 0,1 1-1 0 0,-1-1 1 0 0,0 1-1 0 0,0-1 1 0 0,1 0-1 0 0,-1 1 0 0 0,0-1 1 0 0,1 1-1 0 0,-1-1 1 0 0,1 0-1 0 0,0 0 0 0 0,0 1 1 0 0,-1-1-1 0 0,1 0 1 0 0,0 0-1 0 0,0 0 0 0 0,2 2 2417 0 0,-4-12-2236 0 0,0 0 0 0 0,-1 0 0 0 0,0-1 0 0 0,-7-15 0 0 0,-3-14 104 0 0,-1-17 35 0 0,-17-107 502 0 0,28 144-793 0 0,1 0 0 0 0,0 1 0 0 0,1-1-1 0 0,1 1 1 0 0,1-1 0 0 0,7-30-1 0 0,-8 45-110 0 0,0 0-1 0 0,0 0 0 0 0,1 0 0 0 0,-1 1 0 0 0,1-1 0 0 0,0 0 0 0 0,0 1 1 0 0,0-1-1 0 0,0 1 0 0 0,1-1 0 0 0,-1 1 0 0 0,1 0 0 0 0,0 0 1 0 0,0 0-1 0 0,0 0 0 0 0,0 1 0 0 0,0-1 0 0 0,1 1 0 0 0,-1 0 0 0 0,1 0 1 0 0,0 0-1 0 0,0 0 0 0 0,-1 1 0 0 0,1 0 0 0 0,6-2 0 0 0,-3 3-63 0 0,0-1 0 0 0,0 1 0 0 0,-1 1-1 0 0,1-1 1 0 0,0 1 0 0 0,0 0 0 0 0,0 1 0 0 0,-1 0-1 0 0,1 0 1 0 0,-1 0 0 0 0,1 1 0 0 0,-1-1 0 0 0,0 2 0 0 0,9 5-1 0 0,-6-3-3 0 0,-1 0-1 0 0,1 1 0 0 0,-1 1 0 0 0,-1-1 0 0 0,1 1 1 0 0,-1 0-1 0 0,-1 1 0 0 0,0 0 0 0 0,0 0 1 0 0,0 0-1 0 0,-1 1 0 0 0,-1 0 0 0 0,0 0 0 0 0,0 0 1 0 0,-1 0-1 0 0,0 1 0 0 0,0-1 0 0 0,-2 1 1 0 0,1 0-1 0 0,-1-1 0 0 0,-1 1 0 0 0,0 0 0 0 0,0 0 1 0 0,-1 0-1 0 0,0-1 0 0 0,-1 1 0 0 0,-1 0 1 0 0,-3 11-1 0 0,-4 12-92 0 0,17-31 99 0 0,13-10 16 0 0,-11 4 27 0 0,0 1 0 0 0,0 0 0 0 0,0 0 0 0 0,0 1 0 0 0,1 0 0 0 0,-1 1 0 0 0,0 0 0 0 0,1 0-1 0 0,-1 1 1 0 0,0 0 0 0 0,0 0 0 0 0,1 1 0 0 0,-1 1 0 0 0,-1-1 0 0 0,1 2 0 0 0,0-1-1 0 0,-1 1 1 0 0,12 6 0 0 0,-14-6 19 0 0,0 0-1 0 0,0 0 1 0 0,0 1-1 0 0,-1-1 0 0 0,1 1 1 0 0,-1 0-1 0 0,0 1 1 0 0,-1-1-1 0 0,1 1 0 0 0,6 11 1 0 0,-9-12 22 0 0,0-1 0 0 0,0 1 1 0 0,-1-1-1 0 0,1 1 0 0 0,-1 0 0 0 0,0 0 1 0 0,0 0-1 0 0,-1-1 0 0 0,0 1 1 0 0,0 0-1 0 0,0 0 0 0 0,0 0 0 0 0,-1 0 1 0 0,1 0-1 0 0,-1-1 0 0 0,0 1 0 0 0,-3 5 1 0 0,2-5 36 0 0,0-1 0 0 0,-1 0 0 0 0,0 1 0 0 0,0-1 0 0 0,0 0 0 0 0,0 0 0 0 0,-1 0 0 0 0,1-1 0 0 0,-1 1 0 0 0,0-1 0 0 0,0 0 0 0 0,0 0 0 0 0,-1-1 0 0 0,1 1 0 0 0,-1-1 0 0 0,-7 3 0 0 0,-9 4 129 0 0,-1-2 1 0 0,-29 6 0 0 0,46-12-151 0 0,-238 47 1288 0 0,141-41-3651 0 0,99-7 1048 0 0,26-16-6884 0 0,-19 14 6972 0 0,20-14-5010 0 0,5 1 473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67 100 0 0,'-5'-22'5437'0'0,"5"20"-4594"0"0,-1 0-1 0 0,1 0 1 0 0,0 0-1 0 0,-1 0 0 0 0,0 0 1 0 0,1 0-1 0 0,-1 0 0 0 0,0 0 1 0 0,0 0-1 0 0,0 0 1 0 0,-2-2-1 0 0,-18-10 3065 0 0,15 13-3579 0 0,0-1 0 0 0,0 1 0 0 0,0 1 0 0 0,0-1 0 0 0,0 1 0 0 0,0 0 0 0 0,0 1 0 0 0,1-1 0 0 0,-1 1 1 0 0,0 0-1 0 0,0 0 0 0 0,0 1 0 0 0,1 0 0 0 0,-10 4 0 0 0,-6 4 245 0 0,-1 1 1 0 0,-21 15 0 0 0,25-14-280 0 0,2 0-1 0 0,-1 1 1 0 0,2 0-1 0 0,0 2 1 0 0,0 0 0 0 0,2 0-1 0 0,-16 22 1 0 0,23-29-188 0 0,1 1 0 0 0,0 0 0 0 0,0 0 0 0 0,0 1 0 0 0,1-1 0 0 0,1 1 0 0 0,0 0 1 0 0,0 0-1 0 0,1 0 0 0 0,0 0 0 0 0,0 0 0 0 0,1 1 0 0 0,1-1 0 0 0,0 0 0 0 0,0 1 0 0 0,3 13 0 0 0,-2-19-67 0 0,0 0 0 0 0,1 0 0 0 0,0 0 0 0 0,0-1 0 0 0,0 1 0 0 0,0 0 0 0 0,1-1 0 0 0,-1 0 0 0 0,1 1 0 0 0,0-1 0 0 0,1 0 0 0 0,-1-1 0 0 0,1 1 0 0 0,7 5 0 0 0,-4-4 8 0 0,0 0 0 0 0,1-1 0 0 0,-1 0 0 0 0,1 0 0 0 0,0-1 0 0 0,1 0 0 0 0,-1-1 0 0 0,10 3 0 0 0,7-2 97 0 0,0 0 0 0 0,1-1 0 0 0,-1-2 1 0 0,51-5-1 0 0,32-16 472 0 0,-77 14-541 0 0,-21 5-75 0 0,3 2 0 0 0,-4 2-237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5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97 948 0 0,'-5'-17'15073'0'0,"0"30"-13046"0"0,-1 12-1372 0 0,1 0 0 0 0,0 0 1 0 0,0 29-1 0 0,-6 34 117 0 0,-6-1 579 0 0,-42 123 0 0 0,58-227 1590 0 0,1-80-2096 0 0,20-360 1493 0 0,-19 436-1876 0 0,2 6 464 0 0,18 35-591 0 0,121 159 335 0 0,-76-93-735 0 0,91 94 0 0 0,-132-158-7590 0 0,-63-45-5470 0 0,12 11 6515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69 109 540 0 0,'-45'27'3880'0'0,"21"-3"5459"0"0,30-26-8294 0 0,-2 1-899 0 0,217-66 4243 0 0,-74 17-7656 0 0,-87 24-4676 0 0,-32 13 3370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169 173 596 0 0,'-2'1'1413'0'0,"-1"1"93"0"0,1-1 0 0 0,-1 0 0 0 0,1 1 0 0 0,0-1 0 0 0,-1 1 0 0 0,1 0 0 0 0,0-1 0 0 0,0 1 0 0 0,-3 5 0 0 0,2 6 2063 0 0,5 9-3479 0 0,4 47 1121 0 0,-3 0-1 0 0,-8 90 1 0 0,-3-104 2654 0 0,5-58-3279 0 0,-8-15-261 0 0,0-1-1 0 0,0 0 1 0 0,2-1-1 0 0,1 0 1 0 0,0-1-1 0 0,-9-42 1 0 0,1 1-9 0 0,5 27-125 0 0,2 0 0 0 0,2-1 0 0 0,1 1 0 0 0,1-1 0 0 0,2-59 0 0 0,3 92-215 0 0,0 1 1 0 0,0-1 0 0 0,1 0-1 0 0,-1 1 1 0 0,1-1-1 0 0,0 0 1 0 0,0 1-1 0 0,0-1 1 0 0,0 1-1 0 0,0-1 1 0 0,1 1-1 0 0,-1 0 1 0 0,1-1-1 0 0,-1 1 1 0 0,1 0-1 0 0,0 0 1 0 0,0 0-1 0 0,0 0 1 0 0,0 0-1 0 0,0 1 1 0 0,4-3-1 0 0,-1 2-46 0 0,-1 0-1 0 0,1 0 0 0 0,0 1 0 0 0,0-1 1 0 0,0 1-1 0 0,0 0 0 0 0,0 1 1 0 0,0-1-1 0 0,0 1 0 0 0,0 0 1 0 0,6 1-1 0 0,0 0-120 0 0,0 0 0 0 0,-1 1-1 0 0,1 1 1 0 0,0 0 0 0 0,-1 0 0 0 0,1 1 0 0 0,-1 0 0 0 0,0 1 0 0 0,-1 0-1 0 0,11 8 1 0 0,-15-10 101 0 0,-1 1 0 0 0,0-1 0 0 0,0 1 0 0 0,0 0 0 0 0,-1 1-1 0 0,0-1 1 0 0,1 0 0 0 0,-1 1 0 0 0,-1 0 0 0 0,1 0 0 0 0,-1 0 0 0 0,0 0-1 0 0,0 0 1 0 0,0 0 0 0 0,0 7 0 0 0,-1-7 53 0 0,-1-1-1 0 0,0 0 1 0 0,-1 0 0 0 0,1 1-1 0 0,-1-1 1 0 0,1 0 0 0 0,-1 0 0 0 0,-1 0-1 0 0,1 0 1 0 0,-1 0 0 0 0,1 0-1 0 0,-1 0 1 0 0,0-1 0 0 0,0 1 0 0 0,-1-1-1 0 0,1 1 1 0 0,-1-1 0 0 0,0 0-1 0 0,0 0 1 0 0,-6 5 0 0 0,-17 15-187 0 0,-1-2-1 0 0,-39 23 1 0 0,65-43 132 0 0,80 16-325 0 0,-15-13 309 0 0,80 15 0 0 0,-123-15 68 0 0,0 1 0 0 0,-1 1 0 0 0,0 1-1 0 0,1 0 1 0 0,-2 2 0 0 0,0 0 0 0 0,35 23-1 0 0,-51-30 41 0 0,1 1 0 0 0,-1-1 0 0 0,0 1 0 0 0,0 0 0 0 0,0 0-1 0 0,0 0 1 0 0,-1 0 0 0 0,1 0 0 0 0,-1 0 0 0 0,0 1 0 0 0,1-1 0 0 0,-2 1-1 0 0,1 0 1 0 0,0 0 0 0 0,-1 0 0 0 0,0-1 0 0 0,0 1 0 0 0,0 0 0 0 0,0 1-1 0 0,0 3 1 0 0,-1-3 49 0 0,-1 0-1 0 0,0 1 0 0 0,0-1 0 0 0,0 0 0 0 0,-1 0 0 0 0,0 0 0 0 0,0 0 1 0 0,0-1-1 0 0,0 1 0 0 0,-1 0 0 0 0,0-1 0 0 0,0 1 0 0 0,-5 5 1 0 0,-7 6 238 0 0,0-2 1 0 0,0 0 0 0 0,-2-1 0 0 0,1 0 0 0 0,-2-1 0 0 0,-29 15 0 0 0,20-15-4 0 0,-1-1 1 0 0,0-1 0 0 0,-1-1 0 0 0,1-2 0 0 0,-2-1 0 0 0,1-1-1 0 0,0-2 1 0 0,-53 0 0 0 0,82-3-396 0 0,-1 0 1 0 0,0 0-1 0 0,0 1 1 0 0,0-1-1 0 0,1 0 0 0 0,-1 0 1 0 0,0 0-1 0 0,0 0 0 0 0,0-1 1 0 0,0 1-1 0 0,1 0 0 0 0,-1 0 1 0 0,0 0-1 0 0,0-1 0 0 0,0 1 1 0 0,1 0-1 0 0,-1-1 1 0 0,0 1-1 0 0,1 0 0 0 0,-1-1 1 0 0,0 1-1 0 0,1-1 0 0 0,-1 0 1 0 0,0 1-1 0 0,1-1 0 0 0,-1 1 1 0 0,1-1-1 0 0,-1 0 1 0 0,0-1-1 0 0,1 1-139 0 0,0-1 1 0 0,0 1-1 0 0,1 0 0 0 0,-1-1 1 0 0,0 1-1 0 0,1 0 0 0 0,-1-1 1 0 0,1 1-1 0 0,-1 0 1 0 0,1-1-1 0 0,0 1 0 0 0,-1 0 1 0 0,1 0-1 0 0,0 0 0 0 0,1-2 1 0 0,40-37-11514 0 0,-16 20 5405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7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96 764 0 0,'8'-84'18296'0'0,"-8"81"-17044"0"0,1 2-1075 0 0,-1 1 0 0 0,0 0 0 0 0,0 0 0 0 0,0 0-1 0 0,0-1 1 0 0,0 1 0 0 0,0 0 0 0 0,0 0 0 0 0,0-1 0 0 0,0 1 0 0 0,-2-5 3891 0 0,1 5-3891 0 0,1 0 0 0 0,0 0 0 0 0,0 0 0 0 0,0 0 0 0 0,-1 0 0 0 0,1 0-1 0 0,0 0 1 0 0,0 0 0 0 0,-1 0 0 0 0,1 0 0 0 0,0-1 0 0 0,0 1 0 0 0,-1 1 0 0 0,-26 19 333 0 0,1 2 1 0 0,0 2 0 0 0,2 0 0 0 0,1 1 0 0 0,-25 35 0 0 0,28-33-336 0 0,0 0 0 0 0,-28 55 0 0 0,42-71-144 0 0,1 0 0 0 0,0 0 0 0 0,1 1 1 0 0,0 0-1 0 0,1 0 0 0 0,1 0 0 0 0,-1 0 0 0 0,2 0 0 0 0,0 0 1 0 0,0 0-1 0 0,2 16 0 0 0,-1-24-31 0 0,1 0 0 0 0,0-1 0 0 0,0 1 0 0 0,0-1 0 0 0,0 0 0 0 0,0 1 0 0 0,1-1 0 0 0,0 0 0 0 0,0 0 0 0 0,0 0 0 0 0,0 0 0 0 0,0 0 0 0 0,0 0 0 0 0,1-1 0 0 0,-1 1 0 0 0,1-1 0 0 0,0 1 0 0 0,4 2 0 0 0,-1-2 0 0 0,1 1 0 0 0,0-1 0 0 0,0 0 0 0 0,0-1 0 0 0,0 0 0 0 0,0 0 0 0 0,0 0 0 0 0,12 0 0 0 0,9-1 0 0 0,-1-1 0 0 0,1-1 0 0 0,49-8 0 0 0,-55 3 1 0 0,-14 4-2 0 0,1-1 1 0 0,-1 2-1 0 0,1 0 0 0 0,0 0 1 0 0,0 0-1 0 0,0 1 1 0 0,10 1-1 0 0,-15 2-2541 0 0,-10 4-837 0 0,-9 3-9338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8 128 0 0,'-17'-8'25590'0'0,"15"11"-25526"0"0,1 0 0 0 0,-1 0 0 0 0,1 0 0 0 0,0 0 0 0 0,-1 0 0 0 0,1 0 0 0 0,1 0 0 0 0,-1 0 0 0 0,0 0 0 0 0,1 0 0 0 0,0 1 0 0 0,-1-1 0 0 0,2 4 0 0 0,2 55 117 0 0,-1-31-74 0 0,-8 186 249 0 0,1 67 4 0 0,-1-67 404 0 0,8-122 1386 0 0,-23-186-7083 0 0,12 59-442 0 0,-1 1-4154 0 0,5 17 3514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8:23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255 623 460 0 0,'0'0'17878'0'0,"-2"-4"-16184"0"0,-13-15 10044 0 0,13 16-12172 0 0,-50-175 1865 0 0,44 145-1431 0 0,-7-44 0 0 0,7 47 0 0 0,2-5 0 0 0,5 29 0 0 0,1 0 0 0 0,-1 0 0 0 0,-1-1 0 0 0,1 1 0 0 0,-1 0 0 0 0,-4-9 0 0 0,3 7 0 0 0,0-1 0 0 0,0 0 0 0 0,1 0 0 0 0,-2-12 0 0 0,-3-7 0 0 0,3 20 0 0 0,0 0 0 0 0,1-1 0 0 0,0 1 0 0 0,0-1 0 0 0,1 0 0 0 0,0 0 0 0 0,0-12 0 0 0,1 16 0 0 0,-2-1 0 0 0,2-1 0 0 0,-2 1 0 0 0,-2 3 0 0 0,-2 12 0 0 0,3-3 0 0 0,1 0 0 0 0,-1 0 0 0 0,1 1 0 0 0,0-1 0 0 0,0 1 0 0 0,1-1 0 0 0,0 1 0 0 0,-1 9 0 0 0,-7 16 0 0 0,-16 54 0 0 0,21-67 0 0 0,5-23 0 0 0,24-116 0 0 0,-17 70 0 0 0,-4 44 0 0 0,4 3 0 0 0,-6 3 0 0 0,0 0 0 0 0,1 1 0 0 0,-1-1 0 0 0,1 1 0 0 0,-1-1 0 0 0,0 1 0 0 0,1-1 0 0 0,-1 1 0 0 0,0 0 0 0 0,0 0 0 0 0,0-1 0 0 0,1 1 0 0 0,-1 0 0 0 0,0 0 0 0 0,0 0 0 0 0,0 0 0 0 0,1 2 0 0 0,10 9 0 0 0,46 8 0 0 0,-16 2 0 0 0,-33-21 0 0 0,0 1 0 0 0,-1 1 0 0 0,-1 1 0 0 0,19 5 0 0 0,-15-4 0 0 0,0 0 0 0 0,0 0 0 0 0,-1 1 0 0 0,12 8 0 0 0,-11-7 0 0 0,-3-4 0 0 0,-1 0 0 0 0,-7-1 0 0 0,-36-16-7461 0 0,22 10-1484 0 0,-4-5-251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1 500 0 0,'-7'3'16420'0'0,"165"83"-13704"0"0,6 4-2618 0 0,-162-89-121 0 0,0 0 1 0 0,0 0 0 0 0,1-1-1 0 0,-1 1 1 0 0,0 0-1 0 0,0-1 1 0 0,0 0-1 0 0,0 0 1 0 0,1 1 0 0 0,-1-1-1 0 0,0-1 1 0 0,0 1-1 0 0,0 0 1 0 0,0 0 0 0 0,1-1-1 0 0,-1 1 1 0 0,0-1-1 0 0,0 0 1 0 0,0 0 0 0 0,0 0-1 0 0,0 0 1 0 0,0 0-1 0 0,0 0 1 0 0,-1 0-1 0 0,1 0 1 0 0,0-1 0 0 0,0 1-1 0 0,-1-1 1 0 0,1 1-1 0 0,-1-1 1 0 0,0 0 0 0 0,1 0-1 0 0,-1 0 1 0 0,0 1-1 0 0,1-4 1 0 0,5-9 0 0 0,0-1-1 0 0,-1 0 1 0 0,0 0-1 0 0,3-17 1 0 0,3-8 295 0 0,-9 34 3074 0 0,-6 13-1268 0 0,-44 117 588 0 0,17-30-1851 0 0,16-54-3695 0 0,12-31 1751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33 136 328 0 0,'-6'-23'6198'0'0,"-4"-16"1990"0"0,-2 17 2332 0 0,10 36-10205 0 0,1 0 0 0 0,0 1 0 0 0,1-1 1 0 0,0 1-1 0 0,1-1 0 0 0,5 27 1 0 0,1 15 37 0 0,-2 52 121 0 0,5 50 273 0 0,-9-133-529 0 0,2 15 45 0 0,-2-36 154 0 0,0-23 362 0 0,-2-240-85 0 0,-2 95-458 0 0,4 40 24 0 0,-1 124-261 0 0,0 0 1 0 0,0-1-1 0 0,0 1 0 0 0,0 0 0 0 0,0 0 0 0 0,0 0 0 0 0,0-1 0 0 0,1 1 1 0 0,-1 0-1 0 0,0 0 0 0 0,0 0 0 0 0,0 0 0 0 0,0-1 0 0 0,1 1 0 0 0,-1 0 1 0 0,0 0-1 0 0,0 0 0 0 0,0 0 0 0 0,1 0 0 0 0,-1 0 0 0 0,0 0 0 0 0,0 0 1 0 0,1-1-1 0 0,-1 1 0 0 0,0 0 0 0 0,0 0 0 0 0,1 0 0 0 0,-1 0 1 0 0,0 0-1 0 0,0 0 0 0 0,0 0 0 0 0,1 0 0 0 0,-1 1 0 0 0,0-1 0 0 0,0 0 1 0 0,1 0-1 0 0,-1 0 0 0 0,0 0 0 0 0,0 0 0 0 0,0 0 0 0 0,1 0 0 0 0,-1 0 1 0 0,0 1-1 0 0,0-1 0 0 0,0 0 0 0 0,1 0 0 0 0,-1 0 0 0 0,0 0 0 0 0,0 1 1 0 0,0-1-1 0 0,0 0 0 0 0,0 0 0 0 0,1 0 0 0 0,-1 1 0 0 0,0-1 0 0 0,0 0 1 0 0,0 0-1 0 0,0 1 0 0 0,0-1 0 0 0,11 11-16 0 0,58 77-4 0 0,-5 4 1 0 0,71 130-1 0 0,-130-213 22 0 0,6 8-35 0 0,0-2 0 0 0,0 1 1 0 0,2-2-1 0 0,18 18 0 0 0,-18-26 37 0 0,-10-7 0 0 0,0-1 0 0 0,0 1 0 0 0,0-1 0 0 0,0 0 0 0 0,0 0 0 0 0,0 0 0 0 0,-1 0 0 0 0,1 0 1 0 0,-1-1-1 0 0,1 1 0 0 0,-1-1 0 0 0,3-4 0 0 0,-3 5-1 0 0,16-25-2 0 0,0 1 1 0 0,-2-2 0 0 0,-1-1-1 0 0,-2 0 1 0 0,14-40-1 0 0,-2 7 7 0 0,3-24 788 0 0,-11 28-462 0 0,-17 58-333 0 0,1 0 0 0 0,-1 0 0 0 0,0 0 0 0 0,0 0 0 0 0,0 0 0 0 0,0 0 0 0 0,1 0 0 0 0,-1-1 0 0 0,0 1 0 0 0,0 0 0 0 0,0 0 0 0 0,0 0 0 0 0,1 0 0 0 0,-1 0 0 0 0,0 0 0 0 0,0 0 0 0 0,0 0 0 0 0,1 0 0 0 0,-1 0 0 0 0,0 0 0 0 0,0 0 0 0 0,0 0 0 0 0,1 0 0 0 0,-1 0 0 0 0,0 0 0 0 0,0 1 0 0 0,0-1 0 0 0,0 0 0 0 0,1 0 0 0 0,-1 0 0 0 0,0 0 0 0 0,0 0 0 0 0,0 0 0 0 0,0 0 0 0 0,0 0 0 0 0,1 1 0 0 0,-1-1 0 0 0,0 0 0 0 0,0 0 0 0 0,0 0 0 0 0,0 0 0 0 0,0 1 0 0 0,0-1 0 0 0,0 0 0 0 0,1 0 0 0 0,-1 0 0 0 0,0 0 0 0 0,0 1 0 0 0,0-1 0 0 0,0 0 0 0 0,0 0 0 0 0,0 0 0 0 0,0 1 0 0 0,0-1 0 0 0,0 0 0 0 0,7 15 0 0 0,56 199 0 0 0,8 35 0 0 0,-55-194 0 0 0,-13-51-2906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5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98 932 0 0,'-8'-14'3810'0'0,"0"1"0"0"0,-1 0 0 0 0,-1 0-1 0 0,-18-19 1 0 0,27 31-3318 0 0,1 0-403 0 0,0 1 0 0 0,0 0-1 0 0,0-1 1 0 0,0 1-1 0 0,0 0 1 0 0,0-1 0 0 0,0 1-1 0 0,0 0 1 0 0,0-1 0 0 0,0 1-1 0 0,0 0 1 0 0,0-1 0 0 0,0 1-1 0 0,0 0 1 0 0,0-1 0 0 0,0 1-1 0 0,0 0 1 0 0,0-1 0 0 0,0 1-1 0 0,-1 0 1 0 0,1-1 0 0 0,0 1-1 0 0,0 0 1 0 0,0-1-1 0 0,0 1 1 0 0,-1 0 0 0 0,1 0-1 0 0,0-1 1 0 0,0 1 0 0 0,-1 0-1 0 0,1 0 1 0 0,0-1 0 0 0,-1 1-1 0 0,1 0 1 0 0,0 0 0 0 0,-1 0-1 0 0,1 0 1 0 0,-1-1 0 0 0,-13 9-2294 0 0,-10 5-2453 0 0,-16-7-3791 0 0,19-4 3602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 8 0 0,'-3'-1'628'0'0,"1"1"0"0"0,-1 0-1 0 0,0-1 1 0 0,0 1 0 0 0,1 0 0 0 0,-1 0 0 0 0,0 0 0 0 0,0 1-1 0 0,0-1 1 0 0,-4 2 0 0 0,6-1-426 0 0,0-1 1 0 0,0 1-1 0 0,0-1 0 0 0,0 1 0 0 0,0-1 0 0 0,0 1 0 0 0,1 0 1 0 0,-1 0-1 0 0,0-1 0 0 0,0 1 0 0 0,1 0 0 0 0,-1 0 0 0 0,0 0 1 0 0,1 0-1 0 0,-1 0 0 0 0,1 0 0 0 0,-1 0 0 0 0,1 0 0 0 0,-1 1 1 0 0,0 5 199 0 0,1-1-1 0 0,0 0 1 0 0,0 1 0 0 0,0-1 0 0 0,1 0 0 0 0,0 0-1 0 0,3 11 1 0 0,0 4 19 0 0,14 107 1877 0 0,-6 0-1 0 0,-7 238 0 0 0,-1 77 1172 0 0,-5-413-3094 0 0,1-24-272 0 0,-1 0 0 0 0,1-1 0 0 0,1 1 0 0 0,-1 0 0 0 0,1 0 1 0 0,0 0-1 0 0,2 6 0 0 0,-3-11-3 0 0,1-6-617 0 0,11-67-3140 0 0,5-144 0 0 0,-8 66-5259 0 0,0 67 3569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171 547 268 0 0,'-10'-9'1024'0'0,"-2"1"1"0"0,1-1-1 0 0,-1 2 1 0 0,0 0-1 0 0,-1 0 1 0 0,-19-7-1 0 0,-9-5 4528 0 0,17 3 1199 0 0,24 16-6594 0 0,-1-1-1 0 0,1 1 1 0 0,0 0 0 0 0,-1-1 0 0 0,1 1 0 0 0,0-1-1 0 0,0 1 1 0 0,-1-1 0 0 0,1 1 0 0 0,0 0 0 0 0,0-1 0 0 0,0 1-1 0 0,0-1 1 0 0,0 1 0 0 0,-1-1 0 0 0,1 1 0 0 0,0-1-1 0 0,0 1 1 0 0,0-1 0 0 0,0 1 0 0 0,0-1 0 0 0,1 1 0 0 0,-1-1-1 0 0,0 1 1 0 0,0-1 0 0 0,0 1 0 0 0,1-2 0 0 0,2-1 55 0 0,0-1-1 0 0,1 1 1 0 0,0 0 0 0 0,0 0 0 0 0,0 0 0 0 0,0 1-1 0 0,1-1 1 0 0,5-2 0 0 0,-8 5-266 0 0,49-25 424 0 0,2 2-1 0 0,1 2 1 0 0,75-17-1 0 0,164-26 184 0 0,-286 62-540 0 0,360-60 311 0 0,683-86-1351 0 0,-1007 142 937 0 0,165-12-486 0 0,-149 20 3691 0 0,-54 1-129 0 0,-6 0-2986 0 0,0 0 1 0 0,0-1-1 0 0,1 1 1 0 0,-1 0-1 0 0,1 0 0 0 0,0 0 1 0 0,-1 0-1 0 0,1 0 0 0 0,1 0 1 0 0,-1 0-1 0 0,0 0 1 0 0,1 0-1 0 0,-1-1 0 0 0,1 1 1 0 0,0 0-1 0 0,0 0 1 0 0,2 4-1 0 0,2 10-1 0 0,169 923 1 0 0,-104-641 0 0 0,-36-162 0 0 0,-30-120 0 0 0,-2-6 0 0 0,1 0 0 0 0,1 0 0 0 0,-1 0 0 0 0,1 0 0 0 0,10 16 0 0 0,-12-23 0 0 0,-2 3 0 0 0,-4 0 0 0 0,3-6 0 0 0,0-1 0 0 0,1 1 0 0 0,-1-1 0 0 0,0 1 0 0 0,0-1 0 0 0,0 1 0 0 0,0-1 0 0 0,0 0 0 0 0,1 1 0 0 0,-1-1 0 0 0,0 0 0 0 0,0 1 0 0 0,0-1 0 0 0,0 0 0 0 0,0 0 0 0 0,0 0 0 0 0,0 0 0 0 0,0 0 0 0 0,0 0 0 0 0,0 0 0 0 0,0-1 0 0 0,0 1 0 0 0,0 0 0 0 0,0 0 0 0 0,-1-1 0 0 0,-1 0 0 0 0,-104 5 0 0 0,-126 22 0 0 0,38-2 0 0 0,-885 127 0 0 0,604-76 0 0 0,38-2 0 0 0,377-66 0 0 0,52-6 0 0 0,2-5-25 0 0,5 4-277 0 0,9-2-1758 0 0,0 1 1082 0 0,0-1 0 0 0,0 0 1 0 0,0-1-1 0 0,0 0 0 0 0,-1 0 1 0 0,11-6-1 0 0,12-6-3580 0 0,9 1-2624 0 0,1-2 550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5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 60 0 0,'-36'-33'15049'0'0,"27"33"-8660"0"0,1 5-5802 0 0,7 1-352 0 0,-1 0-1 0 0,1 0 0 0 0,0 0 0 0 0,0 0 1 0 0,1 0-1 0 0,-1 0 0 0 0,1 0 0 0 0,1 0 1 0 0,1 12-1 0 0,0 5 185 0 0,1 147 1510 0 0,-1 15 451 0 0,33 244 0 0 0,-30-396-2124 0 0,-2-10 69 0 0,1 1 0 0 0,12 40 0 0 0,-15-58-325 0 0,2 8 0 0 0,-3-19 23 0 0,0-1-64 0 0,1 0 1 0 0,-1 1 0 0 0,-1-1 0 0 0,1 0 0 0 0,-3-9-1 0 0,-7-9-2906 0 0,-6-14-3863 0 0,2 16-3359 0 0,6 14 3072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5:5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4 852 0 0,'-4'-3'11670'0'0,"5"5"-11452"0"0,0 1 0 0 0,0-1 0 0 0,0 1 0 0 0,0-1 0 0 0,1 1 0 0 0,-1-1 0 0 0,1 1 0 0 0,0-1 0 0 0,-1 0 0 0 0,1 0 0 0 0,0 0 0 0 0,1 0 0 0 0,-1-1 0 0 0,0 1 0 0 0,0 0 0 0 0,1-1 0 0 0,4 3 0 0 0,56 29 535 0 0,-51-27-416 0 0,56 24 318 0 0,96 30 0 0 0,-155-57-721 0 0,1 0 1 0 0,-1-1 0 0 0,1 0 0 0 0,0-1-1 0 0,-1 0 1 0 0,1-1 0 0 0,0 0-1 0 0,18-2 1 0 0,-23 1 41 0 0,-1 0 0 0 0,1 0 0 0 0,-1-1 0 0 0,0 1 0 0 0,1-1-1 0 0,-1 0 1 0 0,0 0 0 0 0,0 0 0 0 0,0-1 0 0 0,-1 1 0 0 0,1-1 0 0 0,-1 0 0 0 0,1 0-1 0 0,-1 0 1 0 0,0-1 0 0 0,0 1 0 0 0,0-1 0 0 0,-1 0 0 0 0,1 1 0 0 0,3-9 0 0 0,18-32-155 0 0,-17 33 332 0 0,0 0 1 0 0,-1-1-1 0 0,6-17 1 0 0,-6 19 4003 0 0,-7 25-2845 0 0,-7 31-347 0 0,-43 90 1663 0 0,6-52-4924 0 0,45-84 2229 0 0,-17 20-3600 0 0,1-11-5908 0 0,2-7 3027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77 780 0 0,'1'-2'462'0'0,"-1"0"0"0"0,1-1-1 0 0,-1 1 1 0 0,0 0 0 0 0,1-1-1 0 0,-1 1 1 0 0,-1-1 0 0 0,1 1 0 0 0,0 0-1 0 0,0-1 1 0 0,-1 1 0 0 0,0 0-1 0 0,1-1 1 0 0,-1 1 0 0 0,0 0 0 0 0,-1-3-1 0 0,0 0 895 0 0,-1 0-1 0 0,1 1 0 0 0,-1-1 1 0 0,1 1-1 0 0,-1 0 1 0 0,-11-3 7687 0 0,13 15-8696 0 0,8 16 5 0 0,1 0 0 0 0,1-1 1 0 0,1 0-1 0 0,17 26 0 0 0,8 22 128 0 0,297 780 2821 0 0,-296-728-3295 0 0,-36-121-407 0 0,-17-22-2795 0 0,-1-7 440 0 0,0 0 0 0 0,2-2 0 0 0,-24-55 0 0 0,16 30-3159 0 0,-8-15-361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80 482 408 0 0,'-9'-7'1139'0'0,"0"-1"0"0"0,0 0 0 0 0,0 0 1 0 0,1-1-1 0 0,0 0 0 0 0,-6-11 0 0 0,12 18-924 0 0,0-1 1 0 0,1 1-1 0 0,-1-1 1 0 0,1 1-1 0 0,0-1 1 0 0,0 0-1 0 0,0 1 0 0 0,0-1 1 0 0,1 0-1 0 0,-1 0 1 0 0,1 0-1 0 0,0 1 1 0 0,-1-1-1 0 0,1 0 1 0 0,1 0-1 0 0,-1 0 0 0 0,0 0 1 0 0,1 0-1 0 0,-1 0 1 0 0,1 1-1 0 0,0-1 1 0 0,0 0-1 0 0,0 1 1 0 0,0-1-1 0 0,0 0 0 0 0,1 1 1 0 0,-1-1-1 0 0,1 1 1 0 0,0 0-1 0 0,2-4 1 0 0,14-11 79 0 0,1 1 1 0 0,0 0-1 0 0,1 1 1 0 0,1 2-1 0 0,0 0 0 0 0,1 1 1 0 0,0 1-1 0 0,1 1 1 0 0,40-12-1 0 0,22-2 125 0 0,120-16-1 0 0,-168 33-269 0 0,709-64 1224 0 0,-634 65-1249 0 0,586-19 576 0 0,-393 17-294 0 0,-155 10 3526 0 0,-148-2-3787 0 0,10 3 3788 0 0,-12-2-3803 0 0,1 0 0 0 0,-1-1 0 0 0,0 1 0 0 0,1 0 0 0 0,-1 0 0 0 0,0 0 0 0 0,0 0 0 0 0,1 0 0 0 0,-1 0 0 0 0,0-1 0 0 0,0 1 0 0 0,0 0 0 0 0,0 0 0 0 0,0 0 0 0 0,0 0-1 0 0,0 0 1 0 0,-1 0 0 0 0,1 0 0 0 0,0 0 0 0 0,0 0 0 0 0,-1-1 0 0 0,1 1 0 0 0,-1 1 0 0 0,0 7-131 0 0,1 0 0 0 0,0 1 0 0 0,0-1 0 0 0,1 0 0 0 0,1 0 0 0 0,-1 0 0 0 0,1 0 0 0 0,4 10 0 0 0,-1 1 0 0 0,39 163 0 0 0,120 318 0 0 0,-8-141 0 0 0,-82-230 0 0 0,-62-103 0 0 0,-13-27 0 0 0,1 1 0 0 0,0 0 0 0 0,0 0 0 0 0,0 0 0 0 0,-1-1 0 0 0,1 1 0 0 0,-1 0 0 0 0,1 0 0 0 0,0-1 0 0 0,-1 1 0 0 0,1 0 0 0 0,-1-1 0 0 0,1 1 0 0 0,-1 0 0 0 0,0-1 0 0 0,1 1 0 0 0,-1-1 0 0 0,0 1 0 0 0,1-1 0 0 0,-1 1 0 0 0,0-1 0 0 0,0 0 0 0 0,1 1 0 0 0,-1-1 0 0 0,0 0 0 0 0,0 0 0 0 0,0 1 0 0 0,1-1 0 0 0,-1 0 0 0 0,0 0 0 0 0,-1 0 0 0 0,1 0 0 0 0,-164 41 0 0 0,-239 28 0 0 0,380-66 0 0 0,-952 65 0 0 0,959-67 0 0 0,-486 6 0 0 0,173-5 0 0 0,183-1 0 0 0,-129 3 0 0 0,145 5-172 0 0,129-9-761 0 0,8-12-6163 0 0,13 2 6207 0 0,-12 7-238 0 0,58-35-10030 0 0,-27 13 4752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31 244 0 0,'-6'-2'1962'0'0,"0"-1"0"0"0,0 1 0 0 0,0-1 0 0 0,0 0 0 0 0,-10-7 1 0 0,-8 3 15102 0 0,23 13-17952 0 0,3 14 1265 0 0,1-1 0 0 0,1 1 0 0 0,1-1 0 0 0,6 20 1 0 0,4 12 170 0 0,-1 11-61 0 0,32 108 735 0 0,-91-309-802 0 0,-7-40-421 0 0,41 160 0 0 0,72 83 0 0 0,-28-29 0 0 0,2-1 0 0 0,1-2 0 0 0,70 49 0 0 0,-105-80 0 0 0,1 1 0 0 0,-1-1 0 0 0,1 0 0 0 0,0 0 0 0 0,0 1 0 0 0,-1-1 0 0 0,1 0 0 0 0,0 0 0 0 0,0-1 0 0 0,0 1 0 0 0,0 0 0 0 0,0-1 0 0 0,0 1 0 0 0,0-1 0 0 0,0 1 0 0 0,0-1 0 0 0,1 0 0 0 0,-1 0 0 0 0,0 0 0 0 0,0 0 0 0 0,0-1 0 0 0,0 1 0 0 0,0 0 0 0 0,0-1 0 0 0,0 0 0 0 0,0 1 0 0 0,0-1 0 0 0,0 0 0 0 0,0 0 0 0 0,0 0 0 0 0,0 0 0 0 0,-1 0 0 0 0,1-1 0 0 0,0 1 0 0 0,-1 0 0 0 0,1-1 0 0 0,2-3 0 0 0,7-11 0 0 0,0 0 0 0 0,-1-1 0 0 0,-1 0 0 0 0,0-1 0 0 0,-1 0 0 0 0,9-33 0 0 0,-8 23 0 0 0,2 1 0 0 0,14-29 0 0 0,-12 28 0 0 0,-13 28 0 0 0,1 0 0 0 0,-1 0 0 0 0,1 0 0 0 0,-1 0 0 0 0,1 0 0 0 0,-1-1 0 0 0,1 1 0 0 0,-1 0 0 0 0,1 0 0 0 0,-1 1 0 0 0,0-1 0 0 0,1 0 0 0 0,-1 0 0 0 0,1 0 0 0 0,-1 0 0 0 0,1 0 0 0 0,-1 0 0 0 0,1 0 0 0 0,-1 1 0 0 0,0-1 0 0 0,1 0 0 0 0,-1 0 0 0 0,1 1 0 0 0,-1-1 0 0 0,0 0 0 0 0,1 1 0 0 0,-1-1 0 0 0,0 0 0 0 0,0 1 0 0 0,1-1 0 0 0,-1 0 0 0 0,0 1 0 0 0,1 0 0 0 0,12 15 0 0 0,35 63 0 0 0,81 150 0 0 0,-123-216 20 0 0,0-1-96 0 0,0-1-1 0 0,0 0 1 0 0,15 19 0 0 0,-30-51-9413 0 0,2 0 787 0 0,-3-6 668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8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77 344 0 0,'0'0'2957'0'0,"-9"-11"6453"0"0,3 30-6351 0 0,5-17-3023 0 0,0-1 0 0 0,1 0 0 0 0,-1 0-1 0 0,0 0 1 0 0,1 1 0 0 0,-1-1 0 0 0,0 0 0 0 0,0 0-1 0 0,0 0 1 0 0,0 0 0 0 0,0 0 0 0 0,0-1-1 0 0,0 1 1 0 0,0 0 0 0 0,0 0 0 0 0,-1-1-1 0 0,1 1 1 0 0,0-1 0 0 0,0 1 0 0 0,-1-1-1 0 0,1 1 1 0 0,0-1 0 0 0,-1 0 0 0 0,1 0-1 0 0,0 0 1 0 0,-1 1 0 0 0,-1-2 0 0 0,0 1-24 0 0,-23 16 57 0 0,17-6-125 0 0,8-10 41 0 0,6 5-237 0 0,0-1 292 0 0,-2-18-14 0 0,-3 9 8 0 0,0 4-20 0 0,1-1 0 0 0,-1 1-1 0 0,0 0 1 0 0,0-1 0 0 0,1 1 0 0 0,-1 0 0 0 0,0-1-1 0 0,0 1 1 0 0,-1 0 0 0 0,1-1 0 0 0,0 1 0 0 0,0 0-1 0 0,-1-1 1 0 0,1 1 0 0 0,0 0 0 0 0,-1 0 0 0 0,0-1 0 0 0,1 1-1 0 0,-1 0 1 0 0,0 0 0 0 0,1 0 0 0 0,-3-2 0 0 0,2 4-18 0 0,1 0 0 0 0,-1 0-1 0 0,0 0 1 0 0,0 0 0 0 0,0 1 0 0 0,1-1 0 0 0,-1 0 0 0 0,1 0 0 0 0,-1 1 0 0 0,1-1 0 0 0,-1 1 0 0 0,1-1 0 0 0,0 0 0 0 0,0 1 0 0 0,0-1 0 0 0,0 0 0 0 0,0 1 0 0 0,0-1 0 0 0,0 1 0 0 0,0-1 0 0 0,0 0 0 0 0,1 1 0 0 0,-1-1 0 0 0,0 1 0 0 0,1-1 0 0 0,-1 0 0 0 0,1 0 0 0 0,0 1 0 0 0,1 1 0 0 0,-2-3 4 0 0,0 0 1 0 0,1 1-1 0 0,-1-1 1 0 0,1 1-1 0 0,-1-1 1 0 0,1 0-1 0 0,-1 1 1 0 0,1-1-1 0 0,-1 0 1 0 0,1 1-1 0 0,-1-1 1 0 0,1 0-1 0 0,-1 0 1 0 0,1 0-1 0 0,0 1 1 0 0,-1-1-1 0 0,1 0 1 0 0,-1 0-1 0 0,1 0 1 0 0,0 0-1 0 0,-1 0 1 0 0,1 0-1 0 0,-1 0 1 0 0,1 0-1 0 0,0 0 0 0 0,-1-1 1 0 0,1 1-1 0 0,-1 0 1 0 0,1 0-1 0 0,-1 0 1 0 0,1-1-1 0 0,-1 1 1 0 0,1 0-1 0 0,-1-1 1 0 0,1 1-1 0 0,-1 0 1 0 0,1-1-1 0 0,-1 1 1 0 0,1-1-1 0 0,-1 1 1 0 0,0-1-1 0 0,1 1 1 0 0,-1-1-1 0 0,0 1 1 0 0,1-1-1 0 0,-1 1 1 0 0,0-1-1 0 0,0 1 1 0 0,1-1-1 0 0,-1 1 1 0 0,0-1-1 0 0,0 0 1 0 0,0 1-1 0 0,0-1 1 0 0,0 1-1 0 0,0-1 0 0 0,0 0 1 0 0,0 1-1 0 0,0-1 1 0 0,0 0-1 0 0,0-38 89 0 0,-1 36-82 0 0,1 0 1 0 0,-2 0-1 0 0,1 0 0 0 0,0 1 1 0 0,0-1-1 0 0,-1 1 1 0 0,0-1-1 0 0,1 1 0 0 0,-1-1 1 0 0,0 1-1 0 0,0 0 1 0 0,-4-3-1 0 0,5 4 5 0 0,-20-5-41 0 0,20 6 34 0 0,0 1-11 0 0,0-1 0 0 0,0 0 0 0 0,1 1 0 0 0,-1-1 0 0 0,0 0 0 0 0,0 1 0 0 0,1-1 0 0 0,-1 1 0 0 0,1 0 0 0 0,-1-1 0 0 0,0 1 0 0 0,1-1 0 0 0,-1 1 0 0 0,1 0 0 0 0,0-1 0 0 0,-1 1 0 0 0,1 0 0 0 0,-1-1 0 0 0,1 1 0 0 0,0 0 0 0 0,0 0-1 0 0,-1 0 1 0 0,1-1 0 0 0,0 1 0 0 0,0 0 0 0 0,0 0 0 0 0,0 0 0 0 0,0 1 0 0 0,0-1-4 0 0,16 30-124 0 0,-16-31 137 0 0,1 1 0 0 0,0-1 0 0 0,-1 1 0 0 0,1-1 1 0 0,0 1-1 0 0,0-1 0 0 0,-1 0 0 0 0,1 1 0 0 0,0-1 0 0 0,0 0 0 0 0,-1 0 0 0 0,1 0 0 0 0,0 1 0 0 0,0-1 0 0 0,0 0 0 0 0,-1 0 0 0 0,1 0 0 0 0,0 0 0 0 0,0 0 0 0 0,0-1 1 0 0,-1 1-1 0 0,1 0 0 0 0,0 0 0 0 0,0 0 0 0 0,0-1 0 0 0,-1 1 0 0 0,1 0 0 0 0,0-1 0 0 0,-1 1 0 0 0,1-1 0 0 0,0 1 0 0 0,-1-1 0 0 0,1 1 0 0 0,0-1 0 0 0,-1 1 0 0 0,1-1 1 0 0,-1 0-1 0 0,1 1 0 0 0,-1-1 0 0 0,1 0 0 0 0,-1 1 0 0 0,0-1 0 0 0,1 0 0 0 0,-1 0 0 0 0,0 1 0 0 0,0-1 0 0 0,1 0 0 0 0,-1 0 0 0 0,0 1 0 0 0,0-1 0 0 0,0 0 0 0 0,0-1 1 0 0,1-1 7 0 0,-1 1 0 0 0,0 0 0 0 0,1 0 0 0 0,-1-1 0 0 0,0 1 0 0 0,0-1 1 0 0,-1 1-1 0 0,1 0 0 0 0,0 0 0 0 0,-1-1 0 0 0,1 1 0 0 0,-1 0 0 0 0,0 0 1 0 0,0-1-1 0 0,0 1 0 0 0,0 0 0 0 0,0 0 0 0 0,-2-3 0 0 0,2 5 11 0 0,0-11 153 0 0,1 11-174 0 0,0 0 1 0 0,0 0 0 0 0,0 0 0 0 0,0-1 0 0 0,0 1 0 0 0,0 0-1 0 0,0 0 1 0 0,0-1 0 0 0,0 1 0 0 0,0 0 0 0 0,0 0 0 0 0,-1 0-1 0 0,1-1 1 0 0,0 1 0 0 0,0 0 0 0 0,0 0 0 0 0,0 0 0 0 0,0 0-1 0 0,0-1 1 0 0,-1 1 0 0 0,1 0 0 0 0,0 0 0 0 0,0 0 0 0 0,0 0-1 0 0,0-1 1 0 0,-1 1 0 0 0,1 0 0 0 0,0 0 0 0 0,0 0 0 0 0,0 0-1 0 0,-1 0 1 0 0,1 0 0 0 0,0 0 0 0 0,0 0 0 0 0,0 0 0 0 0,-1 0-1 0 0,1 0 1 0 0,0 0 0 0 0,0 0 0 0 0,-1 0 0 0 0,1 0 0 0 0,0 0-1 0 0,0 0 1 0 0,0 0 0 0 0,-1 0 0 0 0,1 0 0 0 0,0 0 0 0 0,0 0-1 0 0,0 0 1 0 0,-1 0 0 0 0,1 0 0 0 0,0 1 0 0 0,0-1 0 0 0,0 0-1 0 0,-1 0 1 0 0,1 0 0 0 0,0 0 0 0 0,-2 2-10 0 0,1 0 0 0 0,0 0 0 0 0,-1 1 0 0 0,1-1 0 0 0,0 0 0 0 0,0 0 0 0 0,0 1 0 0 0,0-1 0 0 0,0 0 0 0 0,1 1 0 0 0,-1-1 0 0 0,1 1 0 0 0,0-1 0 0 0,0 1 0 0 0,-1-1 0 0 0,2 1 0 0 0,-1-1 0 0 0,0 1 0 0 0,0-1 0 0 0,1 0 0 0 0,-1 1 0 0 0,1-1 0 0 0,0 1 0 0 0,0-1 0 0 0,0 0 0 0 0,0 0 0 0 0,0 1 0 0 0,0-1 0 0 0,1 0 0 0 0,-1 0 0 0 0,1 0 0 0 0,1 2 0 0 0,-2-3-7 0 0,2 0-12 0 0,1 0 14 0 0,13-9 82 0 0,-15 6-65 0 0,-1 0 1 0 0,1 0 0 0 0,0 0-1 0 0,-1 0 1 0 0,0 0-1 0 0,1 0 1 0 0,-1-1 0 0 0,0 1-1 0 0,0 0 1 0 0,0-1-1 0 0,0 1 1 0 0,-1-1 0 0 0,1 1-1 0 0,-1-1 1 0 0,1 0-1 0 0,-1 1 1 0 0,0-3 0 0 0,0 4 3 0 0,0 0 0 0 0,0 0 0 0 0,0 0 0 0 0,0 0 0 0 0,-1 0 0 0 0,1 0 0 0 0,0 0 0 0 0,0 1-1 0 0,-1-1 1 0 0,1 0 0 0 0,0 0 0 0 0,-1 0 0 0 0,1 0 0 0 0,-1 0 0 0 0,1 1 0 0 0,-1-1 0 0 0,1 0 0 0 0,-1 0 0 0 0,0 1-1 0 0,1-1 1 0 0,-2 0 0 0 0,-26 41-70 0 0,26-38 55 0 0,1 0 0 0 0,0 1 0 0 0,0-1 0 0 0,0 1 0 0 0,0-1 0 0 0,0 1 0 0 0,1 0 0 0 0,-1-1 0 0 0,1 1 0 0 0,-1 0 0 0 0,1-1 0 0 0,0 1 0 0 0,0 0 0 0 0,0 0 0 0 0,1-1 0 0 0,-1 1 0 0 0,1 0 0 0 0,-1-1 1 0 0,1 1-1 0 0,1 3 0 0 0,0-3-15 0 0,-2-2 21 0 0,1 0 0 0 0,-1 1-1 0 0,1-1 1 0 0,0 0-1 0 0,0 0 1 0 0,-1 0-1 0 0,1 0 1 0 0,0 0 0 0 0,0 0-1 0 0,0 0 1 0 0,0 0-1 0 0,0 0 1 0 0,0 0-1 0 0,0-1 1 0 0,0 1-1 0 0,1 0 1 0 0,-1-1 0 0 0,0 1-1 0 0,0-1 1 0 0,1 1-1 0 0,-1-1 1 0 0,0 0-1 0 0,0 1 1 0 0,1-1 0 0 0,-1 0-1 0 0,0 0 1 0 0,1 0-1 0 0,-1 0 1 0 0,0 0-1 0 0,1 0 1 0 0,-1 0 0 0 0,0-1-1 0 0,1 1 1 0 0,1-1-1 0 0,-1 1 6 0 0,0-1 0 0 0,0 0 0 0 0,0 1 0 0 0,0-1 1 0 0,0 0-1 0 0,0 0 0 0 0,0 0 0 0 0,0 0 0 0 0,-1-1 0 0 0,1 1 0 0 0,0 0 0 0 0,-1-1 0 0 0,1 1 0 0 0,-1-1 0 0 0,1 0 0 0 0,-1 1 0 0 0,0-1 0 0 0,0 0 0 0 0,0 0 0 0 0,0 0 0 0 0,0 0 0 0 0,0 0 0 0 0,0 0 1 0 0,-1 0-1 0 0,1 0 0 0 0,-1 0 0 0 0,1 0 0 0 0,-1 0 0 0 0,0 0 0 0 0,0-1 0 0 0,0 1 0 0 0,0 0 0 0 0,0 0 0 0 0,0 0 0 0 0,-1 0 0 0 0,1 0 0 0 0,-2-4 0 0 0,1-3-13 0 0,1 7 10 0 0,0 1 0 0 0,-1 0 0 0 0,1 0 0 0 0,-1 0 0 0 0,1 0 0 0 0,-1 0 0 0 0,1 0 0 0 0,-1 0 0 0 0,0 0 0 0 0,1 0 0 0 0,-1 0 0 0 0,0 0 0 0 0,0 0 0 0 0,0 0 0 0 0,0 1 0 0 0,0-1 0 0 0,0 0 0 0 0,0 1 0 0 0,0-1 0 0 0,0 0 0 0 0,0 1 0 0 0,0-1 0 0 0,0 1 0 0 0,-1 0 0 0 0,-1-1 0 0 0,1 1 7 0 0,-5 4-45 0 0,5-4 32 0 0,0 1-1 0 0,0-1 1 0 0,0 1-1 0 0,0 0 1 0 0,0 0-1 0 0,0 0 1 0 0,0 0-1 0 0,1 0 1 0 0,-1 0 0 0 0,0 0-1 0 0,1 1 1 0 0,-1-1-1 0 0,1 1 1 0 0,-1-1-1 0 0,1 1 1 0 0,0 0-1 0 0,-2 3 1 0 0,1-2-8 0 0,1 0 0 0 0,0 0 0 0 0,0 1 1 0 0,0-1-1 0 0,0 0 0 0 0,1 1 0 0 0,-1-1 0 0 0,1 1 1 0 0,0 3-1 0 0,0-6 10 0 0,0 0 0 0 0,0 0-1 0 0,0 0 1 0 0,1 0 0 0 0,-1 0 0 0 0,0 0 0 0 0,1 0-1 0 0,-1-1 1 0 0,0 1 0 0 0,1 0 0 0 0,-1 0 0 0 0,1 0 0 0 0,-1 0-1 0 0,1-1 1 0 0,0 1 0 0 0,-1 0 0 0 0,1-1 0 0 0,0 1-1 0 0,-1 0 1 0 0,1-1 0 0 0,0 1 0 0 0,0-1 0 0 0,0 1 0 0 0,-1-1-1 0 0,1 1 1 0 0,0-1 0 0 0,0 0 0 0 0,0 1 0 0 0,0-1 0 0 0,0 0-1 0 0,0 0 1 0 0,0 0 0 0 0,0 0 0 0 0,0 0 0 0 0,0 0-1 0 0,1 0 1 0 0,-1 0 18 0 0,9-7-8 0 0,-9 7-6 0 0,0 0-1 0 0,-1-1 0 0 0,1 1 1 0 0,0-1-1 0 0,0 1 0 0 0,-1-1 1 0 0,1 1-1 0 0,0-1 0 0 0,-1 1 1 0 0,1-1-1 0 0,-1 0 1 0 0,1 1-1 0 0,-1-1 0 0 0,1 0 1 0 0,-1 1-1 0 0,1-1 0 0 0,-1 0 1 0 0,1 0-1 0 0,-1 1 0 0 0,0-1 1 0 0,0 0-1 0 0,1 0 0 0 0,-1 0 1 0 0,0 1-1 0 0,0-1 0 0 0,0 0 1 0 0,0 0-1 0 0,0 0 0 0 0,0 0 1 0 0,0 0-1 0 0,0 1 0 0 0,0-1 1 0 0,0 0-1 0 0,-1 0 0 0 0,1 0 1 0 0,-1-1-1 0 0,0-11 11 0 0,1 11-11 0 0,0 1 1 0 0,0-1-1 0 0,-1 1 0 0 0,1 0 0 0 0,0-1 1 0 0,0 1-1 0 0,-1-1 0 0 0,1 1 0 0 0,-1 0 0 0 0,1-1 1 0 0,-1 1-1 0 0,0 0 0 0 0,1 0 0 0 0,-1-1 0 0 0,0 1 1 0 0,0 0-1 0 0,0 0 0 0 0,0 0 0 0 0,0 0 0 0 0,0 0 1 0 0,-1-1-1 0 0,-19-5-32 0 0,20 7 29 0 0,0-1 0 0 0,1 1 0 0 0,-1 0 0 0 0,1 0-1 0 0,-1 0 1 0 0,0 0 0 0 0,1 0 0 0 0,-1 0 0 0 0,1 0-1 0 0,-1 1 1 0 0,0-1 0 0 0,1 0 0 0 0,-1 0 0 0 0,1 0-1 0 0,-1 1 1 0 0,1-1 0 0 0,-1 0 0 0 0,0 0 0 0 0,1 1 0 0 0,-1-1-1 0 0,1 1 1 0 0,0-1 0 0 0,-1 0 0 0 0,1 1 0 0 0,-1-1-1 0 0,1 1 1 0 0,-1-1 0 0 0,1 1 0 0 0,0-1 0 0 0,0 1-1 0 0,-1-1 1 0 0,1 1 0 0 0,0-1 0 0 0,0 1 0 0 0,-1 0 0 0 0,1-1-1 0 0,0 1 1 0 0,0-1 0 0 0,0 1 0 0 0,0 0 0 0 0,0-1-1 0 0,0 2 1 0 0,0 1-8 0 0,0 0 0 0 0,0 0 0 0 0,0-1-1 0 0,0 1 1 0 0,0 0 0 0 0,1 0 0 0 0,-1 0 0 0 0,1 0-1 0 0,0-1 1 0 0,0 1 0 0 0,0 0 0 0 0,0-1-1 0 0,0 1 1 0 0,1-1 0 0 0,3 5 0 0 0,-4-6-10 0 0,13-8-5 0 0,-13 5 28 0 0,-1 0 0 0 0,1 1 0 0 0,0-1 1 0 0,0 0-1 0 0,-1 1 0 0 0,1-1 0 0 0,-1 0 0 0 0,1 0 0 0 0,-1 0 0 0 0,0 1 0 0 0,0-1 0 0 0,1 0 0 0 0,-1 0 0 0 0,-1 0 1 0 0,1 0-1 0 0,0 1 0 0 0,0-1 0 0 0,-1 0 0 0 0,1 0 0 0 0,-2-3 0 0 0,-1-10 40 0 0,3 15-45 0 0,-2-3-14 0 0,2 3 16 0 0,0 0-1 0 0,0 0 1 0 0,0-1-1 0 0,0 1 1 0 0,0 0-1 0 0,0 0 1 0 0,0 0-1 0 0,0-1 1 0 0,0 1-1 0 0,-1 0 1 0 0,1 0-1 0 0,0 0 1 0 0,0 0-1 0 0,0-1 1 0 0,0 1-1 0 0,0 0 1 0 0,-1 0-1 0 0,1 0 1 0 0,0 0-1 0 0,0 0 1 0 0,0 0 0 0 0,0-1-1 0 0,-1 1 1 0 0,1 0-1 0 0,0 0 1 0 0,0 0-1 0 0,0 0 1 0 0,-1 0-1 0 0,1 0 1 0 0,0 0-1 0 0,0 0 1 0 0,0 0-1 0 0,-1 0 1 0 0,1 0-1 0 0,0 0 1 0 0,0 0-1 0 0,0 0 1 0 0,-1 0-1 0 0,1 0 1 0 0,0 0-1 0 0,0 0 1 0 0,0 0-1 0 0,-1 1 1 0 0,-2 1-9 0 0,0 0 0 0 0,0 1-1 0 0,0-1 1 0 0,0 1 0 0 0,1 0 0 0 0,-1 0 0 0 0,1 0 0 0 0,0 0-1 0 0,0 1 1 0 0,0-1 0 0 0,-3 6 0 0 0,5-8-17 0 0,1 1 18 0 0,-1 0 0 0 0,1 0 0 0 0,-1 0 0 0 0,1 0-1 0 0,0-1 1 0 0,0 1 0 0 0,-1 0 0 0 0,1 0 0 0 0,0-1 0 0 0,1 1-1 0 0,-1 0 1 0 0,0-1 0 0 0,0 1 0 0 0,1-1 0 0 0,-1 0 0 0 0,1 1 0 0 0,-1-1-1 0 0,1 0 1 0 0,-1 0 0 0 0,1 0 0 0 0,3 1 0 0 0,-3-1 8 0 0,1-3-12 0 0,-1 2 16 0 0,0-1-1 0 0,0 1 1 0 0,0-1-1 0 0,0 0 1 0 0,0 0 0 0 0,0 1-1 0 0,0-1 1 0 0,0-1-1 0 0,-1 1 1 0 0,1 0 0 0 0,0 0-1 0 0,-1-1 1 0 0,1 1 0 0 0,-1-1-1 0 0,0 1 1 0 0,1-1-1 0 0,-1 1 1 0 0,0-1 0 0 0,0 0-1 0 0,0 0 1 0 0,0 0-1 0 0,0 0 1 0 0,-1 1 0 0 0,1-1-1 0 0,0 0 1 0 0,-1-2-1 0 0,2-2 11 0 0,-2 4-13 0 0,0 0 1 0 0,1 1 0 0 0,-1-1-1 0 0,0 0 1 0 0,0 0 0 0 0,0 1-1 0 0,0-1 1 0 0,0 0 0 0 0,-1 0 0 0 0,1 1-1 0 0,-1-1 1 0 0,1 0 0 0 0,-1 0-1 0 0,1 1 1 0 0,-1-1 0 0 0,-1-2-1 0 0,2 3 0 0 0,-1 0 0 0 0,1 1 0 0 0,0-1 0 0 0,0 0 0 0 0,0 1-1 0 0,-1-1 1 0 0,1 0 0 0 0,0 1 0 0 0,-1-1 0 0 0,1 0-1 0 0,0 1 1 0 0,-1-1 0 0 0,1 1 0 0 0,-1-1 0 0 0,1 1 0 0 0,-1-1-1 0 0,1 1 1 0 0,-1-1 0 0 0,1 1 0 0 0,-1-1 0 0 0,0 1-1 0 0,1 0 1 0 0,-1-1 0 0 0,0 1 0 0 0,1 0 0 0 0,-1-1 0 0 0,0 1-1 0 0,1 0 1 0 0,-1 0 0 0 0,0 0 0 0 0,0 0 0 0 0,1 0-1 0 0,-1 0 1 0 0,0 0 0 0 0,1 0 0 0 0,-1 0 0 0 0,0 0-1 0 0,0 0 1 0 0,1 0 0 0 0,-1 0 0 0 0,0 1 0 0 0,1-1 0 0 0,-1 0-1 0 0,0 1 1 0 0,1-1 0 0 0,-1 0 0 0 0,0 1 0 0 0,1-1-1 0 0,-1 1 1 0 0,1-1 0 0 0,-1 1 0 0 0,1-1 0 0 0,-1 1 0 0 0,1-1-1 0 0,-1 1 1 0 0,1-1 0 0 0,-1 2 0 0 0,-23 31-62 0 0,23-32 61 0 0,0 0 0 0 0,1 0-1 0 0,-1 0 1 0 0,0 1-1 0 0,0-1 1 0 0,1 0 0 0 0,-1 0-1 0 0,1 0 1 0 0,-1 1-1 0 0,1-1 1 0 0,0 0 0 0 0,0 1-1 0 0,-1-1 1 0 0,1 0-1 0 0,0 0 1 0 0,0 1 0 0 0,0-1-1 0 0,0 0 1 0 0,0 1-1 0 0,1-1 1 0 0,-1 0 0 0 0,0 1-1 0 0,1-1 1 0 0,-1 0-1 0 0,1 0 1 0 0,-1 1 0 0 0,1-1-1 0 0,-1 0 1 0 0,1 0-1 0 0,0 0 1 0 0,0 0 0 0 0,-1 0-1 0 0,1 0 1 0 0,0 0-1 0 0,0 0 1 0 0,0 0 0 0 0,0 0-1 0 0,0 0 1 0 0,0-1-1 0 0,1 1 1 0 0,-1 0 0 0 0,0-1-1 0 0,0 1 1 0 0,0-1-1 0 0,1 1 1 0 0,-1-1 0 0 0,0 0-1 0 0,3 1 1 0 0,-2-1-5 0 0,-1 0 6 0 0,0 0 0 0 0,1-1 1 0 0,-1 1-1 0 0,0 0 0 0 0,0-1 0 0 0,0 1 1 0 0,0-1-1 0 0,0 1 0 0 0,1-1 0 0 0,-1 1 1 0 0,0-1-1 0 0,0 0 0 0 0,0 1 0 0 0,-1-1 1 0 0,1 0-1 0 0,0 0 0 0 0,0 0 0 0 0,0 0 1 0 0,0 0-1 0 0,-1 0 0 0 0,1 0 0 0 0,0 0 1 0 0,-1 0-1 0 0,1 0 0 0 0,0-2 0 0 0,15-28 12 0 0,-15 27-6 0 0,1 1 1 0 0,-2 0-1 0 0,1-1 1 0 0,0 1-1 0 0,-1-1 1 0 0,1 1 0 0 0,-1-1-1 0 0,0 1 1 0 0,0-1-1 0 0,-1 1 1 0 0,1 0-1 0 0,-1-1 1 0 0,1 1-1 0 0,-3-6 1 0 0,3 8-6 0 0,-3 2-23 0 0,0-1 21 0 0,0 1-1 0 0,1 0 1 0 0,-1 0-1 0 0,0 0 1 0 0,1 0-1 0 0,-1 1 1 0 0,1-1-1 0 0,-1 1 1 0 0,1 0-1 0 0,0-1 1 0 0,0 1-1 0 0,0 0 1 0 0,0 0-1 0 0,0 1 1 0 0,0-1-1 0 0,0 0 1 0 0,1 1-1 0 0,-1-1 1 0 0,-1 5-1 0 0,0-2-5 0 0,0 1 0 0 0,0-1 0 0 0,1 1 0 0 0,0-1 0 0 0,0 1 0 0 0,0 0 0 0 0,1 0 0 0 0,-1 8 0 0 0,3-13 6 0 0,0 1-1 0 0,1-1 0 0 0,-1 0 0 0 0,0 0 0 0 0,1 0 1 0 0,0 0-1 0 0,-1 0 0 0 0,1-1 0 0 0,-1 1 0 0 0,1 0 1 0 0,0-1-1 0 0,-1 1 0 0 0,1-1 0 0 0,0 0 0 0 0,0 0 1 0 0,-1 1-1 0 0,1-1 0 0 0,0 0 0 0 0,0 0 0 0 0,2-1 0 0 0,2 0 6 0 0,0-1-1 0 0,0 0 0 0 0,-1-1 0 0 0,1 1 0 0 0,0-1 0 0 0,-1 0 0 0 0,1 0 0 0 0,-1-1 0 0 0,5-4 0 0 0,-8 6 3 0 0,0 1 1 0 0,0-1-1 0 0,-1 0 0 0 0,1 0 0 0 0,-1 0 1 0 0,1-1-1 0 0,-1 1 0 0 0,0 0 0 0 0,0-1 0 0 0,0 1 1 0 0,0 0-1 0 0,0-1 0 0 0,0 1 0 0 0,-1-1 0 0 0,1 1 1 0 0,-1-1-1 0 0,0 0 0 0 0,1 1 0 0 0,-1-1 0 0 0,0 1 1 0 0,-1-1-1 0 0,1 0 0 0 0,0 1 0 0 0,-2-5 0 0 0,2 7-3 0 0,0-1 0 0 0,-1 0 0 0 0,1 1-1 0 0,0-1 1 0 0,0 0 0 0 0,-1 1-1 0 0,1-1 1 0 0,0 1 0 0 0,-1-1 0 0 0,1 0-1 0 0,-1 1 1 0 0,1-1 0 0 0,-1 1-1 0 0,1-1 1 0 0,-1 1 0 0 0,1 0-1 0 0,-1-1 1 0 0,1 1 0 0 0,-1-1 0 0 0,0 1-1 0 0,1 0 1 0 0,-1 0 0 0 0,1-1-1 0 0,-1 1 1 0 0,0 0 0 0 0,1 0 0 0 0,-1 0-1 0 0,0 0 1 0 0,0 0 0 0 0,0-1-1 0 0,-26 9-21 0 0,-16 23 4 0 0,36-24 8 0 0,0 1 0 0 0,0 0 0 0 0,1 0 0 0 0,-10 18-1 0 0,16-25 7 0 0,-1 0 0 0 0,1 0-1 0 0,0 0 1 0 0,-1 0-1 0 0,1 0 1 0 0,0 0-1 0 0,0 0 1 0 0,0 0-1 0 0,-1 0 1 0 0,1 0-1 0 0,0 0 1 0 0,1 0-1 0 0,-1 0 1 0 0,0 1-1 0 0,0-1 1 0 0,0 0 0 0 0,1 0-1 0 0,-1 0 1 0 0,0 0-1 0 0,1 0 1 0 0,-1 0-1 0 0,1 0 1 0 0,-1-1-1 0 0,1 1 1 0 0,0 0-1 0 0,-1 0 1 0 0,1 0-1 0 0,0 0 1 0 0,-1-1-1 0 0,1 1 1 0 0,0 0-1 0 0,0-1 1 0 0,0 1 0 0 0,0-1-1 0 0,0 1 1 0 0,0-1-1 0 0,0 1 1 0 0,0-1-1 0 0,0 1 1 0 0,0-1-1 0 0,1 0 1 0 0,3 2-8 0 0,0 0 1 0 0,1 0-1 0 0,-1-1 1 0 0,0 0-1 0 0,1 0 1 0 0,6 1-1 0 0,-10-2 17 0 0,1-1 2 0 0,0 0-7 0 0,-1 1 1 0 0,1-1-1 0 0,-1 0 0 0 0,1 0 1 0 0,-1 0-1 0 0,1 0 0 0 0,-1 0 1 0 0,0 0-1 0 0,0-1 0 0 0,1 1 0 0 0,-1-1 1 0 0,0 1-1 0 0,0-1 0 0 0,-1 0 1 0 0,1 0-1 0 0,0 0 0 0 0,0 0 1 0 0,-1 0-1 0 0,1 0 0 0 0,-1-1 0 0 0,0 1 1 0 0,0 0-1 0 0,0-1 0 0 0,0 1 1 0 0,0-1-1 0 0,0 1 0 0 0,-1-1 1 0 0,1 1-1 0 0,-1-1 0 0 0,0 0 0 0 0,0 1 1 0 0,1-1-1 0 0,-2-5 0 0 0,0 4 9 0 0,0 0 1 0 0,0-1-1 0 0,0 1 0 0 0,-1 0 0 0 0,1 0 0 0 0,-1 0 0 0 0,0 0 0 0 0,-1 0 0 0 0,1 0 0 0 0,0 1 1 0 0,-1-1-1 0 0,0 1 0 0 0,0-1 0 0 0,0 1 0 0 0,-5-4 0 0 0,6 6 4 0 0,-1 2-16 0 0,0-1 0 0 0,0 1 1 0 0,-1 0-1 0 0,1 0 0 0 0,0 0 0 0 0,0 1 0 0 0,0-1 0 0 0,0 1 0 0 0,0-1 0 0 0,1 1 0 0 0,-1 0 1 0 0,0 0-1 0 0,1 1 0 0 0,-1-1 0 0 0,1 0 0 0 0,0 1 0 0 0,0-1 0 0 0,0 1 0 0 0,0 0 0 0 0,0 0 1 0 0,0-1-1 0 0,1 1 0 0 0,0 1 0 0 0,-1-1 0 0 0,1 0 0 0 0,0 0 0 0 0,0 0 0 0 0,1 0 0 0 0,-1 1 1 0 0,1-1-1 0 0,0 0 0 0 0,0 1 0 0 0,0-1 0 0 0,0 0 0 0 0,0 1 0 0 0,1-1 0 0 0,-1 0 0 0 0,1 1 1 0 0,0-1-1 0 0,0 0 0 0 0,3 6 0 0 0,-3-8-1 0 0,0 0-1 0 0,0 0 1 0 0,0 1 0 0 0,0-1 0 0 0,0 0-1 0 0,0 0 1 0 0,1 0 0 0 0,-1 0 0 0 0,0 0 0 0 0,1 0-1 0 0,-1 0 1 0 0,1-1 0 0 0,-1 1 0 0 0,1-1-1 0 0,-1 1 1 0 0,1-1 0 0 0,-1 1 0 0 0,1-1-1 0 0,0 0 1 0 0,-1 0 0 0 0,1 1 0 0 0,0-1-1 0 0,-1 0 1 0 0,1-1 0 0 0,-1 1 0 0 0,1 0 0 0 0,0 0-1 0 0,-1-1 1 0 0,1 1 0 0 0,-1-1 0 0 0,1 1-1 0 0,-1-1 1 0 0,1 0 0 0 0,1-1 0 0 0,0 1 8 0 0,1-1 0 0 0,0 0 0 0 0,-1 0 0 0 0,1 0-1 0 0,-1-1 1 0 0,0 1 0 0 0,0-1 0 0 0,0 0 0 0 0,0 1 0 0 0,0-1 0 0 0,0-1 0 0 0,2-3 0 0 0,-4 4 0 0 0,1 0-1 0 0,-1 0 0 0 0,0 0 1 0 0,0-1-1 0 0,0 1 0 0 0,0 0 1 0 0,0-1-1 0 0,-1 1 0 0 0,1-1 1 0 0,-1 1-1 0 0,0-1 0 0 0,0 1 1 0 0,-1-1-1 0 0,1 1 0 0 0,-1-1 1 0 0,1 1-1 0 0,-1 0 0 0 0,0-1 1 0 0,0 1-1 0 0,-1 0 0 0 0,1 0 1 0 0,-1 0-1 0 0,1 0 0 0 0,-1 0 1 0 0,0 0-1 0 0,0 0 1 0 0,0 0-1 0 0,-1 1 0 0 0,1-1 1 0 0,-4-2-1 0 0,5 4-4 0 0,-1 1 0 0 0,1-1 0 0 0,0 1 1 0 0,-1-1-1 0 0,1 1 0 0 0,0 0 0 0 0,-1 0 0 0 0,1-1 0 0 0,0 1 1 0 0,-1 0-1 0 0,1 0 0 0 0,-1 0 0 0 0,1 0 0 0 0,0 1 1 0 0,-1-1-1 0 0,1 0 0 0 0,0 0 0 0 0,-1 1 0 0 0,1-1 0 0 0,0 1 1 0 0,-1-1-1 0 0,1 1 0 0 0,0 0 0 0 0,0 0 0 0 0,0-1 0 0 0,0 1 1 0 0,-1 0-1 0 0,1 0 0 0 0,0 0 0 0 0,1 0 0 0 0,-1 0 1 0 0,0 0-1 0 0,0 0 0 0 0,-1 3 0 0 0,-28 40-72 0 0,29-43 65 0 0,0 1 1 0 0,0 0-1 0 0,1 0 1 0 0,-1 0-1 0 0,0 0 1 0 0,1 0-1 0 0,-1 0 1 0 0,1 0-1 0 0,-1 0 1 0 0,1 0-1 0 0,0 0 1 0 0,0 0-1 0 0,0 0 1 0 0,0 0-1 0 0,0 0 1 0 0,0 0-1 0 0,1 0 1 0 0,-1 0-1 0 0,1 0 1 0 0,-1 0-1 0 0,1 0 1 0 0,0 0-1 0 0,0 0 1 0 0,0 0-1 0 0,0-1 1 0 0,0 1-1 0 0,0 0 1 0 0,1 0-1 0 0,-1-1 1 0 0,0 1-1 0 0,1-1 1 0 0,-1 0-1 0 0,1 1 1 0 0,0-1-1 0 0,-1 0 1 0 0,1 0-1 0 0,0 0 1 0 0,0 0-1 0 0,0 0 1 0 0,3 1-1 0 0,-2-1 7 0 0,0-1 0 0 0,0 1-1 0 0,0-1 1 0 0,0 0 0 0 0,0 0-1 0 0,0 0 1 0 0,0 0 0 0 0,0 0-1 0 0,0-1 1 0 0,0 1 0 0 0,0-1-1 0 0,0 0 1 0 0,0 0 0 0 0,0 0-1 0 0,-1 0 1 0 0,1 0 0 0 0,0-1-1 0 0,0 1 1 0 0,-1-1 0 0 0,1 0-1 0 0,-1 0 1 0 0,0 0 0 0 0,0 0-1 0 0,1 0 1 0 0,-1 0 0 0 0,0-1-1 0 0,1-2 1 0 0,-1 3 3 0 0,-1 0 1 0 0,0 0-1 0 0,0-1 0 0 0,0 1 1 0 0,-1 0-1 0 0,1 0 1 0 0,0-1-1 0 0,-1 1 0 0 0,0 0 1 0 0,1 0-1 0 0,-1-1 1 0 0,0 1-1 0 0,0 0 0 0 0,0-1 1 0 0,-1 1-1 0 0,1 0 1 0 0,-1-1-1 0 0,1 1 0 0 0,-1 0 1 0 0,0 0-1 0 0,1-1 1 0 0,-3-1-1 0 0,3 3-4 0 0,-1 0-1 0 0,0 0 1 0 0,1 0 0 0 0,-1 0 0 0 0,0 0-1 0 0,0 0 1 0 0,0 1 0 0 0,0-1-1 0 0,0 0 1 0 0,0 1 0 0 0,0-1 0 0 0,0 1-1 0 0,0-1 1 0 0,0 1 0 0 0,0-1 0 0 0,0 1-1 0 0,0 0 1 0 0,-1-1 0 0 0,1 1-1 0 0,0 0 1 0 0,0 0 0 0 0,0 0 0 0 0,0 0-1 0 0,-1 0 1 0 0,1 0 0 0 0,0 0-1 0 0,0 1 1 0 0,0-1 0 0 0,0 0 0 0 0,0 0-1 0 0,-1 1 1 0 0,1-1 0 0 0,0 1 0 0 0,0-1-1 0 0,0 1 1 0 0,0 0 0 0 0,0-1-1 0 0,0 1 1 0 0,1 0 0 0 0,-1 0 0 0 0,0-1-1 0 0,0 1 1 0 0,0 0 0 0 0,0 1 0 0 0,-10 8 22 0 0,7-8-28 0 0,1 1 0 0 0,0-1 0 0 0,0 1 0 0 0,0-1 0 0 0,0 1-1 0 0,0 0 1 0 0,1 0 0 0 0,-1 0 0 0 0,1 0 0 0 0,0 1 0 0 0,0-1 0 0 0,0 1-1 0 0,0-1 1 0 0,1 1 0 0 0,0 0 0 0 0,-1-1 0 0 0,1 1 0 0 0,-1 8 0 0 0,2-11 2 0 0,0 0 1 0 0,0 0 0 0 0,0 0 0 0 0,0 0 0 0 0,0 0 0 0 0,0 0 0 0 0,0 0 0 0 0,0 1-1 0 0,1-1 1 0 0,-1 0 0 0 0,0 0 0 0 0,0 0 0 0 0,1 0 0 0 0,-1 0 0 0 0,1 0 0 0 0,-1 0-1 0 0,1 0 1 0 0,0-1 0 0 0,-1 1 0 0 0,1 0 0 0 0,0 0 0 0 0,-1 0 0 0 0,1-1-1 0 0,0 1 1 0 0,0 0 0 0 0,0-1 0 0 0,0 1 0 0 0,0 0 0 0 0,0-1 0 0 0,0 1 0 0 0,0-1-1 0 0,0 0 1 0 0,0 1 0 0 0,0-1 0 0 0,0 0 0 0 0,0 0 0 0 0,0 1 0 0 0,0-1 0 0 0,0 0-1 0 0,0 0 1 0 0,0 0 0 0 0,0 0 0 0 0,0-1 0 0 0,0 1 0 0 0,0 0 0 0 0,1 0 0 0 0,0-1-1 0 0,1 0 8 0 0,0 0 0 0 0,0 0 0 0 0,0 0 0 0 0,1 0-1 0 0,-1-1 1 0 0,0 1 0 0 0,-1-1 0 0 0,1 0-1 0 0,0 0 1 0 0,-1 0 0 0 0,1 0 0 0 0,-1-1-1 0 0,4-3 1 0 0,-5 4 0 0 0,0 0 0 0 0,-1 0-1 0 0,1 1 1 0 0,0-1 0 0 0,-1 0-1 0 0,1 0 1 0 0,-1 0 0 0 0,0-1 0 0 0,0 1-1 0 0,0 0 1 0 0,0 0 0 0 0,0 0-1 0 0,0 0 1 0 0,0 0 0 0 0,-1 0 0 0 0,1 0-1 0 0,-1 0 1 0 0,1 0 0 0 0,-1 0-1 0 0,0 0 1 0 0,0 1 0 0 0,0-1 0 0 0,0 0-1 0 0,0 0 1 0 0,0 1 0 0 0,0-1-1 0 0,-1 0 1 0 0,1 1 0 0 0,0 0-1 0 0,-1-1 1 0 0,-2-1 0 0 0,2 3-6 0 0,0 0 0 0 0,0 0 0 0 0,0 1 0 0 0,0-1 0 0 0,1 0 0 0 0,-1 1-1 0 0,0-1 1 0 0,0 1 0 0 0,0 0 0 0 0,1 0 0 0 0,-1-1 0 0 0,0 1 0 0 0,1 0 0 0 0,-1 0 0 0 0,1 1 0 0 0,-1-1 0 0 0,1 0 0 0 0,-1 1 0 0 0,-1 1 0 0 0,-29 29-50 0 0,31-31 48 0 0,-11 21-22 0 0,12-21 23 0 0,0-1-1 0 0,0 1 1 0 0,0-1-1 0 0,0 1 1 0 0,0-1 0 0 0,0 1-1 0 0,0-1 1 0 0,0 1 0 0 0,0-1-1 0 0,0 1 1 0 0,1-1 0 0 0,-1 1-1 0 0,0-1 1 0 0,0 1-1 0 0,1-1 1 0 0,-1 1 0 0 0,0-1-1 0 0,1 0 1 0 0,-1 1 0 0 0,0-1-1 0 0,1 0 1 0 0,-1 1 0 0 0,0-1-1 0 0,1 0 1 0 0,-1 1-1 0 0,1-1 1 0 0,0 1 0 0 0,1-1 2 0 0,0 0 1 0 0,0 1-1 0 0,0-1 0 0 0,0 0 1 0 0,0 0-1 0 0,0 0 1 0 0,0-1-1 0 0,0 1 0 0 0,0 0 1 0 0,0-1-1 0 0,-1 1 1 0 0,1-1-1 0 0,0 0 0 0 0,0 1 1 0 0,0-1-1 0 0,0 0 1 0 0,-1 0-1 0 0,1 0 1 0 0,0 0-1 0 0,-1-1 0 0 0,1 1 1 0 0,1-3-1 0 0,-2 4-20 0 0,0-1 0 0 0,-1 0 0 0 0,1 1 0 0 0,-1-1 0 0 0,1 0 0 0 0,-1 1 0 0 0,0-1 0 0 0,1 0 0 0 0,-1 0 0 0 0,1 1 0 0 0,-1-1 0 0 0,0 0 0 0 0,0 0 0 0 0,0 0 0 0 0,1 1 0 0 0,-1-1 0 0 0,0 0 0 0 0,0 0 0 0 0,0 0 0 0 0,0 0 0 0 0,0 0 0 0 0,-1 1 0 0 0,1-1 0 0 0,0 0 0 0 0,0 0 0 0 0,0 0 0 0 0,-1 1 0 0 0,1-1 0 0 0,0 0 0 0 0,-1 0 0 0 0,1 1 0 0 0,-1-1 0 0 0,1 0 0 0 0,-1 1 0 0 0,1-1 0 0 0,-1 0 0 0 0,-1 0 0 0 0,-21-17-8795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96 796 0 0,'-10'-29'4232'0'0,"7"23"-3020"0"0,1 1 0 0 0,-1-1 0 0 0,2 0 0 0 0,-1 0-1 0 0,1 0 1 0 0,-2-10 0 0 0,3 16-995 0 0,1-1-1 0 0,-1 1 1 0 0,0-1 0 0 0,0 1-1 0 0,0-1 1 0 0,0 1-1 0 0,0-1 1 0 0,0 1-1 0 0,0-1 1 0 0,-1 0 0 0 0,1 1-1 0 0,0-1 1 0 0,0 1-1 0 0,0-1 1 0 0,0 1 0 0 0,-1-1-1 0 0,1 1 1 0 0,0 0-1 0 0,0-1 1 0 0,-1 1-1 0 0,1-1 1 0 0,0 1 0 0 0,-1-1-1 0 0,1 1 1 0 0,-1 0-1 0 0,1-1 1 0 0,0 1-1 0 0,-1 0 1 0 0,1 0 0 0 0,-1-1-1 0 0,1 1 1 0 0,-1 0-1 0 0,1 0 1 0 0,-1-1 0 0 0,1 1-1 0 0,-1 0 1 0 0,1 0-1 0 0,-1 0 1 0 0,0 0-1 0 0,0 0-75 0 0,0 0 0 0 0,1 1-1 0 0,-1-1 1 0 0,1 1-1 0 0,-1-1 1 0 0,1 0-1 0 0,-1 1 1 0 0,1-1-1 0 0,-1 1 1 0 0,1-1-1 0 0,-1 1 1 0 0,1-1 0 0 0,-1 1-1 0 0,1 0 1 0 0,0-1-1 0 0,-1 1 1 0 0,1-1-1 0 0,0 1 1 0 0,0 0-1 0 0,0-1 1 0 0,-1 1 0 0 0,1 0-1 0 0,0-1 1 0 0,0 1-1 0 0,0 0 1 0 0,0 0-1 0 0,0-1 1 0 0,0 1-1 0 0,0 0 1 0 0,0-1-1 0 0,0 1 1 0 0,1 0 0 0 0,-1 0-1 0 0,49 219 2625 0 0,-27-134-1941 0 0,73 261 1367 0 0,-79-282-2156 0 0,-10-31-35 0 0,3-1-1 0 0,0 0 1 0 0,21 46 0 0 0,-15-20 0 0 0,-14-52 0 0 0,-1-1 0 0 0,0 1 0 0 0,2-1 0 0 0,2-2 0 0 0,-1 1 0 0 0,2 0 0 0 0,-3 1 0 0 0,9 48 0 0 0,-8-49 0 0 0,0 2 0 0 0,-1-1 0 0 0,-2 0 0 0 0,0 2 0 0 0,0-4 0 0 0,0-1 0 0 0,0 0 0 0 0,1 0 0 0 0,-1 1 0 0 0,1-1 0 0 0,-1 0 0 0 0,1 0 0 0 0,0 0 0 0 0,0 0 0 0 0,0 0 0 0 0,1 0 0 0 0,-1 0 0 0 0,1 0 0 0 0,0 0 0 0 0,0-1 0 0 0,-1 1 0 0 0,5 3 0 0 0,2 6 0 0 0,-5-8 0 0 0,-64-35 0 0 0,-148-104 0 0 0,158 95 0 0 0,97 78 0 0 0,34 27 0 0 0,-47-43 0 0 0,-6-3 0 0 0,1-1 0 0 0,1-1 0 0 0,60 26 0 0 0,-77-40 0 0 0,-10-3 0 0 0,0 0 0 0 0,-1 0 0 0 0,1 1 0 0 0,0-2 0 0 0,-1 1 0 0 0,1 0 0 0 0,0 0 0 0 0,-1-1 0 0 0,1 1 0 0 0,-1 0 0 0 0,1-1 0 0 0,-1 0 0 0 0,1 1 0 0 0,-1-1 0 0 0,1 0 0 0 0,-1 0 0 0 0,0 0 0 0 0,1 0 0 0 0,-1 0 0 0 0,0 0 0 0 0,0 0 0 0 0,1 0 0 0 0,-1 0 0 0 0,0-1 0 0 0,0 1 0 0 0,-1-1 0 0 0,1 1 0 0 0,0 0 0 0 0,0-1 0 0 0,-1 1 0 0 0,1-1 0 0 0,-1 1 0 0 0,1-1 0 0 0,0-3 0 0 0,0 1 0 0 0,15-37 0 0 0,-2 0 0 0 0,8-44 0 0 0,17-50 0 0 0,-37 127 0 0 0,-1 2 0 0 0,-15 108 0 0 0,9-57 0 0 0,-2 1 0 0 0,-16 56 0 0 0,7-51-1821 0 0,-15 69-8619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12 516 0 0,'-3'-1'532'0'0,"-22"-10"10562"0"0,13 13-4581 0 0,12 6-5400 0 0,98 403 6626 0 0,-92-390-7474 0 0,8 32 567 0 0,2-1-1 0 0,34 75 1 0 0,-42-113 750 0 0,3 14-9720 0 0,-18-26 2830 0 0,-14-10 3140 0 0,-52-28-1244 0 0,-4-3 2364 0 0,-1 3 3599 0 0,72 33-2442 0 0,4 2 492 0 0,0-1 1 0 0,0 1 0 0 0,0 0-1 0 0,-1 0 1 0 0,1 0-1 0 0,0 1 1 0 0,-1-1 0 0 0,1 0-1 0 0,-1 1 1 0 0,1 0-1 0 0,0-1 1 0 0,-1 1-1 0 0,1 0 1 0 0,-1 0 0 0 0,1 0-1 0 0,-1 1 1 0 0,1-1-1 0 0,-3 1 1 0 0,4 1-521 0 0,1-1 0 0 0,0 1 0 0 0,0-1 0 0 0,0 1 0 0 0,0-1 0 0 0,0 1 0 0 0,0-1 0 0 0,0 1 0 0 0,0-1 0 0 0,1 0 1 0 0,-1 1-1 0 0,0-1 0 0 0,1 1 0 0 0,1 1 0 0 0,-2-2-68 0 0,7 16 74 0 0,0-1 0 0 0,2 0 0 0 0,0 0 0 0 0,1-1 0 0 0,0 0 0 0 0,1 0 0 0 0,1-1 0 0 0,0-1 0 0 0,1 0 0 0 0,0-1 0 0 0,1 0 0 0 0,0-1 0 0 0,1-1 0 0 0,0 0 0 0 0,1-1 0 0 0,19 8 0 0 0,-30-14-98 0 0,0-1 1 0 0,0 0 0 0 0,1-1 0 0 0,-1 1 0 0 0,1-1 0 0 0,-1 0 0 0 0,1 0 0 0 0,-1-1-1 0 0,1 0 1 0 0,-1 0 0 0 0,1 0 0 0 0,0-1 0 0 0,-1 1 0 0 0,1-1 0 0 0,-1-1 0 0 0,0 1 0 0 0,1-1-1 0 0,-1 0 1 0 0,0 0 0 0 0,0 0 0 0 0,0-1 0 0 0,0 0 0 0 0,0 0 0 0 0,-1 0 0 0 0,1 0-1 0 0,-1-1 1 0 0,0 0 0 0 0,0 0 0 0 0,0 0 0 0 0,-1 0 0 0 0,4-5 0 0 0,9-15 30 0 0,-1-1 1 0 0,-1 0 0 0 0,-2-1 0 0 0,18-50-1 0 0,-12 32 199 0 0,-11 33 1604 0 0,-8 32-881 0 0,-12 58-246 0 0,8-52-264 0 0,-1 9-391 0 0,-9 53-25 0 0,-3-34-4560 0 0,7-40 26 0 0,-3-7-7030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68 1428 0 0,'-38'-66'21615'0'0,"38"66"-21576"0"0,0 0 0 0 0,0 0 0 0 0,0 0 0 0 0,0 0 0 0 0,0-1 0 0 0,0 1 0 0 0,-1 0 0 0 0,1 0 0 0 0,0 0 0 0 0,0 0 0 0 0,0 0 0 0 0,0 0 0 0 0,0 0 0 0 0,0 0 0 0 0,-1-1-1 0 0,1 1 1 0 0,0 0 0 0 0,0 0 0 0 0,0 0 0 0 0,0 0 0 0 0,0 0 0 0 0,-1 0 0 0 0,1 0 0 0 0,0 0 0 0 0,0 0 0 0 0,0 0 0 0 0,0 0 0 0 0,-1 0 0 0 0,1 0 0 0 0,0 0 0 0 0,0 0-1 0 0,0 0 1 0 0,0 0 0 0 0,0 0 0 0 0,-1 0 0 0 0,1 1 0 0 0,0-1 0 0 0,0 0 0 0 0,0 0 0 0 0,0 0 0 0 0,0 0 0 0 0,0 0 0 0 0,-1 0 0 0 0,1 0 0 0 0,0 0 0 0 0,0 1 0 0 0,0-1-1 0 0,0 0 1 0 0,0 0 0 0 0,0 0 0 0 0,0 0 0 0 0,0 0 0 0 0,0 0 0 0 0,0 1 0 0 0,0-1 0 0 0,0 0 0 0 0,-1 0 0 0 0,1 0 0 0 0,0 0 0 0 0,0 1 0 0 0,0-1 0 0 0,0 0 0 0 0,0 0-1 0 0,0 0 1 0 0,0 0 0 0 0,1 1 0 0 0,-1 16 351 0 0,1 0 0 0 0,1 0 0 0 0,0 0 0 0 0,7 23 0 0 0,5 28 487 0 0,152 758 3411 0 0,-148-754-4288 0 0,50 128 0 0 0,-65-193 1 0 0,-1-1-35 0 0,1 0 0 0 0,-1-1 0 0 0,1 1 0 0 0,0 0 0 0 0,1-1 0 0 0,4 7 0 0 0,-7-35-2832 0 0,-3-3 608 0 0,-1 0-1 0 0,0 0 1 0 0,-13-40-1 0 0,-2-15-6247 0 0,8 8 1690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80 521 404 0 0,'-11'-6'760'0'0,"3"2"502"0"0,0 0 0 0 0,0-1 0 0 0,1 0 0 0 0,-1-1 0 0 0,-9-9 1 0 0,15 14-1098 0 0,1 0 0 0 0,0-1 0 0 0,0 1 0 0 0,0-1 0 0 0,0 1 0 0 0,0-1 1 0 0,0 1-1 0 0,1-1 0 0 0,-1 0 0 0 0,0 1 0 0 0,1-1 0 0 0,-1 0 0 0 0,1 0 1 0 0,0 1-1 0 0,-1-1 0 0 0,1 0 0 0 0,0 0 0 0 0,0 0 0 0 0,0 1 0 0 0,0-1 1 0 0,1 0-1 0 0,-1 0 0 0 0,0 1 0 0 0,1-1 0 0 0,0 0 0 0 0,-1 0 1 0 0,1 1-1 0 0,0-1 0 0 0,-1 1 0 0 0,1-1 0 0 0,0 0 0 0 0,0 1 0 0 0,1 0 1 0 0,1-3-1 0 0,10-11 156 0 0,1 2 0 0 0,0 0-1 0 0,1 0 1 0 0,0 1 0 0 0,1 1 0 0 0,1 1 0 0 0,17-9 0 0 0,129-51 628 0 0,-67 37-397 0 0,143-29 0 0 0,108 1 227 0 0,458-6 432 0 0,-568 54-948 0 0,-68 9 1351 0 0,-167 4-1378 0 0,-1 0 1 0 0,0 0-1 0 0,1 1 1 0 0,-1-1-1 0 0,0 0 0 0 0,0 1 1 0 0,0-1-1 0 0,1 1 0 0 0,-1-1 1 0 0,0 1-1 0 0,0 0 0 0 0,0-1 1 0 0,0 1-1 0 0,0 0 0 0 0,0 0 1 0 0,0 0-1 0 0,0 0 1 0 0,0 0-1 0 0,-1 0 0 0 0,1 0 1 0 0,0 0-1 0 0,0 0 0 0 0,-1 0 1 0 0,1 1-1 0 0,-1-1 0 0 0,1 2 1 0 0,10 39 3373 0 0,-7-21-3882 0 0,39 107 290 0 0,6-2 0 0 0,88 160 0 0 0,160 222-29 0 0,-228-397 11 0 0,169 297 0 0 0,-211-361 0 0 0,-20-37 0 0 0,0 0 0 0 0,-2 0 0 0 0,1 1 0 0 0,-1 0 0 0 0,-1 0 0 0 0,0 0 0 0 0,3 14 0 0 0,-7-25 0 0 0,0 0 0 0 0,0 1 0 0 0,0-1 0 0 0,0 0 0 0 0,0 1 0 0 0,0-1 0 0 0,0 0 0 0 0,0 1 0 0 0,0-1 0 0 0,0 0 0 0 0,0 1 0 0 0,-1-1 0 0 0,1 0 0 0 0,0 1 0 0 0,0-1 0 0 0,0 0 0 0 0,-1 0 0 0 0,1 1 0 0 0,0-1 0 0 0,0 0 0 0 0,-1 0 0 0 0,1 1 0 0 0,0-1 0 0 0,0 0 0 0 0,-1 0 0 0 0,1 0 0 0 0,0 1 0 0 0,-1-1 0 0 0,1 0 0 0 0,0 0 0 0 0,-1 0 0 0 0,1 0 0 0 0,0 0 0 0 0,-1 0 0 0 0,1 0 0 0 0,0 0 0 0 0,-1 0 0 0 0,1 0 0 0 0,0 0 0 0 0,-1 0 0 0 0,1 0 0 0 0,-17-1 0 0 0,15 1 0 0 0,-342-30 0 0 0,-663 29 0 0 0,204 67 0 0 0,796-63 0 0 0,0-1 0 0 0,-34-5 0 0 0,40 3-133 0 0,1-1 0 0 0,-1 1 0 0 0,0 0 0 0 0,1 0 0 0 0,-1-1 0 0 0,1 1 0 0 0,-1 0 0 0 0,1-1 0 0 0,-1 1 0 0 0,0-1 0 0 0,1 1 0 0 0,0 0 0 0 0,-1-1 0 0 0,1 1 0 0 0,-1-1 0 0 0,1 0 0 0 0,0 1 0 0 0,-1-1 0 0 0,1 1 0 0 0,0-1 0 0 0,0 1 0 0 0,-1-1 0 0 0,1 0 0 0 0,0 1 0 0 0,0-1 0 0 0,0 0 0 0 0,0 1 0 0 0,0-1 0 0 0,0 0 0 0 0,0 1 0 0 0,0-1 0 0 0,0 1 0 0 0,0-1 0 0 0,0 0 0 0 0,0 1 0 0 0,0-1 0 0 0,0 0 0 0 0,1 1 0 0 0,-1-1 0 0 0,0 1 0 0 0,1-1 0 0 0,-1 0 0 0 0,0 1 0 0 0,1-1 0 0 0,15-31-13143 0 0,-3 11 5683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32 163 924 0 0,'0'0'1597'0'0,"-3"0"-794"0"0,-21 3 18033 0 0,20-1-17084 0 0,6 26-1030 0 0,1 0-1 0 0,1 0 1 0 0,12 39-1 0 0,6 38-148 0 0,-13-58-330 0 0,2 22 841 0 0,-15-120 341 0 0,-20-98 1 0 0,-2-15-1045 0 0,15 26 125 0 0,11 138-509 0 0,0 0-1 0 0,0 0 1 0 0,1-1 0 0 0,-1 1 0 0 0,0 0 0 0 0,0 0 0 0 0,1 0 0 0 0,-1-1 0 0 0,0 1 0 0 0,0 0 0 0 0,0 0 0 0 0,1 0-1 0 0,-1 0 1 0 0,0 0 0 0 0,1 0 0 0 0,-1-1 0 0 0,0 1 0 0 0,0 0 0 0 0,1 0 0 0 0,-1 0 0 0 0,0 0 0 0 0,1 0 0 0 0,-1 0-1 0 0,0 0 1 0 0,0 0 0 0 0,1 0 0 0 0,-1 1 0 0 0,0-1 0 0 0,1 0 0 0 0,-1 0 0 0 0,0 0 0 0 0,0 0 0 0 0,1 0 0 0 0,-1 0-1 0 0,0 0 1 0 0,0 1 0 0 0,1-1 0 0 0,-1 0 0 0 0,0 0 0 0 0,0 0 0 0 0,0 1 0 0 0,1-1 0 0 0,-1 0 0 0 0,0 0 0 0 0,0 1-1 0 0,12 7-27 0 0,9 13 1 0 0,-1 0 1 0 0,-2 1-1 0 0,0 2 1 0 0,20 32 0 0 0,-11-15-3 0 0,106 127-85 0 0,-133-167 126 0 0,1-1 0 0 0,-1 0 1 0 0,0 1-1 0 0,1-1 0 0 0,-1 1 0 0 0,0-1 0 0 0,1 1 0 0 0,-1-1 0 0 0,1 0 0 0 0,-1 1 0 0 0,1-1 0 0 0,-1 0 0 0 0,0 1 1 0 0,1-1-1 0 0,-1 0 0 0 0,1 0 0 0 0,0 0 0 0 0,-1 1 0 0 0,1-1 0 0 0,-1 0 0 0 0,1 0 0 0 0,-1 0 0 0 0,1 0 1 0 0,-1 0-1 0 0,1 0 0 0 0,0 0 0 0 0,-1 0 0 0 0,1 0 0 0 0,-1 0 0 0 0,1 0 0 0 0,-1-1 0 0 0,1 1 0 0 0,14-16 136 0 0,2-28-6 0 0,-6-4-51 0 0,9-91 1 0 0,-10 56-49 0 0,1 8-40 0 0,-7 78 0 0 0,0 0 0 0 0,-1 1 0 0 0,1-1 0 0 0,-1 1 0 0 0,0 0 0 0 0,0 0 0 0 0,4 8 0 0 0,15 26 0 0 0,-13-20 0 0 0,0-1 0 0 0,2 0 0 0 0,0-1 0 0 0,15 17 0 0 0,-8-16-2985 0 0,29 17-12856 0 0,-36-26 8005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2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12 352 0 0,'-9'-12'26582'0'0,"-5"42"-23908"0"0,87 433 67 0 0,-43-312-2323 0 0,-19-102-418 0 0,19 49 0 0 0,-11-37 0 0 0,35 90 0 0 0,-31-90 0 0 0,20 20 0 0 0,-42-82-48 0 0,-1 0-161 0 0,0 0 0 0 0,0 0 0 0 0,0 0-1 0 0,0 0 1 0 0,0-1 0 0 0,0 1 0 0 0,0 0-1 0 0,-1 0 1 0 0,1 0 0 0 0,0 0 0 0 0,-1 0-1 0 0,1 0 1 0 0,0 0 0 0 0,-1 0-1 0 0,1-1 1 0 0,-1 2 0 0 0,0-1 0 0 0,1 0-1 0 0,-1 0 1 0 0,0 0 0 0 0,0 0 0 0 0,1 0-1 0 0,-1 0 1 0 0,-1 0 0 0 0,-12-9-3965 0 0,-6-3-7558 0 0,6 8 5218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2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79 692 0 0,'-27'6'25350'0'0,"36"-4"-25117"0"0,1 0-1 0 0,-1 1 1 0 0,0 0 0 0 0,0 0-1 0 0,0 1 1 0 0,15 9-1 0 0,60 40 661 0 0,-16-9-973 0 0,-48-32-210 0 0,0-1 0 0 0,0-2 0 0 0,1 0 0 0 0,0-1 0 0 0,30 7 0 0 0,-48-13 249 0 0,1-2-1 0 0,0 1 1 0 0,0 0-1 0 0,-1-1 1 0 0,1 0 0 0 0,0 1-1 0 0,0-2 1 0 0,-1 1-1 0 0,1 0 1 0 0,0-1-1 0 0,0 0 1 0 0,-1 1-1 0 0,1-1 1 0 0,0-1-1 0 0,-1 1 1 0 0,1-1-1 0 0,-1 1 1 0 0,0-1-1 0 0,1 0 1 0 0,-1 0-1 0 0,0 0 1 0 0,0-1-1 0 0,0 1 1 0 0,-1-1 0 0 0,1 0-1 0 0,-1 1 1 0 0,1-1-1 0 0,-1 0 1 0 0,0-1-1 0 0,0 1 1 0 0,0 0-1 0 0,0-1 1 0 0,-1 1-1 0 0,1-1 1 0 0,-1 1-1 0 0,0-1 1 0 0,0 1-1 0 0,-1-1 1 0 0,1 0-1 0 0,0-5 1 0 0,4-32 940 0 0,-2-81 0 0 0,-3 96 1077 0 0,-2 19-697 0 0,-3 14-53 0 0,-2 9-592 0 0,-7 37-1017 0 0,-39 112 2002 0 0,14-89-6809 0 0,32-65 2254 0 0,0-1 0 0 0,-1 0-1 0 0,0 0 1 0 0,-13 11 0 0 0,4-7-4552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2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158 171 1124 0 0,'-37'-98'10174'0'0,"20"34"-49"0"0,13 55-6431 0 0,0 15-1753 0 0,1 14-1149 0 0,73 335 2307 0 0,-17-98-1281 0 0,-17-126-1818 0 0,-34-120 0 0 0,1-1 0 0 0,0 0 0 0 0,1 0 0 0 0,0 0 0 0 0,11 17 0 0 0,-13-20 0 0 0,-1 0 0 0 0,4-2 0 0 0,-65-54-114 0 0,-152-58-317 0 0,212 107 448 0 0,-1-1 1 0 0,1 1-1 0 0,-1-1 0 0 0,1 1 1 0 0,-1 0-1 0 0,1-1 1 0 0,-1 1-1 0 0,0 0 1 0 0,1-1-1 0 0,-1 1 1 0 0,1 0-1 0 0,-1 0 1 0 0,0-1-1 0 0,1 1 0 0 0,-1 0 1 0 0,0 0-1 0 0,1 0 1 0 0,-1 0-1 0 0,0 0 1 0 0,1 0-1 0 0,-1 0 1 0 0,0 0-1 0 0,1 0 0 0 0,-1 0 1 0 0,0 1-1 0 0,1-1 1 0 0,-1 0-1 0 0,-1 1 1 0 0,13 15 50 0 0,27 21-200 0 0,-18-23 13 0 0,0 0-1 0 0,1-1 1 0 0,1-2 0 0 0,33 15 0 0 0,-40-20-58 0 0,0-1 0 0 0,1 0 0 0 0,-1-1 0 0 0,1-1 1 0 0,0 0-1 0 0,0-2 0 0 0,29 1 0 0 0,-42-2 147 0 0,0 0 0 0 0,0 0 0 0 0,0-1 0 0 0,1 1 1 0 0,-1-1-1 0 0,0 0 0 0 0,0 0 0 0 0,0 0 0 0 0,0 0 0 0 0,0-1 1 0 0,0 1-1 0 0,-1-1 0 0 0,1 0 0 0 0,0 1 0 0 0,-1-1 1 0 0,1 0-1 0 0,3-4 0 0 0,-3 1 11 0 0,0-1 1 0 0,1 1-1 0 0,-2-1 0 0 0,1 0 0 0 0,-1 1 1 0 0,3-12-1 0 0,13-26 1198 0 0,-18 42-895 0 0,-17 22 1035 0 0,1 5-1692 0 0,2 1 1 0 0,1 0-1 0 0,1 1 1 0 0,1 0-1 0 0,1 1 1 0 0,-7 40-1 0 0,17-54-1763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38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1338 176 708 0 0,'0'0'15633'0'0,"-5"-2"-14919"0"0,-21-7 1259 0 0,25 8-1367 0 0,-43-24 3516 0 0,-29-6-2165 0 0,-43-20-986 0 0,65 36-819 0 0,-1 3 0 0 0,0 1 0 0 0,-66-4 0 0 0,85 13-127 0 0,-1 1 0 0 0,1 1 0 0 0,-1 2 0 0 0,1 2 0 0 0,-1 1 0 0 0,-39 11 0 0 0,51-9-24 0 0,0 2 1 0 0,0 0-1 0 0,1 1 0 0 0,0 1 0 0 0,1 1 0 0 0,0 1 0 0 0,-30 26 1 0 0,16-9-5 0 0,1 2 0 0 0,1 0 1 0 0,2 3-1 0 0,1 0 1 0 0,2 2-1 0 0,2 1 0 0 0,-24 46 1 0 0,39-62-2 0 0,0 0 0 0 0,2 0-1 0 0,1 1 1 0 0,0 0 0 0 0,-3 29 0 0 0,2 4 12 0 0,-1 60 0 0 0,9-92-6 0 0,2-1-1 0 0,0 0 1 0 0,1 0-1 0 0,1 0 0 0 0,1-1 1 0 0,1 1-1 0 0,1-1 1 0 0,1 0-1 0 0,1-1 1 0 0,1 0-1 0 0,23 36 0 0 0,-12-27-3 0 0,1 0 0 0 0,1-2 0 0 0,1-1 0 0 0,1-1 0 0 0,2-1-1 0 0,55 40 1 0 0,-60-50 10 0 0,2-2 0 0 0,0 0 0 0 0,0-1-1 0 0,1-2 1 0 0,0 0 0 0 0,1-2 0 0 0,31 6-1 0 0,-20-7 15 0 0,0-2-1 0 0,1-1 0 0 0,0-2 1 0 0,58-4-1 0 0,-92 1-14 0 0,38-2 30 0 0,76-15 0 0 0,-106 15 44 0 0,-1 0-1 0 0,1-1 0 0 0,-1 0 0 0 0,0-1 1 0 0,0 0-1 0 0,-1-1 0 0 0,1 0 0 0 0,-1-1 0 0 0,0 0 1 0 0,-1 0-1 0 0,11-11 0 0 0,-1-4 111 0 0,-1-1-1 0 0,-1-1 1 0 0,0-1 0 0 0,-2 0-1 0 0,-1-1 1 0 0,-1-1-1 0 0,-2 0 1 0 0,0 0 0 0 0,-2-1-1 0 0,10-48 1 0 0,-12 33 96 0 0,-1 0 0 0 0,-3-1 0 0 0,-1 1-1 0 0,-2-1 1 0 0,-2 0 0 0 0,-12-67 0 0 0,5 72-287 0 0,-2 1 0 0 0,-1 1 0 0 0,-3 0 0 0 0,-19-37 0 0 0,21 46 0 0 0,-3-5 0 0 0,-26-42 0 0 0,34 64 0 0 0,0 0 0 0 0,0 0 0 0 0,-1 1 0 0 0,-1 0 0 0 0,0 1 0 0 0,0 0 0 0 0,-14-9 0 0 0,7 6 18 0 0,9 6-52 0 0,-1 0 0 0 0,1 0 0 0 0,-1 1 0 0 0,0 0 0 0 0,-1 0 0 0 0,-18-6 0 0 0,25 10-2533 0 0,-1-1 4294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39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681 58 84 0 0,'-8'-7'1464'0'0,"1"1"1"0"0,-1 0-1 0 0,0 0 1 0 0,0 1-1 0 0,-1 0 1 0 0,0 0-1 0 0,0 1 1 0 0,-9-3-1 0 0,11 5-1053 0 0,0 1 0 0 0,0-1 0 0 0,0 1 0 0 0,0 1 0 0 0,0-1 0 0 0,0 1-1 0 0,0 1 1 0 0,0-1 0 0 0,0 1 0 0 0,0 0 0 0 0,0 1 0 0 0,-8 2 0 0 0,-17 5 168 0 0,1 1 1 0 0,0 2 0 0 0,1 1-1 0 0,1 2 1 0 0,0 0 0 0 0,1 2-1 0 0,-36 29 1 0 0,15 0-105 0 0,31-27-322 0 0,2 1 0 0 0,0 1 0 0 0,1 0 0 0 0,1 1 0 0 0,-22 47 0 0 0,17-21-14 0 0,-3 33 49 0 0,15-46-142 0 0,2 0 0 0 0,2 0 0 0 0,0 0 1 0 0,3 1-1 0 0,1-1 0 0 0,1 0 0 0 0,2 0 0 0 0,2 0 1 0 0,1 0-1 0 0,2-1 0 0 0,1 0 0 0 0,1-1 0 0 0,2 0 0 0 0,32 57 1 0 0,-27-59-29 0 0,2-1 1 0 0,1-1-1 0 0,2-1 1 0 0,0-1-1 0 0,46 40 0 0 0,-50-51-4 0 0,1 0-1 0 0,1-2 0 0 0,0 0 0 0 0,1-1 0 0 0,0-2 0 0 0,1 0 0 0 0,0-1 0 0 0,46 12 0 0 0,-57-20 5 0 0,0 0 0 0 0,0-1 0 0 0,1-1 1 0 0,-1 0-1 0 0,0-1 0 0 0,0 0 0 0 0,18-4 1 0 0,2-2 34 0 0,46-18 0 0 0,-62 19 54 0 0,0-1-1 0 0,0 0 0 0 0,-1-1 0 0 0,0-1 0 0 0,-1 0 1 0 0,0-1-1 0 0,-1-1 0 0 0,0 0 0 0 0,0-1 0 0 0,-1 0 1 0 0,-1-1-1 0 0,0 0 0 0 0,-1 0 0 0 0,0-2 0 0 0,13-24 0 0 0,-13 17 60 0 0,-2 0-1 0 0,0 0 0 0 0,-1-1 0 0 0,-2 0 0 0 0,0 0 1 0 0,-1 0-1 0 0,-1-1 0 0 0,-2 1 0 0 0,0-1 1 0 0,-5-41-1 0 0,0 16 53 0 0,-3 1 0 0 0,-2 0 0 0 0,-2 1 0 0 0,-2 0-1 0 0,-2 0 1 0 0,-2 2 0 0 0,-2 0 0 0 0,-45-78 0 0 0,50 102-154 0 0,-1 2 0 0 0,0 0 0 0 0,-1 1 0 0 0,-1 0 0 0 0,-1 1 0 0 0,-1 1 1 0 0,0 1-1 0 0,-1 1 0 0 0,0 0 0 0 0,-1 2 0 0 0,-1 0 0 0 0,0 1 0 0 0,0 2 0 0 0,-1 0 0 0 0,0 1 0 0 0,-1 1 0 0 0,-37-5 0 0 0,59 12-65 0 0,-20-6-709 0 0,0 2 1 0 0,-1 0 0 0 0,0 1 0 0 0,0 2 0 0 0,1 0 0 0 0,-1 2-1 0 0,0 0 1 0 0,-24 5 0 0 0,27-1-582 0 0,-34 6-3910 0 0,16-4-2607 0 0,6-3 1017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8:5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63 64 0 0,'16'-24'12919'0'0,"-27"33"-11139"0"0,8-7-1732 0 0,-21 30 168 0 0,23-27-216 0 0,0 0-1 0 0,0 0 1 0 0,0 0 0 0 0,0-1-1 0 0,1 1 1 0 0,-1 0-1 0 0,1 0 1 0 0,1 0-1 0 0,-1 0 1 0 0,1 0-1 0 0,0 0 1 0 0,0 0 0 0 0,0-1-1 0 0,3 8 1 0 0,-4-11 0 0 0,1-1 0 0 0,-1 1 1 0 0,1-1-1 0 0,-1 1 1 0 0,0 0-1 0 0,1-1 0 0 0,0 1 1 0 0,-1-1-1 0 0,1 0 1 0 0,-1 1-1 0 0,1-1 0 0 0,0 1 1 0 0,-1-1-1 0 0,1 0 1 0 0,0 1-1 0 0,-1-1 0 0 0,1 0 1 0 0,0 0-1 0 0,-1 0 0 0 0,1 1 1 0 0,0-1-1 0 0,0 0 1 0 0,-1 0-1 0 0,1 0 0 0 0,0 0 1 0 0,-1 0-1 0 0,1 0 1 0 0,0 0-1 0 0,0-1 0 0 0,-1 1 1 0 0,1 0-1 0 0,0 0 0 0 0,-1 0 1 0 0,1-1-1 0 0,0 1 1 0 0,-1 0-1 0 0,1-1 0 0 0,0 1 1 0 0,0-1-1 0 0,1 0 5 0 0,0 0 0 0 0,-1 0 0 0 0,1 0 0 0 0,0 0 0 0 0,0-1 0 0 0,-1 1 0 0 0,1 0 0 0 0,-1-1 0 0 0,1 1 0 0 0,-1-1 0 0 0,1 1 0 0 0,0-3 0 0 0,5-15 37 0 0,-5 13 8 0 0,0-1-1 0 0,0 1 0 0 0,0-1 1 0 0,0 0-1 0 0,-1 1 0 0 0,0-1 1 0 0,-1 0-1 0 0,0 0 0 0 0,0-10 1 0 0,0 15-16 0 0,0 1 0 0 0,0-1 1 0 0,-1 0-1 0 0,1 1 1 0 0,0-1-1 0 0,0 0 0 0 0,-1 1 1 0 0,1-1-1 0 0,-1 1 0 0 0,0-1 1 0 0,1 1-1 0 0,-1-1 0 0 0,0 1 1 0 0,0-1-1 0 0,0 1 1 0 0,0 0-1 0 0,0-1 0 0 0,0 1 1 0 0,-1 0-1 0 0,1 0 0 0 0,0 0 1 0 0,0 0-1 0 0,-1 0 0 0 0,1 0 1 0 0,-1 0-1 0 0,1 0 0 0 0,-1 1 1 0 0,1-1-1 0 0,-4 0 1 0 0,4 1 85 0 0,-35 13-8 0 0,30-10-103 0 0,0 1 0 0 0,1 0 0 0 0,-1 0 0 0 0,1 1-1 0 0,-1-1 1 0 0,-5 8 0 0 0,10-10-8 0 0,0 0-1 0 0,-1-1 0 0 0,1 1 1 0 0,0 0-1 0 0,0 0 1 0 0,0 0-1 0 0,0 0 1 0 0,1 1-1 0 0,-1-1 1 0 0,1 0-1 0 0,-1 0 1 0 0,1 0-1 0 0,0 0 1 0 0,-1 1-1 0 0,1-1 1 0 0,0 0-1 0 0,0 0 1 0 0,1 0-1 0 0,-1 1 1 0 0,0-1-1 0 0,1 0 1 0 0,0 0-1 0 0,1 4 1 0 0,3 10-20 0 0,-5-15 16 0 0,0 1 0 0 0,0 0 0 0 0,1 0 0 0 0,-1-1 0 0 0,1 1 0 0 0,-1 0 0 0 0,1-1 0 0 0,0 1 0 0 0,0-1 0 0 0,0 1 0 0 0,0-1 0 0 0,0 1 0 0 0,0-1 0 0 0,0 0 0 0 0,0 1 0 0 0,0-1 0 0 0,1 0 0 0 0,-1 0 1 0 0,0 0-1 0 0,1 0 0 0 0,-1 0 0 0 0,1 0 0 0 0,-1 0 0 0 0,1 0 0 0 0,1 0 0 0 0,-2-1 4 0 0,0 0 1 0 0,0 0-1 0 0,-1 0 1 0 0,1 0 0 0 0,0 0-1 0 0,0 0 1 0 0,0 0 0 0 0,-1 0-1 0 0,1-1 1 0 0,0 1-1 0 0,-1 0 1 0 0,1 0 0 0 0,0-1-1 0 0,0 1 1 0 0,-1 0-1 0 0,1-1 1 0 0,-1 1 0 0 0,1-1-1 0 0,0 1 1 0 0,-1-1 0 0 0,1 1-1 0 0,-1-1 1 0 0,1 1-1 0 0,-1-1 1 0 0,1 0 0 0 0,-1 1-1 0 0,0-1 1 0 0,1 0 0 0 0,-1 0-1 0 0,10-22 40 0 0,-8 19-22 0 0,0 0 22 0 0,-1-1 1 0 0,1 1-1 0 0,-1-1 1 0 0,0 0 0 0 0,0 1-1 0 0,-1-1 1 0 0,1 0-1 0 0,-1 0 1 0 0,0 1 0 0 0,0-1-1 0 0,-1 0 1 0 0,1 0-1 0 0,-1 1 1 0 0,0-1 0 0 0,0 0-1 0 0,-1 1 1 0 0,1-1 0 0 0,-1 1-1 0 0,0 0 1 0 0,0-1-1 0 0,-1 1 1 0 0,1 0 0 0 0,-1 0-1 0 0,0 1 1 0 0,0-1-1 0 0,-5-5 1 0 0,7 9-40 0 0,0-1 0 0 0,0 1 0 0 0,1 0 1 0 0,-1-1-1 0 0,0 1 0 0 0,0 0 0 0 0,1-1 0 0 0,-1 1 0 0 0,0 0 1 0 0,0 0-1 0 0,0 0 0 0 0,0 0 0 0 0,1 0 0 0 0,-1 0 0 0 0,0 0 0 0 0,0 0 1 0 0,0 0-1 0 0,0 1 0 0 0,1-1 0 0 0,-1 0 0 0 0,0 0 0 0 0,0 1 0 0 0,1-1 1 0 0,-1 0-1 0 0,0 1 0 0 0,0-1 0 0 0,1 1 0 0 0,-1-1 0 0 0,0 1 1 0 0,1-1-1 0 0,-1 1 0 0 0,1 0 0 0 0,-1-1 0 0 0,1 1 0 0 0,-1-1 0 0 0,1 1 1 0 0,-1 0-1 0 0,0 1 0 0 0,-14 24 22 0 0,14-20-26 0 0,-1-1 0 0 0,1 1 0 0 0,0 0 0 0 0,1 0 0 0 0,-1-1 0 0 0,1 1 0 0 0,1 0 0 0 0,-1 0 0 0 0,1 0 0 0 0,0-1 0 0 0,3 12 0 0 0,-4-15 2 0 0,1 0 1 0 0,0 0-1 0 0,0 0 1 0 0,1 0-1 0 0,-1 0 0 0 0,0 0 1 0 0,1 0-1 0 0,-1 0 1 0 0,1-1-1 0 0,0 1 1 0 0,-1 0-1 0 0,1-1 0 0 0,0 1 1 0 0,0-1-1 0 0,0 0 1 0 0,0 0-1 0 0,0 0 0 0 0,0 0 1 0 0,0 0-1 0 0,0 0 1 0 0,1 0-1 0 0,-1-1 1 0 0,0 1-1 0 0,1-1 0 0 0,-1 1 1 0 0,0-1-1 0 0,1 0 1 0 0,-1 0-1 0 0,0 0 0 0 0,1 0 1 0 0,2-1-1 0 0,-3 0 5 0 0,0 0-1 0 0,0 1 1 0 0,0-1-1 0 0,0 0 0 0 0,0 0 1 0 0,-1 0-1 0 0,1 0 1 0 0,0-1-1 0 0,0 1 0 0 0,-1 0 1 0 0,1-1-1 0 0,-1 1 1 0 0,1-1-1 0 0,-1 0 0 0 0,0 1 1 0 0,0-1-1 0 0,1 0 1 0 0,-1 0-1 0 0,0 0 1 0 0,-1 0-1 0 0,1 0 0 0 0,0 0 1 0 0,-1 0-1 0 0,1 0 1 0 0,-1 0-1 0 0,1-3 0 0 0,0 0 13 0 0,0 0-1 0 0,0 0 1 0 0,-1 0 0 0 0,0-1-1 0 0,0 1 1 0 0,0 0-1 0 0,0 0 1 0 0,-1 0-1 0 0,-1-7 1 0 0,1 10 13 0 0,1-1 0 0 0,-1 1 0 0 0,1 0 0 0 0,-1 0 0 0 0,0 0 1 0 0,0 0-1 0 0,0 0 0 0 0,0 0 0 0 0,0 0 0 0 0,-1 1 0 0 0,1-1 0 0 0,0 0 0 0 0,-1 1 0 0 0,1-1 0 0 0,-1 1 1 0 0,0-1-1 0 0,1 1 0 0 0,-1 0 0 0 0,0-1 0 0 0,0 1 0 0 0,-3-1 0 0 0,3 2-25 0 0,-28 20-2 0 0,27-17-7 0 0,0 1 0 0 0,1-1 0 0 0,0 0 1 0 0,-1 1-1 0 0,2 0 0 0 0,-1-1 0 0 0,0 1 0 0 0,1 0 0 0 0,-1 0 0 0 0,1 0 0 0 0,0 0 0 0 0,0 0 0 0 0,1 0 1 0 0,-1 0-1 0 0,1 0 0 0 0,0 0 0 0 0,0 0 0 0 0,0 0 0 0 0,1 1 0 0 0,-1-1 0 0 0,1 0 0 0 0,0 0 1 0 0,0 0-1 0 0,1 0 0 0 0,-1-1 0 0 0,1 1 0 0 0,0 0 0 0 0,0-1 0 0 0,0 1 0 0 0,3 3 0 0 0,-3-6 8 0 0,0 1 0 0 0,0-1-1 0 0,-1-1 1 0 0,1 1-1 0 0,0 0 1 0 0,0 0 0 0 0,0-1-1 0 0,0 1 1 0 0,1-1-1 0 0,-1 0 1 0 0,0 1 0 0 0,0-1-1 0 0,0 0 1 0 0,0 0-1 0 0,0-1 1 0 0,0 1 0 0 0,0 0-1 0 0,0-1 1 0 0,0 1-1 0 0,0-1 1 0 0,0 0 0 0 0,0 1-1 0 0,0-1 1 0 0,0 0-1 0 0,0 0 1 0 0,0 0-1 0 0,1-2 1 0 0,1 1 27 0 0,-1 0 0 0 0,0 0 0 0 0,0 0-1 0 0,0 0 1 0 0,0-1 0 0 0,0 0 0 0 0,0 1 0 0 0,-1-1-1 0 0,1 0 1 0 0,-1 0 0 0 0,0-1 0 0 0,0 1 0 0 0,0 0 0 0 0,0-1-1 0 0,-1 1 1 0 0,1-1 0 0 0,-1 0 0 0 0,0 1 0 0 0,0-1 0 0 0,0 0-1 0 0,-1 0 1 0 0,1 1 0 0 0,-1-1 0 0 0,0 0 0 0 0,0 0-1 0 0,0 0 1 0 0,0 0 0 0 0,-1 1 0 0 0,0-1 0 0 0,0 0 0 0 0,0 0-1 0 0,0 1 1 0 0,0-1 0 0 0,-3-3 0 0 0,4 6-21 0 0,-1 1 0 0 0,1-1 1 0 0,-1 0-1 0 0,1 1 0 0 0,-1-1 0 0 0,0 1 1 0 0,0-1-1 0 0,1 1 0 0 0,-1-1 1 0 0,0 1-1 0 0,0-1 0 0 0,1 1 0 0 0,-1 0 1 0 0,0-1-1 0 0,0 1 0 0 0,0 0 0 0 0,1 0 1 0 0,-1 0-1 0 0,0 0 0 0 0,0 0 1 0 0,0 0-1 0 0,0 0 0 0 0,0 0 0 0 0,1 0 1 0 0,-1 0-1 0 0,0 0 0 0 0,0 0 0 0 0,0 1 1 0 0,0-1-1 0 0,1 0 0 0 0,-1 1 0 0 0,-1 0 1 0 0,-28 15 54 0 0,26-13-53 0 0,1-1-15 0 0,0-1 1 0 0,1 1-1 0 0,-1 0 1 0 0,1 1 0 0 0,0-1-1 0 0,-1 0 1 0 0,1 1-1 0 0,0-1 1 0 0,0 1-1 0 0,1-1 1 0 0,-1 1-1 0 0,0 0 1 0 0,1 0-1 0 0,0 0 1 0 0,-1 0-1 0 0,1 0 1 0 0,0 0-1 0 0,1 0 1 0 0,-1 0-1 0 0,1 0 1 0 0,-1 1-1 0 0,1-1 1 0 0,0 0 0 0 0,0 0-1 0 0,0 1 1 0 0,1-1-1 0 0,-1 0 1 0 0,1 0-1 0 0,-1 0 1 0 0,1 0-1 0 0,0 0 1 0 0,1 0-1 0 0,-1 0 1 0 0,0 0-1 0 0,1 0 1 0 0,0 0-1 0 0,-1 0 1 0 0,1-1-1 0 0,0 1 1 0 0,4 3 0 0 0,-4-5 2 0 0,0 0 0 0 0,-1 1 0 0 0,1-1 0 0 0,0 0 0 0 0,0 0 0 0 0,0-1 0 0 0,0 1 0 0 0,0 0 0 0 0,0-1 0 0 0,0 1 0 0 0,0-1 0 0 0,0 0 0 0 0,0 1 0 0 0,0-1 0 0 0,0 0 0 0 0,0 0 0 0 0,0-1 0 0 0,0 1 0 0 0,1 0 0 0 0,-1-1 0 0 0,0 1 0 0 0,0-1 0 0 0,0 1 0 0 0,-1-1 0 0 0,1 0 0 0 0,0 0 0 0 0,0 0 0 0 0,3-2 0 0 0,-3 1 5 0 0,1 1-1 0 0,-1-1 1 0 0,0 0 0 0 0,0 0 0 0 0,1 0-1 0 0,-1 0 1 0 0,0 0 0 0 0,-1 0 0 0 0,1-1 0 0 0,0 1-1 0 0,-1-1 1 0 0,1 1 0 0 0,-1-1 0 0 0,0 0 0 0 0,0 1-1 0 0,0-1 1 0 0,0 0 0 0 0,0 0 0 0 0,0-4 0 0 0,-1 2 10 0 0,0 0 0 0 0,0 0 0 0 0,-1 0 1 0 0,0 0-1 0 0,1 1 0 0 0,-2-1 0 0 0,1 0 1 0 0,0 1-1 0 0,-1-1 0 0 0,0 1 1 0 0,0-1-1 0 0,-4-5 0 0 0,4 8-13 0 0,1 1 0 0 0,0 0 1 0 0,-1 0-1 0 0,1-1 0 0 0,-1 1 0 0 0,1 0 0 0 0,-1 0 0 0 0,1 1 0 0 0,-1-1 1 0 0,0 0-1 0 0,1 1 0 0 0,-1-1 0 0 0,0 1 0 0 0,0-1 0 0 0,1 1 1 0 0,-1 0-1 0 0,0 0 0 0 0,0-1 0 0 0,0 1 0 0 0,1 1 0 0 0,-1-1 0 0 0,0 0 1 0 0,0 0-1 0 0,0 1 0 0 0,1-1 0 0 0,-1 1 0 0 0,0-1 0 0 0,1 1 1 0 0,-1 0-1 0 0,0 0 0 0 0,1 0 0 0 0,-1-1 0 0 0,1 2 0 0 0,-1-1 0 0 0,-1 2 1 0 0,-3 2-22 0 0,0 0 0 0 0,1 1 0 0 0,0 0 0 0 0,0 0 1 0 0,0 0-1 0 0,1 1 0 0 0,0 0 0 0 0,0 0 1 0 0,1 0-1 0 0,0 0 0 0 0,0 0 0 0 0,0 1 0 0 0,1-1 1 0 0,1 1-1 0 0,-1-1 0 0 0,0 10 0 0 0,2-15 15 0 0,0-1 0 0 0,0 0 0 0 0,0 0 0 0 0,0 0 0 0 0,0 0 0 0 0,1 1 0 0 0,-1-1 0 0 0,0 0 0 0 0,1 0 0 0 0,-1 0 0 0 0,1 0 0 0 0,-1 0 0 0 0,1 0-1 0 0,-1 0 1 0 0,1 0 0 0 0,0 0 0 0 0,0 0 0 0 0,-1 0 0 0 0,1 0 0 0 0,0 0 0 0 0,0 0 0 0 0,0-1 0 0 0,0 1 0 0 0,0 0 0 0 0,0-1 0 0 0,0 1 0 0 0,0-1 0 0 0,0 1 0 0 0,0-1 0 0 0,0 0 0 0 0,1 1-1 0 0,-1-1 1 0 0,0 0 0 0 0,0 0 0 0 0,0 1 0 0 0,0-1 0 0 0,1 0 0 0 0,-1 0 0 0 0,0-1 0 0 0,0 1 0 0 0,3 0 0 0 0,-1-1 6 0 0,1 1 0 0 0,-1-1-1 0 0,1 0 1 0 0,-1 0 0 0 0,1 0 0 0 0,-1 0 0 0 0,0-1-1 0 0,1 0 1 0 0,-1 1 0 0 0,0-1 0 0 0,0 0 0 0 0,3-3 0 0 0,-3 1 10 0 0,-1-1 0 0 0,1 1 0 0 0,-1-1 1 0 0,0 0-1 0 0,0 0 0 0 0,0 0 0 0 0,-1 0 1 0 0,0 0-1 0 0,0 0 0 0 0,0 0 1 0 0,-1 0-1 0 0,1 0 0 0 0,-1-1 0 0 0,-1 1 1 0 0,1 0-1 0 0,-1 0 0 0 0,1 0 0 0 0,-2 0 1 0 0,1 0-1 0 0,0 0 0 0 0,-5-10 1 0 0,6 15-13 0 0,-1-1 0 0 0,1 0 1 0 0,-1 1-1 0 0,1-1 1 0 0,-1 1-1 0 0,0-1 0 0 0,1 0 1 0 0,-1 1-1 0 0,0-1 1 0 0,1 1-1 0 0,-1-1 1 0 0,0 1-1 0 0,1 0 0 0 0,-1-1 1 0 0,0 1-1 0 0,0 0 1 0 0,0 0-1 0 0,1-1 0 0 0,-1 1 1 0 0,0 0-1 0 0,0 0 1 0 0,0 0-1 0 0,0 0 0 0 0,1 0 1 0 0,-1 0-1 0 0,0 0 1 0 0,0 0-1 0 0,0 0 1 0 0,1 1-1 0 0,-1-1 0 0 0,0 0 1 0 0,0 0-1 0 0,0 1 1 0 0,1-1-1 0 0,-2 1 0 0 0,-26 14 6 0 0,25-12-18 0 0,0 0 0 0 0,0-1-1 0 0,0 1 1 0 0,1 0 0 0 0,-1 1-1 0 0,1-1 1 0 0,0 0 0 0 0,0 1 0 0 0,0-1-1 0 0,0 1 1 0 0,1-1 0 0 0,0 1-1 0 0,-1 0 1 0 0,1 0 0 0 0,0 0-1 0 0,1 0 1 0 0,-1 0 0 0 0,1 0 0 0 0,0 0-1 0 0,0 0 1 0 0,0 0 0 0 0,0 0-1 0 0,1 0 1 0 0,-1 0 0 0 0,1-1 0 0 0,2 7-1 0 0,-2-10 12 0 0,0 1 0 0 0,0 0 0 0 0,0 0 0 0 0,0-1 0 0 0,0 1 0 0 0,0-1 0 0 0,1 1 0 0 0,-1-1 0 0 0,0 0 0 0 0,0 1 0 0 0,1-1 0 0 0,-1 0 0 0 0,0 0 0 0 0,0 0 0 0 0,1 0 0 0 0,-1 0 0 0 0,0 0 0 0 0,1 0 0 0 0,-1 0 0 0 0,0 0 0 0 0,0-1 0 0 0,0 1 0 0 0,1 0 0 0 0,-1-1 0 0 0,0 1 0 0 0,0-1 0 0 0,0 1 0 0 0,2-2 0 0 0,32-17 46 0 0,-32 16-11 0 0,-1 0 0 0 0,0-1 0 0 0,0 1-1 0 0,0-1 1 0 0,0 1 0 0 0,-1-1 0 0 0,1 1-1 0 0,-1-1 1 0 0,0 0 0 0 0,0 0 0 0 0,0 1 0 0 0,-1-1-1 0 0,1 0 1 0 0,-1-5 0 0 0,0 7-100 0 0,0-4-683 0 0,-5 3-2840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43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872 215 564 0 0,'2'-51'5487'0'0,"-3"49"-4810"0"0,1 1 0 0 0,0-1 1 0 0,-1 0-1 0 0,1 1 0 0 0,-1-1 1 0 0,1 1-1 0 0,-1-1 0 0 0,0 1 1 0 0,0-1-1 0 0,1 1 0 0 0,-1-1 1 0 0,0 1-1 0 0,-1-1 0 0 0,-1-1 1 0 0,-26-21 2640 0 0,-36-10-1645 0 0,24 17-992 0 0,0 1-1 0 0,-1 2 1 0 0,-53-10-1 0 0,79 21-594 0 0,0 0 0 0 0,1 1 0 0 0,-1 1 0 0 0,0 0-1 0 0,0 1 1 0 0,0 1 0 0 0,0 0 0 0 0,-21 5 0 0 0,9 1-34 0 0,9-4-29 0 0,1 1-1 0 0,0 0 0 0 0,0 2 1 0 0,1 0-1 0 0,0 1 1 0 0,0 0-1 0 0,0 2 0 0 0,1 0 1 0 0,-26 19-1 0 0,31-18 4 0 0,0 0-1 0 0,1 0 1 0 0,1 1 0 0 0,0 1 0 0 0,0 0 0 0 0,1 0-1 0 0,1 0 1 0 0,0 1 0 0 0,1 0 0 0 0,-9 25-1 0 0,1 8 126 0 0,2 1 0 0 0,3 0 0 0 0,-7 78 0 0 0,12 147 507 0 0,20-96-146 0 0,-15-155-443 0 0,2 0-1 0 0,0-1 1 0 0,1 1 0 0 0,2-1-1 0 0,0 0 1 0 0,0-1 0 0 0,2 1 0 0 0,1-1-1 0 0,0-1 1 0 0,1 1 0 0 0,1-2 0 0 0,22 28-1 0 0,-22-35-51 0 0,1 0 0 0 0,0 0 0 0 0,1-1-1 0 0,0 0 1 0 0,1-2 0 0 0,0 1 0 0 0,0-2 0 0 0,0 0 0 0 0,1 0-1 0 0,0-1 1 0 0,0-1 0 0 0,0-1 0 0 0,0 0 0 0 0,1-1-1 0 0,21 0 1 0 0,24-1 21 0 0,-1-3-1 0 0,95-14 1 0 0,-142 14-30 0 0,19-4 77 0 0,0-1 0 0 0,-1-2 0 0 0,0 0-1 0 0,0-3 1 0 0,-1 0 0 0 0,-1-2 0 0 0,0-1 0 0 0,-1-1 0 0 0,42-33-1 0 0,-57 39 125 0 0,-1-1-1 0 0,0-1 0 0 0,-1 0 1 0 0,0-1-1 0 0,-1 0 1 0 0,-1 0-1 0 0,0-1 0 0 0,0 0 1 0 0,-2-1-1 0 0,1 0 0 0 0,-2 0 1 0 0,0-1-1 0 0,-1 1 1 0 0,5-32-1 0 0,-5 19-182 0 0,-2 0 0 0 0,-1-1 0 0 0,-2 1 0 0 0,0-1 0 0 0,-2 1 0 0 0,-1 0 1 0 0,-2 0-1 0 0,0 0 0 0 0,-2 0 0 0 0,-1 1 0 0 0,-13-31 0 0 0,12 39-16 0 0,0 0 0 0 0,-1 1-1 0 0,-1 1 1 0 0,0 0 0 0 0,-2 0 0 0 0,0 1 0 0 0,-1 0 0 0 0,0 2-1 0 0,-1-1 1 0 0,-1 2 0 0 0,0 0 0 0 0,0 1 0 0 0,-2 1 0 0 0,1 0-1 0 0,-2 1 1 0 0,-20-8 0 0 0,1 4-1399 0 0,0 2-1 0 0,-1 1 1 0 0,-79-10-1 0 0,98 17-3241 0 0,0-3-4175 0 0,2-5 1063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43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1 416 0 0,'-11'13'9292'0'0,"3"-5"-2438"0"0,2-2-3737 0 0,2-3-2243 0 0,23-7-7260 0 0,-2 2 612 0 0,-5-1 1053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44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61 28 0 0,'-15'18'15468'0'0,"51"-35"-24104"0"0,-20 10 4776 0 0</inkml:trace>
  <inkml:trace contextRef="#ctx0" brushRef="#br0" timeOffset="1">357 0 392 0 0,'3'8'9571'0'0,"3"-2"-5065"0"0,-3-8-5241 0 0,17-7-5708 0 0,-8 6 2340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6:44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22 752 0 0,'19'18'15362'0'0,"-27"-34"-21513"0"0,-1-7 548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4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10 928 0 0,'-12'-10'20671'0'0,"13"13"-20585"0"0,0-1 1 0 0,0 1-1 0 0,1-1 1 0 0,-1 1-1 0 0,1-1 1 0 0,-1 0-1 0 0,1 1 1 0 0,0-1-1 0 0,0 0 1 0 0,0 0-1 0 0,0 0 1 0 0,0 0-1 0 0,1-1 1 0 0,2 3-1 0 0,47 29 773 0 0,-25-17-511 0 0,207 145 1975 0 0,-147-103-2204 0 0,-82-54-2144 0 0,-20-32-18795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4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65 864 0 0,'0'-6'1225'0'0,"0"1"0"0"0,0 0 1 0 0,-1-1-1 0 0,0 1 0 0 0,0 0 0 0 0,-1 0 1 0 0,1 0-1 0 0,-1 0 0 0 0,0 0 0 0 0,-4-7 2074 0 0,-9 30 2835 0 0,-15 41-5224 0 0,21-40-119 0 0,-31 54 1337 0 0,-81 113 0 0 0,111-176-2572 0 0,-4 6-2683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5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10 1200 0 0,'-10'-9'23493'0'0,"10"9"-23458"0"0,-1 1 1 0 0,1-1-1 0 0,0 0 1 0 0,0 1-1 0 0,0-1 1 0 0,-1 1-1 0 0,1-1 1 0 0,0 1-1 0 0,0-1 1 0 0,0 1-1 0 0,0-1 1 0 0,0 0-1 0 0,0 1 1 0 0,0-1-1 0 0,0 1 1 0 0,0-1-1 0 0,0 1 1 0 0,0-1-1 0 0,0 1 1 0 0,0-1-1 0 0,1 1 1 0 0,-1-1-1 0 0,0 0 1 0 0,0 1-1 0 0,0-1 0 0 0,1 1 1 0 0,-1-1-1 0 0,0 0 1 0 0,0 1-1 0 0,1-1 1 0 0,-1 0-1 0 0,0 1 1 0 0,1-1-1 0 0,21 19 753 0 0,40 16 93 0 0,-48-27-638 0 0,48 24 319 0 0,2-2 0 0 0,120 38 0 0 0,-184-68-670 0 0,0 1 0 0 0,1-1-1 0 0,-1 0 1 0 0,1 0 0 0 0,-1 0 0 0 0,0 0 0 0 0,1 0 0 0 0,-1 0 0 0 0,1 0 0 0 0,-1 0 0 0 0,0 0 0 0 0,1 0 0 0 0,-1 0 0 0 0,1 0 0 0 0,-1 0 0 0 0,1 0-1 0 0,-1 0 1 0 0,0 0 0 0 0,1 0 0 0 0,-1 0 0 0 0,1 0 0 0 0,-1-1 0 0 0,0 1 0 0 0,1 0 0 0 0,-1 0 0 0 0,0 0 0 0 0,1-1 0 0 0,-1 1 0 0 0,0 0 0 0 0,1-1-1 0 0,-1 1 1 0 0,0 0 0 0 0,0-1 0 0 0,1 1 0 0 0,-1 0 0 0 0,0-1 0 0 0,0 0 0 0 0,0-19-3978 0 0,-12-17-6294 0 0,3 19 4236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5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18 740 0 0,'-2'-2'800'0'0,"0"0"-1"0"0,0 1 1 0 0,-1-1-1 0 0,1 1 1 0 0,0-1-1 0 0,-1 1 1 0 0,1 0-1 0 0,-1 0 1 0 0,1 0-1 0 0,-1 0 1 0 0,0 1-1 0 0,1-1 1 0 0,-1 1 0 0 0,0-1-1 0 0,0 1 1 0 0,1 0-1 0 0,-1 0 1 0 0,0 0-1 0 0,0 0 1 0 0,-2 1-1 0 0,-5 38 2419 0 0,1-5-1611 0 0,-1 0 0 0 0,-22 48 0 0 0,3-20-63 0 0,-57 85 1 0 0,77-129-2157 0 0,-7 11-2356 0 0,7-19-4431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0 844 0 0,'-38'7'13171'0'0,"38"-7"-13068"0"0,0 1-1 0 0,0-1 1 0 0,0 0 0 0 0,-1 0-1 0 0,1 0 1 0 0,0 0-1 0 0,0 0 1 0 0,0 0-1 0 0,0 1 1 0 0,0-1-1 0 0,0 0 1 0 0,0 0-1 0 0,0 0 1 0 0,0 0-1 0 0,0 0 1 0 0,2 3 1947 0 0,-2-3-1947 0 0,0 0-1 0 0,0 0 1 0 0,0 0-1 0 0,0 0 1 0 0,0 0-1 0 0,1 0 1 0 0,-1 0-1 0 0,0 0 1 0 0,0 0-1 0 0,0 0 1 0 0,0 0-1 0 0,0 0 1 0 0,1 0-1 0 0,16 12 2160 0 0,23 7-744 0 0,263 134 3532 0 0,-250-123-5058 0 0,2 1-3225 0 0,-64-49-6994 0 0,-5-2 4268 0 0,5 4 1151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6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41 832 0 0,'-11'-23'4382'0'0,"-5"5"10705"0"0,-4 45-11839 0 0,-2 18-1144 0 0,-2-2 0 0 0,-1 0 0 0 0,-42 52-1 0 0,53-79-2916 0 0,-27 37-2567 0 0,32-35-2354 0 0,6 0-4372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49:0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92 280 0 0,'0'0'335'0'0,"-1"-46"10861"0"0,1 46-11004 0 0,-1 0 0 0 0,1-1-1 0 0,-1 1 1 0 0,1 0 0 0 0,-1 0 0 0 0,1 0-1 0 0,-1-1 1 0 0,1 1 0 0 0,-1 0 0 0 0,1 0-1 0 0,-1 0 1 0 0,1 0 0 0 0,-1 0 0 0 0,0 0 0 0 0,1 0-1 0 0,-1 0 1 0 0,1 0 0 0 0,-1 0 0 0 0,1 0-1 0 0,-1 1 1 0 0,1-1 0 0 0,-1 0 0 0 0,1 0-1 0 0,-1 0 1 0 0,1 1 0 0 0,-1-1 0 0 0,1 0-1 0 0,-1 0 1 0 0,1 1 0 0 0,0-1 0 0 0,-1 1-1 0 0,1-1 1 0 0,-1 0 0 0 0,1 1 0 0 0,-1 0 0 0 0,-2 23 945 0 0,4-21-1185 0 0,-1 0 1 0 0,1 1-1 0 0,-1-1 1 0 0,1 0-1 0 0,0 1 1 0 0,0-1-1 0 0,1 0 1 0 0,-1 0-1 0 0,1 0 1 0 0,-1 0-1 0 0,1 0 1 0 0,0 0-1 0 0,0-1 1 0 0,5 6-1 0 0,2 1 31 0 0,-8-8 23 0 0,0-1-1 0 0,-1 1 0 0 0,1 0 1 0 0,0-1-1 0 0,-1 1 0 0 0,1-1 1 0 0,0 1-1 0 0,0-1 0 0 0,0 0 1 0 0,-1 1-1 0 0,1-1 0 0 0,0 0 1 0 0,0 1-1 0 0,0-1 0 0 0,0 0 1 0 0,0 0-1 0 0,0 0 0 0 0,-1 0 1 0 0,1 0-1 0 0,2 0 0 0 0,0-3 6 0 0,0 0 0 0 0,0 0 0 0 0,-1 0-1 0 0,1-1 1 0 0,-1 1 0 0 0,0-1-1 0 0,0 1 1 0 0,0-1 0 0 0,0 0-1 0 0,0 0 1 0 0,-1 0 0 0 0,0 0-1 0 0,2-7 1 0 0,3-57 1217 0 0,-6 67-1057 0 0,-2-3 128 0 0,2 4-280 0 0,0-1 1 0 0,0 1 0 0 0,0-1-1 0 0,0 1 1 0 0,0 0 0 0 0,0-1-1 0 0,0 1 1 0 0,-1-1 0 0 0,1 1-1 0 0,0-1 1 0 0,0 1 0 0 0,-1 0-1 0 0,1-1 1 0 0,0 1 0 0 0,0 0-1 0 0,-1-1 1 0 0,1 1-1 0 0,0 0 1 0 0,-1-1 0 0 0,1 1-1 0 0,0 0 1 0 0,-1-1 0 0 0,1 1-1 0 0,-1 0 1 0 0,1 0 0 0 0,0 0-1 0 0,-1-1 1 0 0,1 1 0 0 0,-1 0-1 0 0,1 0 1 0 0,-1 0 0 0 0,1 0-1 0 0,-1 0 1 0 0,1 0 0 0 0,-1 0-1 0 0,1 0 1 0 0,0 0 0 0 0,-1 0-1 0 0,1 0 1 0 0,-1 0-1 0 0,1 0 1 0 0,-1 0 0 0 0,1 1-1 0 0,-1-1 1 0 0,1 0 0 0 0,0 0-1 0 0,-1 0 1 0 0,0 1 0 0 0,-2 1-21 0 0,-1 1 0 0 0,1-1-1 0 0,0 1 1 0 0,0 0 0 0 0,0-1 0 0 0,1 1 0 0 0,-1 0 0 0 0,1 1 0 0 0,-1-1 0 0 0,1 0 0 0 0,0 1 0 0 0,0 0 0 0 0,1-1-1 0 0,-1 1 1 0 0,1 0 0 0 0,0 0 0 0 0,0 0 0 0 0,-1 4 0 0 0,2-5-11 0 0,-1-1 0 0 0,1 1 0 0 0,0-1 0 0 0,-1 1 0 0 0,1 0 0 0 0,1-1 0 0 0,-1 1 0 0 0,0 0 0 0 0,1-1 0 0 0,-1 1 0 0 0,1-1-1 0 0,0 1 1 0 0,0-1 0 0 0,0 1 0 0 0,0-1 0 0 0,0 1 0 0 0,0-1 0 0 0,1 0 0 0 0,-1 0 0 0 0,1 0 0 0 0,0 1 0 0 0,0-2 0 0 0,-1 1 0 0 0,1 0 0 0 0,0 0 0 0 0,1-1 0 0 0,-1 1 0 0 0,0-1 0 0 0,4 3 0 0 0,-4-3 13 0 0,-1-1 0 0 0,1 1 0 0 0,-1 0 0 0 0,0-1 0 0 0,1 1 0 0 0,-1-1 0 0 0,1 1 0 0 0,-1-1 0 0 0,1 0 0 0 0,-1 0 0 0 0,1 1 0 0 0,0-1 0 0 0,-1 0 0 0 0,1 0 0 0 0,-1-1 0 0 0,1 1 0 0 0,-1 0 0 0 0,1 0 0 0 0,-1-1 0 0 0,1 1 0 0 0,-1-1 0 0 0,1 1 0 0 0,-1-1 0 0 0,1 0 0 0 0,-1 0 1 0 0,0 1-1 0 0,1-1 0 0 0,-1 0 0 0 0,0 0 0 0 0,0 0 0 0 0,0-1 0 0 0,0 1 0 0 0,0 0 0 0 0,0 0 0 0 0,0 0 0 0 0,0-1 0 0 0,0 1 0 0 0,-1 0 0 0 0,1-1 0 0 0,0 1 0 0 0,-1-1 0 0 0,1-1 0 0 0,1-2 8 0 0,-1 1 0 0 0,0-1 1 0 0,-1 0-1 0 0,1 1 0 0 0,-1-1 0 0 0,1 0 0 0 0,-1 1 0 0 0,-1-1 0 0 0,1 0 1 0 0,-1 0-1 0 0,0 1 0 0 0,-1-6 0 0 0,1 7-6 0 0,0 1 0 0 0,0-1 0 0 0,0 1-1 0 0,0-1 1 0 0,0 1 0 0 0,-1-1 0 0 0,1 1 0 0 0,-1 0 0 0 0,1 0 0 0 0,-1-1 0 0 0,0 1-1 0 0,0 0 1 0 0,0 1 0 0 0,0-1 0 0 0,0 0 0 0 0,0 1 0 0 0,-1-1 0 0 0,1 1-1 0 0,-1-1 1 0 0,1 1 0 0 0,-1 0 0 0 0,1 0 0 0 0,-1 0 0 0 0,0 1 0 0 0,1-1-1 0 0,-1 1 1 0 0,-3-1 0 0 0,2 1-12 0 0,-1 1 0 0 0,1 0-1 0 0,-1-1 1 0 0,1 2 0 0 0,0-1-1 0 0,0 0 1 0 0,0 1 0 0 0,0 0-1 0 0,0 0 1 0 0,0 0 0 0 0,0 0 0 0 0,1 1-1 0 0,-1-1 1 0 0,1 1 0 0 0,-1 0-1 0 0,-2 4 1 0 0,3-4-10 0 0,0 0 0 0 0,1 1 0 0 0,-1-1 0 0 0,1 1 0 0 0,0 0 0 0 0,0 0 0 0 0,0-1 0 0 0,1 1 0 0 0,-1 0 0 0 0,1 0 0 0 0,0 1 0 0 0,0-1 0 0 0,0 0 0 0 0,1 0 0 0 0,0 0 0 0 0,-1 1 0 0 0,2 5 0 0 0,-1-8 11 0 0,0 0 0 0 0,1 0-1 0 0,-1 0 1 0 0,1 0 0 0 0,-1-1-1 0 0,1 1 1 0 0,0 0 0 0 0,0 0 0 0 0,0-1-1 0 0,0 1 1 0 0,0 0 0 0 0,0-1 0 0 0,0 1-1 0 0,0-1 1 0 0,1 1 0 0 0,-1-1 0 0 0,1 0-1 0 0,-1 1 1 0 0,1-1 0 0 0,-1 0-1 0 0,1 0 1 0 0,0 0 0 0 0,0 0 0 0 0,-1-1-1 0 0,1 1 1 0 0,0 0 0 0 0,0-1 0 0 0,0 1-1 0 0,0-1 1 0 0,0 0 0 0 0,0 1-1 0 0,-1-1 1 0 0,1 0 0 0 0,0 0 0 0 0,0 0-1 0 0,0-1 1 0 0,0 1 0 0 0,0 0 0 0 0,2-1-1 0 0,-1 0 15 0 0,-1 1-1 0 0,1 0 0 0 0,0 0 1 0 0,-1-1-1 0 0,1 0 1 0 0,-1 1-1 0 0,1-1 0 0 0,-1 0 1 0 0,1 0-1 0 0,-1 0 0 0 0,0-1 1 0 0,1 1-1 0 0,-1 0 1 0 0,0-1-1 0 0,0 0 0 0 0,0 1 1 0 0,0-1-1 0 0,0 0 0 0 0,-1 0 1 0 0,1 0-1 0 0,0 0 1 0 0,-1 0-1 0 0,0-1 0 0 0,1 1 1 0 0,-1 0-1 0 0,0-1 0 0 0,0 1 1 0 0,0-1-1 0 0,-1 1 1 0 0,2-5-1 0 0,-2 1 10 0 0,0 1-1 0 0,0 0 1 0 0,-1-1-1 0 0,1 1 1 0 0,-1 0-1 0 0,0 0 1 0 0,-1 0-1 0 0,1-1 1 0 0,-1 1 0 0 0,0 1-1 0 0,-4-8 1 0 0,5 11-15 0 0,0 0 1 0 0,0 0-1 0 0,0 1 0 0 0,1-1 1 0 0,-1 1-1 0 0,0-1 1 0 0,0 1-1 0 0,0-1 1 0 0,0 1-1 0 0,0-1 1 0 0,0 1-1 0 0,0 0 1 0 0,0-1-1 0 0,0 1 0 0 0,0 0 1 0 0,0 0-1 0 0,0 0 1 0 0,0 0-1 0 0,0 0 1 0 0,0 0-1 0 0,0 0 1 0 0,0 0-1 0 0,0 0 1 0 0,0 1-1 0 0,0-1 1 0 0,0 0-1 0 0,0 1 0 0 0,0-1 1 0 0,0 0-1 0 0,0 1 1 0 0,0-1-1 0 0,0 1 1 0 0,0 0-1 0 0,-1 0 1 0 0,-29 23-120 0 0,30-23 111 0 0,0 1 0 0 0,0 0 0 0 0,-1 0-1 0 0,1-1 1 0 0,1 1 0 0 0,-1 0 0 0 0,0 0 0 0 0,0 0 0 0 0,1 0-1 0 0,-1 0 1 0 0,1 0 0 0 0,0 0 0 0 0,-1 0 0 0 0,1 0 0 0 0,0 1 0 0 0,0-1-1 0 0,0 0 1 0 0,1 0 0 0 0,-1 0 0 0 0,0 0 0 0 0,1 0 0 0 0,0 0 0 0 0,-1 0-1 0 0,1 0 1 0 0,0 0 0 0 0,0 0 0 0 0,0 0 0 0 0,0-1 0 0 0,0 1-1 0 0,0 0 1 0 0,1-1 0 0 0,-1 1 0 0 0,1-1 0 0 0,-1 1 0 0 0,1-1 0 0 0,-1 1-1 0 0,1-1 1 0 0,0 0 0 0 0,0 0 0 0 0,-1 0 0 0 0,1 0 0 0 0,0 0-1 0 0,0 0 1 0 0,0-1 0 0 0,0 1 0 0 0,0-1 0 0 0,0 1 0 0 0,3-1 0 0 0,-3 1 10 0 0,-1-1 1 0 0,1 0-1 0 0,-1 0 0 0 0,1 0 1 0 0,-1 0-1 0 0,1 0 1 0 0,-1 0-1 0 0,1 0 1 0 0,-1 0-1 0 0,1-1 1 0 0,-1 1-1 0 0,1 0 1 0 0,-1-1-1 0 0,1 0 1 0 0,-1 1-1 0 0,0-1 1 0 0,1 0-1 0 0,-1 1 1 0 0,0-1-1 0 0,1 0 0 0 0,-1 0 1 0 0,0 0-1 0 0,0 0 1 0 0,0 0-1 0 0,0-1 1 0 0,0 1-1 0 0,0 0 1 0 0,0 0-1 0 0,-1-1 1 0 0,1 1-1 0 0,0 0 1 0 0,-1-1-1 0 0,1 1 1 0 0,-1-1-1 0 0,1 1 1 0 0,-1-1-1 0 0,0 1 0 0 0,1-1 1 0 0,-1 1-1 0 0,0-1 1 0 0,0 1-1 0 0,0-1 1 0 0,0 1-1 0 0,-1-3 1 0 0,1-4 15 0 0,-1 0 0 0 0,1 1 1 0 0,-2-1-1 0 0,1 0 1 0 0,-1 1-1 0 0,0-1 0 0 0,-4-6 1 0 0,6 13-19 0 0,0 0 1 0 0,0 0-1 0 0,-1 0 1 0 0,1 0 0 0 0,0 0-1 0 0,-1 0 1 0 0,1 1-1 0 0,-1-1 1 0 0,0 0-1 0 0,1 0 1 0 0,-1 1 0 0 0,1-1-1 0 0,-1 0 1 0 0,0 1-1 0 0,0-1 1 0 0,1 1 0 0 0,-1-1-1 0 0,0 1 1 0 0,0-1-1 0 0,0 1 1 0 0,0-1 0 0 0,1 1-1 0 0,-1 0 1 0 0,-1-1-1 0 0,-2 0-12 0 0,3 1 4 0 0,-24 17-74 0 0,20-11 55 0 0,0 0 0 0 0,1 1-1 0 0,0-1 1 0 0,0 1 0 0 0,-4 12-1 0 0,7-17 18 0 0,0-1 0 0 0,1 1 0 0 0,-1 0 0 0 0,1 0 0 0 0,0-1 0 0 0,-1 1 0 0 0,1 0 0 0 0,0 0 0 0 0,0-1 0 0 0,0 1 0 0 0,0 0 0 0 0,0 0 0 0 0,1-1 0 0 0,-1 1 0 0 0,0 0 0 0 0,1 0 0 0 0,-1-1 0 0 0,1 1 0 0 0,0 0 0 0 0,0-1 0 0 0,0 1 0 0 0,-1-1 0 0 0,1 1 0 0 0,1-1 0 0 0,-1 0 0 0 0,0 1 0 0 0,0-1 0 0 0,0 0 0 0 0,1 0 0 0 0,1 2 0 0 0,-1-2-2 0 0,0-1 20 0 0,1 0-2 0 0,0 0 0 0 0,0-1-1 0 0,-1 1 1 0 0,1-1-1 0 0,0 1 1 0 0,0-1 0 0 0,-1 0-1 0 0,1 0 1 0 0,0 0 0 0 0,-1 0-1 0 0,1 0 1 0 0,-1-1 0 0 0,0 1-1 0 0,1-1 1 0 0,-1 0 0 0 0,0 0-1 0 0,0 1 1 0 0,0-1-1 0 0,0-1 1 0 0,0 1 0 0 0,0 0-1 0 0,1-3 1 0 0,2-2 105 0 0,-5 7 38 0 0,1-4 604 0 0,-14-9-8880 0 0,6 11 2971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7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4 20 0 0,'-15'-4'15497'0'0,"14"5"-15393"0"0,1-1 1 0 0,-1 1-1 0 0,1 0 0 0 0,0-1 1 0 0,-1 1-1 0 0,1 0 1 0 0,-1-1-1 0 0,1 1 0 0 0,0 0 1 0 0,0 0-1 0 0,-1-1 1 0 0,1 1-1 0 0,0 0 1 0 0,0 0-1 0 0,0 0 0 0 0,0-1 1 0 0,0 1-1 0 0,0 0 1 0 0,0 0-1 0 0,0 0 0 0 0,0-1 1 0 0,0 1-1 0 0,1 0 1 0 0,-1 0-1 0 0,0-1 1 0 0,1 1-1 0 0,-1 0 0 0 0,0 0 1 0 0,1-1-1 0 0,-1 1 1 0 0,1 0-1 0 0,-1-1 0 0 0,1 1 1 0 0,-1-1-1 0 0,1 1 1 0 0,-1-1-1 0 0,1 1 1 0 0,0-1-1 0 0,-1 1 0 0 0,1-1 1 0 0,1 1-1 0 0,38 35 1121 0 0,-25-24-503 0 0,39 36 618 0 0,2-3 1 0 0,112 70-1 0 0,-118-75-2074 0 0,-49-39 130 0 0,-21-44-8286 0 0,3 12 1661 0 0,4 11 2496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08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9 912 0 0,'-14'-9'11057'0'0,"8"15"-5996"0"0,6 6-6172 0 0,-1 1 1836 0 0,0 0 1 0 0,-1-1-1 0 0,0 0 1 0 0,-1 1-1 0 0,-1-1 1 0 0,0 0-1 0 0,0-1 1 0 0,-8 15-1 0 0,3-5 177 0 0,-1 1 152 0 0,-2-1 1 0 0,-26 38-1 0 0,24-39-288 0 0,0 1 1 0 0,-17 39 0 0 0,22-45-1063 0 0,8-14-148 0 0,0 1 0 0 0,0-1 0 0 0,0 1-1 0 0,0-1 1 0 0,0 1 0 0 0,0-1 0 0 0,1 1 0 0 0,-1-1 0 0 0,1 1-1 0 0,-1 0 1 0 0,1-1 0 0 0,0 1 0 0 0,-1 3 0 0 0,21-20-11720 0 0,-4 5 6465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25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1 213 732 0 0,'0'0'15656'0'0,"8"25"-12939"0"0,108 95-684 0 0,-83-85-1132 0 0,-30-32-689 0 0,0 0-1 0 0,0-1 0 0 0,0 1 1 0 0,0-1-1 0 0,1 1 0 0 0,-1-1 1 0 0,1 0-1 0 0,-1-1 1 0 0,1 1-1 0 0,6 1 0 0 0,-8-2 116 0 0,22-20 769 0 0,144-170 567 0 0,-56 59-4371 0 0,-99 115 1492 0 0,18-19-3040 0 0,-9 12-5187 0 0,-12 12 3916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26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14 459 360 0 0,'-12'1'22209'0'0,"11"0"-20598"0"0,49 66-2870 0 0,-10-18 2115 0 0,-34-42-572 0 0,1-1 1 0 0,0 0-1 0 0,0 0 1 0 0,1 0-1 0 0,-1 0 1 0 0,1-1-1 0 0,1 0 1 0 0,-1 0-1 0 0,9 5 1 0 0,-13-11-232 0 0,0 0 0 0 0,1 0 1 0 0,-1 0-1 0 0,0 0 0 0 0,0-1 1 0 0,0 1-1 0 0,0-1 0 0 0,0 1 0 0 0,0-1 1 0 0,0 0-1 0 0,-1 0 0 0 0,1 1 1 0 0,1-4-1 0 0,2 0 60 0 0,215-238-203 0 0,-81 83-3725 0 0,9 12-8087 0 0,-81 89 5340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27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16 355 1132 0 0,'-7'-9'1026'0'0,"-2"-11"16292"0"0,15 32-15603 0 0,0-2-1614 0 0,-1-1 0 0 0,2-1 0 0 0,-1 1-1 0 0,2-1 1 0 0,-1 0 0 0 0,1 0-1 0 0,10 7 1 0 0,9 10 217 0 0,-24-21-189 0 0,1-1 0 0 0,-1 1-1 0 0,1-1 1 0 0,0 0-1 0 0,0 0 1 0 0,1-1 0 0 0,-1 1-1 0 0,9 3 1 0 0,-11-5-55 0 0,1-1 0 0 0,-1 1 1 0 0,0-1-1 0 0,1 0 0 0 0,-1 0 1 0 0,0 0-1 0 0,1 0 0 0 0,-1 0 1 0 0,0 0-1 0 0,1-1 0 0 0,-1 1 1 0 0,0-1-1 0 0,1 0 0 0 0,-1 0 1 0 0,0 0-1 0 0,0 0 0 0 0,0 0 1 0 0,0 0-1 0 0,0 0 0 0 0,4-3 1 0 0,48-41 332 0 0,75-79-1 0 0,16-14-2674 0 0,-127 123 1642 0 0,67-54-3987 0 0,-27 26-3549 0 0,-20 20 2440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28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12 265 1356 0 0,'-11'7'18222'0'0,"91"149"-12746"0"0,-69-138-4907 0 0,8 8 1491 0 0,-18-25-1952 0 0,0-1 0 0 0,0 1 0 0 0,0-1 0 0 0,0 0 0 0 0,0 0 0 0 0,0 1 0 0 0,0-1 0 0 0,0 0 0 0 0,0 0 0 0 0,0 0 0 0 0,0 0 1 0 0,0 0-1 0 0,0 0 0 0 0,0-1 0 0 0,0 1 0 0 0,0 0 0 0 0,0 0 0 0 0,0-1 0 0 0,0 1 0 0 0,0-1 0 0 0,0 1 0 0 0,0-1 1 0 0,0 1-1 0 0,0-1 0 0 0,-1 1 0 0 0,1-1 0 0 0,0 0 0 0 0,0 0 0 0 0,32-28-85 0 0,-18 15 243 0 0,253-188-3290 0 0,-83 74-6264 0 0,-114 79 2450 0 0,-6 4 114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07:29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14 312 912 0 0,'0'0'16056'0'0,"-13"34"-7392"0"0,17-18-8275 0 0,1 0-1 0 0,0 0 1 0 0,2 0-1 0 0,-1-1 1 0 0,2 0-1 0 0,12 19 0 0 0,-4-6 274 0 0,-13-24-316 0 0,-1 0 1 0 0,0 0-1 0 0,1 0 0 0 0,0 0 0 0 0,0-1 0 0 0,0 1 0 0 0,0-1 0 0 0,0 0 0 0 0,5 4 0 0 0,-5-7-331 0 0,-1 0 1 0 0,1 0-1 0 0,0-1 0 0 0,-1 1 0 0 0,1-1 0 0 0,0 1 0 0 0,-1-1 0 0 0,1 0 0 0 0,-1 0 0 0 0,1 0 1 0 0,-1 0-1 0 0,0-1 0 0 0,1 1 0 0 0,-1 0 0 0 0,0-1 0 0 0,0 0 0 0 0,0 1 0 0 0,4-5 0 0 0,2-1-9 0 0,225-163-2007 0 0,111-95-5706 0 0,-299 228-1017 0 0,-5-3 666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13 196 0 0,'-6'-13'29043'0'0,"-50"20"-28551"0"0,38-6-437 0 0,1 0-1 0 0,-31 8 1 0 0,30-3-40 0 0,-1 0 0 0 0,2 2 0 0 0,-1-1 1 0 0,-17 12-1 0 0,28-15-73 0 0,1 0 0 0 0,-1 1 0 0 0,1-1 0 0 0,0 1 0 0 0,0 0 0 0 0,1 1 1 0 0,0-1-1 0 0,0 1 0 0 0,0 0 0 0 0,0 1 0 0 0,1-1 0 0 0,-6 13 0 0 0,9-17 24 0 0,1 0-1 0 0,0 0 1 0 0,0 0-1 0 0,0 0 1 0 0,0 0-1 0 0,0-1 1 0 0,0 1-1 0 0,0 0 1 0 0,1 0 0 0 0,-1 0-1 0 0,1 0 1 0 0,-1-1-1 0 0,1 1 1 0 0,0 0-1 0 0,0-1 1 0 0,0 1-1 0 0,0 0 1 0 0,0-1 0 0 0,0 1-1 0 0,0-1 1 0 0,0 1-1 0 0,1-1 1 0 0,-1 0-1 0 0,0 0 1 0 0,1 1-1 0 0,-1-1 1 0 0,1 0 0 0 0,3 1-1 0 0,53 29-204 0 0,-49-27 194 0 0,31 13-77 0 0,-26-13 63 0 0,0 1 0 0 0,-1 1 0 0 0,1 1 0 0 0,-2 0 1 0 0,1 0-1 0 0,-1 1 0 0 0,0 1 0 0 0,0 0 0 0 0,12 13 0 0 0,-22-20 72 0 0,0-1-1 0 0,-1 1 1 0 0,1 0-1 0 0,-1 0 1 0 0,0 0-1 0 0,0-1 1 0 0,1 1-1 0 0,-1 1 1 0 0,0-1-1 0 0,-1 0 1 0 0,1 0-1 0 0,0 0 1 0 0,-1 0-1 0 0,1 1 1 0 0,-1-1-1 0 0,1 0 1 0 0,-1 0-1 0 0,0 1 1 0 0,0-1-1 0 0,0 0 1 0 0,0 1-1 0 0,-1-1 1 0 0,1 0-1 0 0,-1 0 1 0 0,1 1-1 0 0,-1-1 1 0 0,0 0-1 0 0,0 0 1 0 0,0 0-1 0 0,0 0 1 0 0,0 0-1 0 0,0 0 1 0 0,-1 0-1 0 0,1 0 1 0 0,0 0-1 0 0,-1-1 1 0 0,0 1-1 0 0,1-1 1 0 0,-1 1-1 0 0,0-1 1 0 0,0 1-1 0 0,-3 1 1 0 0,-10 5 361 0 0,0 0 0 0 0,-1-1 0 0 0,1-1 0 0 0,-31 8-1 0 0,24-7-27 0 0,-46 12 563 0 0,67-19-1095 0 0,-4-2-3167 0 0,2-17-12880 0 0,8 10 9983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5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1072 0 0,'0'0'1478'0'0,"-26"7"12452"0"0,17-3-13518 0 0,-2 2 403 0 0,1 1-1 0 0,1 1 1 0 0,0 0-1 0 0,0 0 1 0 0,0 1-1 0 0,1 0 1 0 0,0 0-1 0 0,1 1 1 0 0,-9 15-1 0 0,13-20-709 0 0,0 0 0 0 0,1 0 0 0 0,0 1 0 0 0,0-1 0 0 0,0 0 0 0 0,1 1 0 0 0,0 0 0 0 0,0-1 0 0 0,1 1 0 0 0,-1 0 0 0 0,1 0 0 0 0,0-1 0 0 0,1 1 0 0 0,-1 0 0 0 0,1 0 0 0 0,0-1 0 0 0,1 1 0 0 0,-1-1 0 0 0,1 1 0 0 0,0-1 0 0 0,5 10 0 0 0,-5-12-137 0 0,0 0 0 0 0,0 0 0 0 0,0 0 0 0 0,0 0 0 0 0,1 0 0 0 0,-1-1 0 0 0,1 1 0 0 0,0-1 0 0 0,-1 0 0 0 0,1 1 0 0 0,0-1 0 0 0,0-1 0 0 0,1 1 0 0 0,-1 0 0 0 0,0-1 0 0 0,0 1 0 0 0,1-1 0 0 0,-1 0 0 0 0,1 0 0 0 0,-1-1 0 0 0,1 1 0 0 0,0-1 0 0 0,-1 1 0 0 0,1-1 0 0 0,0 0 0 0 0,-1 0 1 0 0,1-1-1 0 0,-1 1 0 0 0,1-1 0 0 0,4-1 0 0 0,0-1-910 0 0,1 1 0 0 0,-1-1 0 0 0,1-1 0 0 0,13-7 0 0 0,25-23-10536 0 0,-33 21 5758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9:26:15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1024 0 0,'0'0'20421'0'0,"-21"32"-17606"0"0,16-22-2576 0 0,0 1 1 0 0,1-1-1 0 0,1 1 0 0 0,-1 0 1 0 0,2 0-1 0 0,0 0 0 0 0,0 1 0 0 0,1-1 1 0 0,0 0-1 0 0,1 1 0 0 0,1 11 0 0 0,0-18-230 0 0,-1 0 0 0 0,1-1 0 0 0,1 1 0 0 0,-1 0 0 0 0,1-1 0 0 0,-1 1 0 0 0,1-1 0 0 0,1 0 0 0 0,-1 0 0 0 0,0 0 0 0 0,1 0 0 0 0,0 0 0 0 0,0 0 0 0 0,0-1 0 0 0,1 1 0 0 0,-1-1 0 0 0,1 0 0 0 0,0 0 0 0 0,0 0 0 0 0,0 0 0 0 0,0-1 0 0 0,0 0 0 0 0,0 0 0 0 0,1 0 0 0 0,-1 0 0 0 0,1-1 0 0 0,-1 1 0 0 0,1-1 0 0 0,6 0 0 0 0,-6 0-8 0 0,1-1 0 0 0,-1 0 0 0 0,1 0 0 0 0,0 0 0 0 0,-1-1-1 0 0,1 0 1 0 0,-1 0 0 0 0,1 0 0 0 0,-1-1 0 0 0,0 0 0 0 0,0 0 0 0 0,0 0 0 0 0,0-1-1 0 0,0 0 1 0 0,0 0 0 0 0,0 0 0 0 0,-1 0 0 0 0,0-1 0 0 0,1 1 0 0 0,4-7 0 0 0,-6 7 36 0 0,0 0 0 0 0,-1-1 0 0 0,1 1 0 0 0,-1 0 0 0 0,1-1 0 0 0,-1 0 0 0 0,0 1 0 0 0,-1-1 0 0 0,1 0-1 0 0,0 0 1 0 0,-1 0 0 0 0,0 0 0 0 0,0-1 0 0 0,-1 1 0 0 0,1 0 0 0 0,-1 0 0 0 0,1 0 0 0 0,-1-1 0 0 0,-1 1 0 0 0,1 0 0 0 0,-1 0 0 0 0,1 0 0 0 0,-1-1 0 0 0,0 1 0 0 0,-1 0 0 0 0,1 0 0 0 0,-4-5 0 0 0,4 6-52 0 0,0 1 0 0 0,-1 0 1 0 0,0-1-1 0 0,0 1 0 0 0,1 0 0 0 0,-1 0 0 0 0,0 0 0 0 0,-1 1 0 0 0,1-1 0 0 0,0 0 0 0 0,0 1 1 0 0,-1 0-1 0 0,1-1 0 0 0,-1 1 0 0 0,1 0 0 0 0,-1 0 0 0 0,0 0 0 0 0,1 1 0 0 0,-1-1 0 0 0,0 0 1 0 0,0 1-1 0 0,-4 0 0 0 0,-4 0-1253 0 0,-1 1-1 0 0,0 0 1 0 0,0 1 0 0 0,-12 3 0 0 0,-12 1-9888 0 0,29-4 5184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7A9E5-DA99-478A-836B-2A02D62028F3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009D-4448-4B93-A8DE-91AD16EE7E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5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Redundant features </a:t>
            </a:r>
          </a:p>
          <a:p>
            <a:pPr lvl="1"/>
            <a:r>
              <a:rPr lang="en-GB" sz="2000" dirty="0"/>
              <a:t>duplicate much or all of the information contained in one or more other attributes</a:t>
            </a:r>
          </a:p>
          <a:p>
            <a:pPr lvl="1"/>
            <a:r>
              <a:rPr lang="en-GB" sz="2000" dirty="0"/>
              <a:t>Example: purchase price of a product and the amount of sales tax paid</a:t>
            </a:r>
          </a:p>
          <a:p>
            <a:pPr lvl="1"/>
            <a:endParaRPr lang="en-GB" sz="2000" dirty="0"/>
          </a:p>
          <a:p>
            <a:r>
              <a:rPr lang="en-GB" sz="2400" dirty="0"/>
              <a:t>Irrelevant features</a:t>
            </a:r>
          </a:p>
          <a:p>
            <a:pPr lvl="1"/>
            <a:r>
              <a:rPr lang="en-GB" sz="2000" dirty="0"/>
              <a:t>contain no information that is useful for the data mining task at hand</a:t>
            </a:r>
          </a:p>
          <a:p>
            <a:pPr lvl="1"/>
            <a:r>
              <a:rPr lang="en-GB" sz="2000" dirty="0"/>
              <a:t>Example: students ID is often irrelevant to the task of predicting students' Grade Point Average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D009D-4448-4B93-A8DE-91AD16EE7E8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00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Precision expresses the ability to find all of the relevant instances within the dataset</a:t>
            </a:r>
          </a:p>
          <a:p>
            <a:pPr lvl="1"/>
            <a:r>
              <a:rPr lang="en-GB" dirty="0"/>
              <a:t>The proportion of data points the model correctly predicted the correct label with respect to all predictions of the all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D009D-4448-4B93-A8DE-91AD16EE7E8D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75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expresses the ability to find all of the relevant instances within the dataset</a:t>
            </a:r>
          </a:p>
          <a:p>
            <a:pPr lvl="1"/>
            <a:r>
              <a:rPr lang="en-GB" dirty="0"/>
              <a:t>The proportion of data points the model correctly predicted the correct label relative to the total number of instances with that label</a:t>
            </a:r>
          </a:p>
          <a:p>
            <a:pPr lvl="1"/>
            <a:r>
              <a:rPr lang="en-GB" dirty="0"/>
              <a:t>Also known as sensitivity or the true positive rate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D009D-4448-4B93-A8DE-91AD16EE7E8D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12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0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2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9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3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1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6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8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9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1203"/>
            <a:ext cx="10515600" cy="10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3625-CA57-49A4-936D-A8BF25C46F74}" type="datetimeFigureOut">
              <a:rPr lang="en-GB" smtClean="0"/>
              <a:t>03/03/2022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40.png"/><Relationship Id="rId26" Type="http://schemas.openxmlformats.org/officeDocument/2006/relationships/image" Target="../media/image23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7" Type="http://schemas.openxmlformats.org/officeDocument/2006/relationships/customXml" Target="../ink/ink22.xml"/><Relationship Id="rId12" Type="http://schemas.openxmlformats.org/officeDocument/2006/relationships/customXml" Target="../ink/ink24.xml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33.png"/><Relationship Id="rId16" Type="http://schemas.openxmlformats.org/officeDocument/2006/relationships/image" Target="../media/image12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24" Type="http://schemas.openxmlformats.org/officeDocument/2006/relationships/image" Target="../media/image43.png"/><Relationship Id="rId5" Type="http://schemas.openxmlformats.org/officeDocument/2006/relationships/customXml" Target="../ink/ink21.xml"/><Relationship Id="rId15" Type="http://schemas.openxmlformats.org/officeDocument/2006/relationships/image" Target="../media/image39.png"/><Relationship Id="rId23" Type="http://schemas.openxmlformats.org/officeDocument/2006/relationships/customXml" Target="../ink/ink29.xml"/><Relationship Id="rId28" Type="http://schemas.openxmlformats.org/officeDocument/2006/relationships/image" Target="../media/image24.png"/><Relationship Id="rId10" Type="http://schemas.openxmlformats.org/officeDocument/2006/relationships/customXml" Target="../ink/ink23.xml"/><Relationship Id="rId19" Type="http://schemas.openxmlformats.org/officeDocument/2006/relationships/customXml" Target="../ink/ink27.xml"/><Relationship Id="rId4" Type="http://schemas.openxmlformats.org/officeDocument/2006/relationships/image" Target="../media/image34.png"/><Relationship Id="rId9" Type="http://schemas.openxmlformats.org/officeDocument/2006/relationships/image" Target="../media/image11.png"/><Relationship Id="rId14" Type="http://schemas.openxmlformats.org/officeDocument/2006/relationships/customXml" Target="../ink/ink25.xml"/><Relationship Id="rId22" Type="http://schemas.openxmlformats.org/officeDocument/2006/relationships/image" Target="../media/image42.png"/><Relationship Id="rId27" Type="http://schemas.openxmlformats.org/officeDocument/2006/relationships/customXml" Target="../ink/ink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9.png"/><Relationship Id="rId18" Type="http://schemas.openxmlformats.org/officeDocument/2006/relationships/image" Target="../media/image12.png"/><Relationship Id="rId26" Type="http://schemas.microsoft.com/office/2007/relationships/hdphoto" Target="../media/hdphoto1.wdp"/><Relationship Id="rId3" Type="http://schemas.openxmlformats.org/officeDocument/2006/relationships/customXml" Target="../ink/ink32.xml"/><Relationship Id="rId21" Type="http://schemas.openxmlformats.org/officeDocument/2006/relationships/customXml" Target="../ink/ink40.xml"/><Relationship Id="rId7" Type="http://schemas.openxmlformats.org/officeDocument/2006/relationships/image" Target="../media/image46.png"/><Relationship Id="rId12" Type="http://schemas.openxmlformats.org/officeDocument/2006/relationships/customXml" Target="../ink/ink36.xml"/><Relationship Id="rId17" Type="http://schemas.openxmlformats.org/officeDocument/2006/relationships/image" Target="../media/image51.png"/><Relationship Id="rId25" Type="http://schemas.openxmlformats.org/officeDocument/2006/relationships/image" Target="../media/image53.png"/><Relationship Id="rId2" Type="http://schemas.openxmlformats.org/officeDocument/2006/relationships/image" Target="../media/image44.png"/><Relationship Id="rId16" Type="http://schemas.openxmlformats.org/officeDocument/2006/relationships/customXml" Target="../ink/ink38.xml"/><Relationship Id="rId20" Type="http://schemas.openxmlformats.org/officeDocument/2006/relationships/image" Target="../media/image23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.xml"/><Relationship Id="rId11" Type="http://schemas.openxmlformats.org/officeDocument/2006/relationships/image" Target="../media/image48.png"/><Relationship Id="rId24" Type="http://schemas.openxmlformats.org/officeDocument/2006/relationships/image" Target="../media/image52.png"/><Relationship Id="rId5" Type="http://schemas.openxmlformats.org/officeDocument/2006/relationships/image" Target="../media/image11.png"/><Relationship Id="rId15" Type="http://schemas.openxmlformats.org/officeDocument/2006/relationships/image" Target="../media/image50.png"/><Relationship Id="rId23" Type="http://schemas.openxmlformats.org/officeDocument/2006/relationships/customXml" Target="../ink/ink41.xml"/><Relationship Id="rId28" Type="http://schemas.openxmlformats.org/officeDocument/2006/relationships/image" Target="../media/image54.png"/><Relationship Id="rId10" Type="http://schemas.openxmlformats.org/officeDocument/2006/relationships/customXml" Target="../ink/ink35.xml"/><Relationship Id="rId19" Type="http://schemas.openxmlformats.org/officeDocument/2006/relationships/customXml" Target="../ink/ink39.xml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customXml" Target="../ink/ink37.xml"/><Relationship Id="rId22" Type="http://schemas.openxmlformats.org/officeDocument/2006/relationships/image" Target="../media/image24.png"/><Relationship Id="rId27" Type="http://schemas.openxmlformats.org/officeDocument/2006/relationships/customXml" Target="../ink/ink42.xml"/><Relationship Id="rId30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.png"/><Relationship Id="rId42" Type="http://schemas.openxmlformats.org/officeDocument/2006/relationships/customXml" Target="../ink/ink64.xml"/><Relationship Id="rId63" Type="http://schemas.openxmlformats.org/officeDocument/2006/relationships/image" Target="../media/image93.png"/><Relationship Id="rId84" Type="http://schemas.openxmlformats.org/officeDocument/2006/relationships/customXml" Target="../ink/ink85.xml"/><Relationship Id="rId138" Type="http://schemas.openxmlformats.org/officeDocument/2006/relationships/customXml" Target="../ink/ink112.xml"/><Relationship Id="rId159" Type="http://schemas.openxmlformats.org/officeDocument/2006/relationships/image" Target="../media/image141.png"/><Relationship Id="rId170" Type="http://schemas.openxmlformats.org/officeDocument/2006/relationships/customXml" Target="../ink/ink128.xml"/><Relationship Id="rId191" Type="http://schemas.openxmlformats.org/officeDocument/2006/relationships/image" Target="../media/image157.png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59.xml"/><Relationship Id="rId53" Type="http://schemas.openxmlformats.org/officeDocument/2006/relationships/image" Target="../media/image88.png"/><Relationship Id="rId74" Type="http://schemas.openxmlformats.org/officeDocument/2006/relationships/customXml" Target="../ink/ink80.xml"/><Relationship Id="rId128" Type="http://schemas.openxmlformats.org/officeDocument/2006/relationships/customXml" Target="../ink/ink107.xml"/><Relationship Id="rId149" Type="http://schemas.openxmlformats.org/officeDocument/2006/relationships/image" Target="../media/image136.png"/><Relationship Id="rId5" Type="http://schemas.openxmlformats.org/officeDocument/2006/relationships/image" Target="../media/image64.png"/><Relationship Id="rId95" Type="http://schemas.openxmlformats.org/officeDocument/2006/relationships/image" Target="../media/image109.png"/><Relationship Id="rId160" Type="http://schemas.openxmlformats.org/officeDocument/2006/relationships/customXml" Target="../ink/ink123.xml"/><Relationship Id="rId181" Type="http://schemas.openxmlformats.org/officeDocument/2006/relationships/image" Target="../media/image152.png"/><Relationship Id="rId22" Type="http://schemas.openxmlformats.org/officeDocument/2006/relationships/customXml" Target="../ink/ink54.xml"/><Relationship Id="rId43" Type="http://schemas.openxmlformats.org/officeDocument/2006/relationships/image" Target="../media/image83.png"/><Relationship Id="rId64" Type="http://schemas.openxmlformats.org/officeDocument/2006/relationships/customXml" Target="../ink/ink75.xml"/><Relationship Id="rId118" Type="http://schemas.openxmlformats.org/officeDocument/2006/relationships/customXml" Target="../ink/ink102.xml"/><Relationship Id="rId139" Type="http://schemas.openxmlformats.org/officeDocument/2006/relationships/image" Target="../media/image131.png"/><Relationship Id="rId85" Type="http://schemas.openxmlformats.org/officeDocument/2006/relationships/image" Target="../media/image104.png"/><Relationship Id="rId150" Type="http://schemas.openxmlformats.org/officeDocument/2006/relationships/customXml" Target="../ink/ink118.xml"/><Relationship Id="rId171" Type="http://schemas.openxmlformats.org/officeDocument/2006/relationships/image" Target="../media/image147.png"/><Relationship Id="rId192" Type="http://schemas.openxmlformats.org/officeDocument/2006/relationships/customXml" Target="../ink/ink139.xml"/><Relationship Id="rId12" Type="http://schemas.openxmlformats.org/officeDocument/2006/relationships/customXml" Target="../ink/ink49.xml"/><Relationship Id="rId33" Type="http://schemas.openxmlformats.org/officeDocument/2006/relationships/image" Target="../media/image78.png"/><Relationship Id="rId108" Type="http://schemas.openxmlformats.org/officeDocument/2006/relationships/customXml" Target="../ink/ink97.xml"/><Relationship Id="rId129" Type="http://schemas.openxmlformats.org/officeDocument/2006/relationships/image" Target="../media/image126.png"/><Relationship Id="rId54" Type="http://schemas.openxmlformats.org/officeDocument/2006/relationships/customXml" Target="../ink/ink70.xml"/><Relationship Id="rId75" Type="http://schemas.openxmlformats.org/officeDocument/2006/relationships/image" Target="../media/image99.png"/><Relationship Id="rId96" Type="http://schemas.openxmlformats.org/officeDocument/2006/relationships/customXml" Target="../ink/ink91.xml"/><Relationship Id="rId140" Type="http://schemas.openxmlformats.org/officeDocument/2006/relationships/customXml" Target="../ink/ink113.xml"/><Relationship Id="rId161" Type="http://schemas.openxmlformats.org/officeDocument/2006/relationships/image" Target="../media/image142.png"/><Relationship Id="rId182" Type="http://schemas.openxmlformats.org/officeDocument/2006/relationships/customXml" Target="../ink/ink134.xml"/><Relationship Id="rId6" Type="http://schemas.openxmlformats.org/officeDocument/2006/relationships/customXml" Target="../ink/ink46.xml"/><Relationship Id="rId23" Type="http://schemas.openxmlformats.org/officeDocument/2006/relationships/image" Target="../media/image73.png"/><Relationship Id="rId119" Type="http://schemas.openxmlformats.org/officeDocument/2006/relationships/image" Target="../media/image121.png"/><Relationship Id="rId44" Type="http://schemas.openxmlformats.org/officeDocument/2006/relationships/customXml" Target="../ink/ink65.xml"/><Relationship Id="rId65" Type="http://schemas.openxmlformats.org/officeDocument/2006/relationships/image" Target="../media/image94.png"/><Relationship Id="rId86" Type="http://schemas.openxmlformats.org/officeDocument/2006/relationships/customXml" Target="../ink/ink86.xml"/><Relationship Id="rId130" Type="http://schemas.openxmlformats.org/officeDocument/2006/relationships/customXml" Target="../ink/ink108.xml"/><Relationship Id="rId151" Type="http://schemas.openxmlformats.org/officeDocument/2006/relationships/image" Target="../media/image137.png"/><Relationship Id="rId172" Type="http://schemas.openxmlformats.org/officeDocument/2006/relationships/customXml" Target="../ink/ink129.xml"/><Relationship Id="rId193" Type="http://schemas.openxmlformats.org/officeDocument/2006/relationships/image" Target="../media/image158.png"/><Relationship Id="rId13" Type="http://schemas.openxmlformats.org/officeDocument/2006/relationships/image" Target="../media/image68.png"/><Relationship Id="rId109" Type="http://schemas.openxmlformats.org/officeDocument/2006/relationships/image" Target="../media/image116.png"/><Relationship Id="rId34" Type="http://schemas.openxmlformats.org/officeDocument/2006/relationships/customXml" Target="../ink/ink60.xml"/><Relationship Id="rId55" Type="http://schemas.openxmlformats.org/officeDocument/2006/relationships/image" Target="../media/image89.png"/><Relationship Id="rId76" Type="http://schemas.openxmlformats.org/officeDocument/2006/relationships/customXml" Target="../ink/ink81.xml"/><Relationship Id="rId97" Type="http://schemas.openxmlformats.org/officeDocument/2006/relationships/image" Target="../media/image110.png"/><Relationship Id="rId120" Type="http://schemas.openxmlformats.org/officeDocument/2006/relationships/customXml" Target="../ink/ink103.xml"/><Relationship Id="rId141" Type="http://schemas.openxmlformats.org/officeDocument/2006/relationships/image" Target="../media/image132.png"/><Relationship Id="rId7" Type="http://schemas.openxmlformats.org/officeDocument/2006/relationships/image" Target="../media/image65.png"/><Relationship Id="rId162" Type="http://schemas.openxmlformats.org/officeDocument/2006/relationships/customXml" Target="../ink/ink124.xml"/><Relationship Id="rId183" Type="http://schemas.openxmlformats.org/officeDocument/2006/relationships/image" Target="../media/image153.png"/><Relationship Id="rId2" Type="http://schemas.openxmlformats.org/officeDocument/2006/relationships/customXml" Target="../ink/ink44.xml"/><Relationship Id="rId29" Type="http://schemas.openxmlformats.org/officeDocument/2006/relationships/image" Target="../media/image76.png"/><Relationship Id="rId24" Type="http://schemas.openxmlformats.org/officeDocument/2006/relationships/customXml" Target="../ink/ink55.xml"/><Relationship Id="rId40" Type="http://schemas.openxmlformats.org/officeDocument/2006/relationships/customXml" Target="../ink/ink63.xml"/><Relationship Id="rId45" Type="http://schemas.openxmlformats.org/officeDocument/2006/relationships/image" Target="../media/image84.png"/><Relationship Id="rId66" Type="http://schemas.openxmlformats.org/officeDocument/2006/relationships/customXml" Target="../ink/ink76.xml"/><Relationship Id="rId87" Type="http://schemas.openxmlformats.org/officeDocument/2006/relationships/image" Target="../media/image105.png"/><Relationship Id="rId110" Type="http://schemas.openxmlformats.org/officeDocument/2006/relationships/customXml" Target="../ink/ink98.xml"/><Relationship Id="rId115" Type="http://schemas.openxmlformats.org/officeDocument/2006/relationships/image" Target="../media/image119.png"/><Relationship Id="rId131" Type="http://schemas.openxmlformats.org/officeDocument/2006/relationships/image" Target="../media/image127.png"/><Relationship Id="rId136" Type="http://schemas.openxmlformats.org/officeDocument/2006/relationships/customXml" Target="../ink/ink111.xml"/><Relationship Id="rId157" Type="http://schemas.openxmlformats.org/officeDocument/2006/relationships/image" Target="../media/image140.png"/><Relationship Id="rId178" Type="http://schemas.openxmlformats.org/officeDocument/2006/relationships/customXml" Target="../ink/ink132.xml"/><Relationship Id="rId61" Type="http://schemas.openxmlformats.org/officeDocument/2006/relationships/image" Target="../media/image92.png"/><Relationship Id="rId82" Type="http://schemas.openxmlformats.org/officeDocument/2006/relationships/customXml" Target="../ink/ink84.xml"/><Relationship Id="rId152" Type="http://schemas.openxmlformats.org/officeDocument/2006/relationships/customXml" Target="../ink/ink119.xml"/><Relationship Id="rId173" Type="http://schemas.openxmlformats.org/officeDocument/2006/relationships/image" Target="../media/image148.png"/><Relationship Id="rId194" Type="http://schemas.openxmlformats.org/officeDocument/2006/relationships/customXml" Target="../ink/ink140.xml"/><Relationship Id="rId199" Type="http://schemas.openxmlformats.org/officeDocument/2006/relationships/image" Target="../media/image161.png"/><Relationship Id="rId19" Type="http://schemas.openxmlformats.org/officeDocument/2006/relationships/image" Target="../media/image71.png"/><Relationship Id="rId14" Type="http://schemas.openxmlformats.org/officeDocument/2006/relationships/customXml" Target="../ink/ink50.xml"/><Relationship Id="rId30" Type="http://schemas.openxmlformats.org/officeDocument/2006/relationships/customXml" Target="../ink/ink58.xml"/><Relationship Id="rId35" Type="http://schemas.openxmlformats.org/officeDocument/2006/relationships/image" Target="../media/image79.png"/><Relationship Id="rId56" Type="http://schemas.openxmlformats.org/officeDocument/2006/relationships/customXml" Target="../ink/ink71.xml"/><Relationship Id="rId77" Type="http://schemas.openxmlformats.org/officeDocument/2006/relationships/image" Target="../media/image100.png"/><Relationship Id="rId100" Type="http://schemas.openxmlformats.org/officeDocument/2006/relationships/customXml" Target="../ink/ink93.xml"/><Relationship Id="rId105" Type="http://schemas.openxmlformats.org/officeDocument/2006/relationships/image" Target="../media/image114.png"/><Relationship Id="rId126" Type="http://schemas.openxmlformats.org/officeDocument/2006/relationships/customXml" Target="../ink/ink106.xml"/><Relationship Id="rId147" Type="http://schemas.openxmlformats.org/officeDocument/2006/relationships/image" Target="../media/image135.png"/><Relationship Id="rId168" Type="http://schemas.openxmlformats.org/officeDocument/2006/relationships/customXml" Target="../ink/ink127.xml"/><Relationship Id="rId8" Type="http://schemas.openxmlformats.org/officeDocument/2006/relationships/customXml" Target="../ink/ink47.xml"/><Relationship Id="rId51" Type="http://schemas.openxmlformats.org/officeDocument/2006/relationships/image" Target="../media/image87.png"/><Relationship Id="rId72" Type="http://schemas.openxmlformats.org/officeDocument/2006/relationships/customXml" Target="../ink/ink79.xml"/><Relationship Id="rId93" Type="http://schemas.openxmlformats.org/officeDocument/2006/relationships/image" Target="../media/image108.png"/><Relationship Id="rId98" Type="http://schemas.openxmlformats.org/officeDocument/2006/relationships/customXml" Target="../ink/ink92.xml"/><Relationship Id="rId121" Type="http://schemas.openxmlformats.org/officeDocument/2006/relationships/image" Target="../media/image122.png"/><Relationship Id="rId142" Type="http://schemas.openxmlformats.org/officeDocument/2006/relationships/customXml" Target="../ink/ink114.xml"/><Relationship Id="rId163" Type="http://schemas.openxmlformats.org/officeDocument/2006/relationships/image" Target="../media/image143.png"/><Relationship Id="rId184" Type="http://schemas.openxmlformats.org/officeDocument/2006/relationships/customXml" Target="../ink/ink135.xml"/><Relationship Id="rId189" Type="http://schemas.openxmlformats.org/officeDocument/2006/relationships/image" Target="../media/image156.png"/><Relationship Id="rId3" Type="http://schemas.openxmlformats.org/officeDocument/2006/relationships/image" Target="../media/image63.png"/><Relationship Id="rId25" Type="http://schemas.openxmlformats.org/officeDocument/2006/relationships/image" Target="../media/image74.png"/><Relationship Id="rId46" Type="http://schemas.openxmlformats.org/officeDocument/2006/relationships/customXml" Target="../ink/ink66.xml"/><Relationship Id="rId67" Type="http://schemas.openxmlformats.org/officeDocument/2006/relationships/image" Target="../media/image95.png"/><Relationship Id="rId116" Type="http://schemas.openxmlformats.org/officeDocument/2006/relationships/customXml" Target="../ink/ink101.xml"/><Relationship Id="rId137" Type="http://schemas.openxmlformats.org/officeDocument/2006/relationships/image" Target="../media/image130.png"/><Relationship Id="rId158" Type="http://schemas.openxmlformats.org/officeDocument/2006/relationships/customXml" Target="../ink/ink122.xml"/><Relationship Id="rId20" Type="http://schemas.openxmlformats.org/officeDocument/2006/relationships/customXml" Target="../ink/ink53.xml"/><Relationship Id="rId41" Type="http://schemas.openxmlformats.org/officeDocument/2006/relationships/image" Target="../media/image82.png"/><Relationship Id="rId62" Type="http://schemas.openxmlformats.org/officeDocument/2006/relationships/customXml" Target="../ink/ink74.xml"/><Relationship Id="rId83" Type="http://schemas.openxmlformats.org/officeDocument/2006/relationships/image" Target="../media/image103.png"/><Relationship Id="rId88" Type="http://schemas.openxmlformats.org/officeDocument/2006/relationships/customXml" Target="../ink/ink87.xml"/><Relationship Id="rId111" Type="http://schemas.openxmlformats.org/officeDocument/2006/relationships/image" Target="../media/image117.png"/><Relationship Id="rId132" Type="http://schemas.openxmlformats.org/officeDocument/2006/relationships/customXml" Target="../ink/ink109.xml"/><Relationship Id="rId153" Type="http://schemas.openxmlformats.org/officeDocument/2006/relationships/image" Target="../media/image138.png"/><Relationship Id="rId174" Type="http://schemas.openxmlformats.org/officeDocument/2006/relationships/customXml" Target="../ink/ink130.xml"/><Relationship Id="rId179" Type="http://schemas.openxmlformats.org/officeDocument/2006/relationships/image" Target="../media/image151.png"/><Relationship Id="rId195" Type="http://schemas.openxmlformats.org/officeDocument/2006/relationships/image" Target="../media/image159.png"/><Relationship Id="rId190" Type="http://schemas.openxmlformats.org/officeDocument/2006/relationships/customXml" Target="../ink/ink138.xml"/><Relationship Id="rId15" Type="http://schemas.openxmlformats.org/officeDocument/2006/relationships/image" Target="../media/image69.png"/><Relationship Id="rId36" Type="http://schemas.openxmlformats.org/officeDocument/2006/relationships/customXml" Target="../ink/ink61.xml"/><Relationship Id="rId57" Type="http://schemas.openxmlformats.org/officeDocument/2006/relationships/image" Target="../media/image90.png"/><Relationship Id="rId106" Type="http://schemas.openxmlformats.org/officeDocument/2006/relationships/customXml" Target="../ink/ink96.xml"/><Relationship Id="rId127" Type="http://schemas.openxmlformats.org/officeDocument/2006/relationships/image" Target="../media/image125.png"/><Relationship Id="rId10" Type="http://schemas.openxmlformats.org/officeDocument/2006/relationships/customXml" Target="../ink/ink48.xml"/><Relationship Id="rId31" Type="http://schemas.openxmlformats.org/officeDocument/2006/relationships/image" Target="../media/image77.png"/><Relationship Id="rId52" Type="http://schemas.openxmlformats.org/officeDocument/2006/relationships/customXml" Target="../ink/ink69.xml"/><Relationship Id="rId73" Type="http://schemas.openxmlformats.org/officeDocument/2006/relationships/image" Target="../media/image98.png"/><Relationship Id="rId78" Type="http://schemas.openxmlformats.org/officeDocument/2006/relationships/customXml" Target="../ink/ink82.xml"/><Relationship Id="rId94" Type="http://schemas.openxmlformats.org/officeDocument/2006/relationships/customXml" Target="../ink/ink90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04.xml"/><Relationship Id="rId143" Type="http://schemas.openxmlformats.org/officeDocument/2006/relationships/image" Target="../media/image133.png"/><Relationship Id="rId148" Type="http://schemas.openxmlformats.org/officeDocument/2006/relationships/customXml" Target="../ink/ink117.xml"/><Relationship Id="rId164" Type="http://schemas.openxmlformats.org/officeDocument/2006/relationships/customXml" Target="../ink/ink125.xml"/><Relationship Id="rId169" Type="http://schemas.openxmlformats.org/officeDocument/2006/relationships/image" Target="../media/image146.png"/><Relationship Id="rId185" Type="http://schemas.openxmlformats.org/officeDocument/2006/relationships/image" Target="../media/image154.png"/><Relationship Id="rId4" Type="http://schemas.openxmlformats.org/officeDocument/2006/relationships/customXml" Target="../ink/ink45.xml"/><Relationship Id="rId9" Type="http://schemas.openxmlformats.org/officeDocument/2006/relationships/image" Target="../media/image66.png"/><Relationship Id="rId180" Type="http://schemas.openxmlformats.org/officeDocument/2006/relationships/customXml" Target="../ink/ink133.xml"/><Relationship Id="rId26" Type="http://schemas.openxmlformats.org/officeDocument/2006/relationships/customXml" Target="../ink/ink56.xml"/><Relationship Id="rId47" Type="http://schemas.openxmlformats.org/officeDocument/2006/relationships/image" Target="../media/image85.png"/><Relationship Id="rId68" Type="http://schemas.openxmlformats.org/officeDocument/2006/relationships/customXml" Target="../ink/ink77.xml"/><Relationship Id="rId89" Type="http://schemas.openxmlformats.org/officeDocument/2006/relationships/image" Target="../media/image106.png"/><Relationship Id="rId112" Type="http://schemas.openxmlformats.org/officeDocument/2006/relationships/customXml" Target="../ink/ink99.xml"/><Relationship Id="rId133" Type="http://schemas.openxmlformats.org/officeDocument/2006/relationships/image" Target="../media/image128.png"/><Relationship Id="rId154" Type="http://schemas.openxmlformats.org/officeDocument/2006/relationships/customXml" Target="../ink/ink120.xml"/><Relationship Id="rId175" Type="http://schemas.openxmlformats.org/officeDocument/2006/relationships/image" Target="../media/image149.png"/><Relationship Id="rId196" Type="http://schemas.openxmlformats.org/officeDocument/2006/relationships/customXml" Target="../ink/ink141.xml"/><Relationship Id="rId200" Type="http://schemas.openxmlformats.org/officeDocument/2006/relationships/customXml" Target="../ink/ink143.xml"/><Relationship Id="rId16" Type="http://schemas.openxmlformats.org/officeDocument/2006/relationships/customXml" Target="../ink/ink51.xml"/><Relationship Id="rId37" Type="http://schemas.openxmlformats.org/officeDocument/2006/relationships/image" Target="../media/image80.png"/><Relationship Id="rId58" Type="http://schemas.openxmlformats.org/officeDocument/2006/relationships/customXml" Target="../ink/ink72.xml"/><Relationship Id="rId79" Type="http://schemas.openxmlformats.org/officeDocument/2006/relationships/image" Target="../media/image101.png"/><Relationship Id="rId102" Type="http://schemas.openxmlformats.org/officeDocument/2006/relationships/customXml" Target="../ink/ink94.xml"/><Relationship Id="rId123" Type="http://schemas.openxmlformats.org/officeDocument/2006/relationships/image" Target="../media/image123.png"/><Relationship Id="rId144" Type="http://schemas.openxmlformats.org/officeDocument/2006/relationships/customXml" Target="../ink/ink115.xml"/><Relationship Id="rId90" Type="http://schemas.openxmlformats.org/officeDocument/2006/relationships/customXml" Target="../ink/ink88.xml"/><Relationship Id="rId165" Type="http://schemas.openxmlformats.org/officeDocument/2006/relationships/image" Target="../media/image144.png"/><Relationship Id="rId186" Type="http://schemas.openxmlformats.org/officeDocument/2006/relationships/customXml" Target="../ink/ink136.xml"/><Relationship Id="rId27" Type="http://schemas.openxmlformats.org/officeDocument/2006/relationships/image" Target="../media/image75.png"/><Relationship Id="rId48" Type="http://schemas.openxmlformats.org/officeDocument/2006/relationships/customXml" Target="../ink/ink67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34" Type="http://schemas.openxmlformats.org/officeDocument/2006/relationships/customXml" Target="../ink/ink110.xml"/><Relationship Id="rId80" Type="http://schemas.openxmlformats.org/officeDocument/2006/relationships/customXml" Target="../ink/ink83.xml"/><Relationship Id="rId155" Type="http://schemas.openxmlformats.org/officeDocument/2006/relationships/image" Target="../media/image139.png"/><Relationship Id="rId176" Type="http://schemas.openxmlformats.org/officeDocument/2006/relationships/customXml" Target="../ink/ink131.xml"/><Relationship Id="rId197" Type="http://schemas.openxmlformats.org/officeDocument/2006/relationships/image" Target="../media/image160.png"/><Relationship Id="rId201" Type="http://schemas.openxmlformats.org/officeDocument/2006/relationships/image" Target="../media/image162.png"/><Relationship Id="rId17" Type="http://schemas.openxmlformats.org/officeDocument/2006/relationships/image" Target="../media/image70.png"/><Relationship Id="rId38" Type="http://schemas.openxmlformats.org/officeDocument/2006/relationships/customXml" Target="../ink/ink62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24" Type="http://schemas.openxmlformats.org/officeDocument/2006/relationships/customXml" Target="../ink/ink105.xml"/><Relationship Id="rId70" Type="http://schemas.openxmlformats.org/officeDocument/2006/relationships/customXml" Target="../ink/ink78.xml"/><Relationship Id="rId91" Type="http://schemas.openxmlformats.org/officeDocument/2006/relationships/image" Target="../media/image107.png"/><Relationship Id="rId145" Type="http://schemas.openxmlformats.org/officeDocument/2006/relationships/image" Target="../media/image134.png"/><Relationship Id="rId166" Type="http://schemas.openxmlformats.org/officeDocument/2006/relationships/customXml" Target="../ink/ink126.xml"/><Relationship Id="rId187" Type="http://schemas.openxmlformats.org/officeDocument/2006/relationships/image" Target="../media/image155.png"/><Relationship Id="rId1" Type="http://schemas.openxmlformats.org/officeDocument/2006/relationships/slideLayout" Target="../slideLayouts/slideLayout6.xml"/><Relationship Id="rId28" Type="http://schemas.openxmlformats.org/officeDocument/2006/relationships/customXml" Target="../ink/ink57.xml"/><Relationship Id="rId49" Type="http://schemas.openxmlformats.org/officeDocument/2006/relationships/image" Target="../media/image86.png"/><Relationship Id="rId114" Type="http://schemas.openxmlformats.org/officeDocument/2006/relationships/customXml" Target="../ink/ink100.xml"/><Relationship Id="rId60" Type="http://schemas.openxmlformats.org/officeDocument/2006/relationships/customXml" Target="../ink/ink73.xml"/><Relationship Id="rId81" Type="http://schemas.openxmlformats.org/officeDocument/2006/relationships/image" Target="../media/image102.png"/><Relationship Id="rId135" Type="http://schemas.openxmlformats.org/officeDocument/2006/relationships/image" Target="../media/image129.png"/><Relationship Id="rId156" Type="http://schemas.openxmlformats.org/officeDocument/2006/relationships/customXml" Target="../ink/ink121.xml"/><Relationship Id="rId177" Type="http://schemas.openxmlformats.org/officeDocument/2006/relationships/image" Target="../media/image150.png"/><Relationship Id="rId198" Type="http://schemas.openxmlformats.org/officeDocument/2006/relationships/customXml" Target="../ink/ink142.xml"/><Relationship Id="rId18" Type="http://schemas.openxmlformats.org/officeDocument/2006/relationships/customXml" Target="../ink/ink52.xml"/><Relationship Id="rId39" Type="http://schemas.openxmlformats.org/officeDocument/2006/relationships/image" Target="../media/image81.png"/><Relationship Id="rId50" Type="http://schemas.openxmlformats.org/officeDocument/2006/relationships/customXml" Target="../ink/ink68.xml"/><Relationship Id="rId104" Type="http://schemas.openxmlformats.org/officeDocument/2006/relationships/customXml" Target="../ink/ink95.xml"/><Relationship Id="rId125" Type="http://schemas.openxmlformats.org/officeDocument/2006/relationships/image" Target="../media/image124.png"/><Relationship Id="rId146" Type="http://schemas.openxmlformats.org/officeDocument/2006/relationships/customXml" Target="../ink/ink116.xml"/><Relationship Id="rId167" Type="http://schemas.openxmlformats.org/officeDocument/2006/relationships/image" Target="../media/image145.png"/><Relationship Id="rId188" Type="http://schemas.openxmlformats.org/officeDocument/2006/relationships/customXml" Target="../ink/ink137.xml"/><Relationship Id="rId71" Type="http://schemas.openxmlformats.org/officeDocument/2006/relationships/image" Target="../media/image97.png"/><Relationship Id="rId92" Type="http://schemas.openxmlformats.org/officeDocument/2006/relationships/customXml" Target="../ink/ink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e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.png"/><Relationship Id="rId21" Type="http://schemas.openxmlformats.org/officeDocument/2006/relationships/customXml" Target="../ink/ink153.xml"/><Relationship Id="rId42" Type="http://schemas.openxmlformats.org/officeDocument/2006/relationships/image" Target="../media/image189.png"/><Relationship Id="rId47" Type="http://schemas.openxmlformats.org/officeDocument/2006/relationships/customXml" Target="../ink/ink166.xml"/><Relationship Id="rId63" Type="http://schemas.openxmlformats.org/officeDocument/2006/relationships/customXml" Target="../ink/ink174.xml"/><Relationship Id="rId68" Type="http://schemas.openxmlformats.org/officeDocument/2006/relationships/image" Target="../media/image202.png"/><Relationship Id="rId7" Type="http://schemas.openxmlformats.org/officeDocument/2006/relationships/customXml" Target="../ink/ink146.xml"/><Relationship Id="rId71" Type="http://schemas.openxmlformats.org/officeDocument/2006/relationships/customXml" Target="../ink/ink178.xml"/><Relationship Id="rId2" Type="http://schemas.openxmlformats.org/officeDocument/2006/relationships/image" Target="../media/image168.png"/><Relationship Id="rId16" Type="http://schemas.openxmlformats.org/officeDocument/2006/relationships/image" Target="../media/image176.png"/><Relationship Id="rId29" Type="http://schemas.openxmlformats.org/officeDocument/2006/relationships/customXml" Target="../ink/ink157.xml"/><Relationship Id="rId11" Type="http://schemas.openxmlformats.org/officeDocument/2006/relationships/customXml" Target="../ink/ink148.xml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61.xml"/><Relationship Id="rId40" Type="http://schemas.openxmlformats.org/officeDocument/2006/relationships/image" Target="../media/image188.png"/><Relationship Id="rId45" Type="http://schemas.openxmlformats.org/officeDocument/2006/relationships/customXml" Target="../ink/ink165.xml"/><Relationship Id="rId53" Type="http://schemas.openxmlformats.org/officeDocument/2006/relationships/customXml" Target="../ink/ink169.xml"/><Relationship Id="rId58" Type="http://schemas.openxmlformats.org/officeDocument/2006/relationships/image" Target="../media/image197.png"/><Relationship Id="rId66" Type="http://schemas.openxmlformats.org/officeDocument/2006/relationships/image" Target="../media/image201.png"/><Relationship Id="rId5" Type="http://schemas.openxmlformats.org/officeDocument/2006/relationships/customXml" Target="../ink/ink145.xml"/><Relationship Id="rId61" Type="http://schemas.openxmlformats.org/officeDocument/2006/relationships/customXml" Target="../ink/ink173.xml"/><Relationship Id="rId19" Type="http://schemas.openxmlformats.org/officeDocument/2006/relationships/customXml" Target="../ink/ink152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56.xml"/><Relationship Id="rId30" Type="http://schemas.openxmlformats.org/officeDocument/2006/relationships/image" Target="../media/image183.png"/><Relationship Id="rId35" Type="http://schemas.openxmlformats.org/officeDocument/2006/relationships/customXml" Target="../ink/ink160.xml"/><Relationship Id="rId43" Type="http://schemas.openxmlformats.org/officeDocument/2006/relationships/customXml" Target="../ink/ink164.xml"/><Relationship Id="rId48" Type="http://schemas.openxmlformats.org/officeDocument/2006/relationships/image" Target="../media/image192.png"/><Relationship Id="rId56" Type="http://schemas.openxmlformats.org/officeDocument/2006/relationships/image" Target="../media/image196.png"/><Relationship Id="rId64" Type="http://schemas.openxmlformats.org/officeDocument/2006/relationships/image" Target="../media/image200.png"/><Relationship Id="rId69" Type="http://schemas.openxmlformats.org/officeDocument/2006/relationships/customXml" Target="../ink/ink177.xml"/><Relationship Id="rId8" Type="http://schemas.openxmlformats.org/officeDocument/2006/relationships/image" Target="../media/image172.png"/><Relationship Id="rId51" Type="http://schemas.openxmlformats.org/officeDocument/2006/relationships/customXml" Target="../ink/ink168.xml"/><Relationship Id="rId72" Type="http://schemas.openxmlformats.org/officeDocument/2006/relationships/image" Target="../media/image204.png"/><Relationship Id="rId3" Type="http://schemas.openxmlformats.org/officeDocument/2006/relationships/customXml" Target="../ink/ink144.xml"/><Relationship Id="rId12" Type="http://schemas.openxmlformats.org/officeDocument/2006/relationships/image" Target="../media/image174.png"/><Relationship Id="rId17" Type="http://schemas.openxmlformats.org/officeDocument/2006/relationships/customXml" Target="../ink/ink151.xml"/><Relationship Id="rId25" Type="http://schemas.openxmlformats.org/officeDocument/2006/relationships/customXml" Target="../ink/ink155.xml"/><Relationship Id="rId33" Type="http://schemas.openxmlformats.org/officeDocument/2006/relationships/customXml" Target="../ink/ink159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59" Type="http://schemas.openxmlformats.org/officeDocument/2006/relationships/customXml" Target="../ink/ink172.xml"/><Relationship Id="rId67" Type="http://schemas.openxmlformats.org/officeDocument/2006/relationships/customXml" Target="../ink/ink176.xml"/><Relationship Id="rId20" Type="http://schemas.openxmlformats.org/officeDocument/2006/relationships/image" Target="../media/image178.png"/><Relationship Id="rId41" Type="http://schemas.openxmlformats.org/officeDocument/2006/relationships/customXml" Target="../ink/ink163.xml"/><Relationship Id="rId54" Type="http://schemas.openxmlformats.org/officeDocument/2006/relationships/image" Target="../media/image195.png"/><Relationship Id="rId62" Type="http://schemas.openxmlformats.org/officeDocument/2006/relationships/image" Target="../media/image199.png"/><Relationship Id="rId70" Type="http://schemas.openxmlformats.org/officeDocument/2006/relationships/image" Target="../media/image20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1.png"/><Relationship Id="rId15" Type="http://schemas.openxmlformats.org/officeDocument/2006/relationships/customXml" Target="../ink/ink150.xml"/><Relationship Id="rId23" Type="http://schemas.openxmlformats.org/officeDocument/2006/relationships/customXml" Target="../ink/ink154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67.xml"/><Relationship Id="rId57" Type="http://schemas.openxmlformats.org/officeDocument/2006/relationships/customXml" Target="../ink/ink171.xml"/><Relationship Id="rId10" Type="http://schemas.openxmlformats.org/officeDocument/2006/relationships/image" Target="../media/image173.png"/><Relationship Id="rId31" Type="http://schemas.openxmlformats.org/officeDocument/2006/relationships/customXml" Target="../ink/ink158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60" Type="http://schemas.openxmlformats.org/officeDocument/2006/relationships/image" Target="../media/image198.png"/><Relationship Id="rId65" Type="http://schemas.openxmlformats.org/officeDocument/2006/relationships/customXml" Target="../ink/ink175.xml"/><Relationship Id="rId4" Type="http://schemas.openxmlformats.org/officeDocument/2006/relationships/image" Target="../media/image170.png"/><Relationship Id="rId9" Type="http://schemas.openxmlformats.org/officeDocument/2006/relationships/customXml" Target="../ink/ink147.xml"/><Relationship Id="rId13" Type="http://schemas.openxmlformats.org/officeDocument/2006/relationships/customXml" Target="../ink/ink149.xml"/><Relationship Id="rId18" Type="http://schemas.openxmlformats.org/officeDocument/2006/relationships/image" Target="../media/image177.png"/><Relationship Id="rId39" Type="http://schemas.openxmlformats.org/officeDocument/2006/relationships/customXml" Target="../ink/ink162.xml"/><Relationship Id="rId34" Type="http://schemas.openxmlformats.org/officeDocument/2006/relationships/image" Target="../media/image185.png"/><Relationship Id="rId50" Type="http://schemas.openxmlformats.org/officeDocument/2006/relationships/image" Target="../media/image193.png"/><Relationship Id="rId55" Type="http://schemas.openxmlformats.org/officeDocument/2006/relationships/customXml" Target="../ink/ink17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jpe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7.png"/><Relationship Id="rId21" Type="http://schemas.openxmlformats.org/officeDocument/2006/relationships/customXml" Target="../ink/ink187.xml"/><Relationship Id="rId34" Type="http://schemas.openxmlformats.org/officeDocument/2006/relationships/image" Target="../media/image221.png"/><Relationship Id="rId42" Type="http://schemas.openxmlformats.org/officeDocument/2006/relationships/image" Target="../media/image225.png"/><Relationship Id="rId47" Type="http://schemas.openxmlformats.org/officeDocument/2006/relationships/customXml" Target="../ink/ink200.xml"/><Relationship Id="rId50" Type="http://schemas.openxmlformats.org/officeDocument/2006/relationships/image" Target="../media/image229.png"/><Relationship Id="rId55" Type="http://schemas.openxmlformats.org/officeDocument/2006/relationships/customXml" Target="../ink/ink204.xml"/><Relationship Id="rId63" Type="http://schemas.openxmlformats.org/officeDocument/2006/relationships/customXml" Target="../ink/ink208.xml"/><Relationship Id="rId7" Type="http://schemas.openxmlformats.org/officeDocument/2006/relationships/customXml" Target="../ink/ink180.xml"/><Relationship Id="rId2" Type="http://schemas.openxmlformats.org/officeDocument/2006/relationships/image" Target="../media/image205.png"/><Relationship Id="rId16" Type="http://schemas.openxmlformats.org/officeDocument/2006/relationships/image" Target="../media/image212.png"/><Relationship Id="rId29" Type="http://schemas.openxmlformats.org/officeDocument/2006/relationships/customXml" Target="../ink/ink191.xml"/><Relationship Id="rId11" Type="http://schemas.openxmlformats.org/officeDocument/2006/relationships/customXml" Target="../ink/ink182.xml"/><Relationship Id="rId24" Type="http://schemas.openxmlformats.org/officeDocument/2006/relationships/image" Target="../media/image216.png"/><Relationship Id="rId32" Type="http://schemas.openxmlformats.org/officeDocument/2006/relationships/image" Target="../media/image220.png"/><Relationship Id="rId37" Type="http://schemas.openxmlformats.org/officeDocument/2006/relationships/customXml" Target="../ink/ink195.xml"/><Relationship Id="rId40" Type="http://schemas.openxmlformats.org/officeDocument/2006/relationships/image" Target="../media/image224.png"/><Relationship Id="rId45" Type="http://schemas.openxmlformats.org/officeDocument/2006/relationships/customXml" Target="../ink/ink199.xml"/><Relationship Id="rId53" Type="http://schemas.openxmlformats.org/officeDocument/2006/relationships/customXml" Target="../ink/ink203.xml"/><Relationship Id="rId58" Type="http://schemas.openxmlformats.org/officeDocument/2006/relationships/image" Target="../media/image233.png"/><Relationship Id="rId66" Type="http://schemas.openxmlformats.org/officeDocument/2006/relationships/image" Target="../media/image237.png"/><Relationship Id="rId5" Type="http://schemas.openxmlformats.org/officeDocument/2006/relationships/customXml" Target="../ink/ink179.xml"/><Relationship Id="rId61" Type="http://schemas.openxmlformats.org/officeDocument/2006/relationships/customXml" Target="../ink/ink207.xml"/><Relationship Id="rId19" Type="http://schemas.openxmlformats.org/officeDocument/2006/relationships/customXml" Target="../ink/ink186.xml"/><Relationship Id="rId14" Type="http://schemas.openxmlformats.org/officeDocument/2006/relationships/image" Target="../media/image211.png"/><Relationship Id="rId22" Type="http://schemas.openxmlformats.org/officeDocument/2006/relationships/image" Target="../media/image215.png"/><Relationship Id="rId27" Type="http://schemas.openxmlformats.org/officeDocument/2006/relationships/customXml" Target="../ink/ink190.xml"/><Relationship Id="rId30" Type="http://schemas.openxmlformats.org/officeDocument/2006/relationships/image" Target="../media/image219.png"/><Relationship Id="rId35" Type="http://schemas.openxmlformats.org/officeDocument/2006/relationships/customXml" Target="../ink/ink194.xml"/><Relationship Id="rId43" Type="http://schemas.openxmlformats.org/officeDocument/2006/relationships/customXml" Target="../ink/ink198.xml"/><Relationship Id="rId48" Type="http://schemas.openxmlformats.org/officeDocument/2006/relationships/image" Target="../media/image228.png"/><Relationship Id="rId56" Type="http://schemas.openxmlformats.org/officeDocument/2006/relationships/image" Target="../media/image232.png"/><Relationship Id="rId64" Type="http://schemas.openxmlformats.org/officeDocument/2006/relationships/image" Target="../media/image236.png"/><Relationship Id="rId8" Type="http://schemas.openxmlformats.org/officeDocument/2006/relationships/image" Target="../media/image208.png"/><Relationship Id="rId51" Type="http://schemas.openxmlformats.org/officeDocument/2006/relationships/customXml" Target="../ink/ink202.xml"/><Relationship Id="rId3" Type="http://schemas.openxmlformats.org/officeDocument/2006/relationships/image" Target="../media/image165.jpeg"/><Relationship Id="rId12" Type="http://schemas.openxmlformats.org/officeDocument/2006/relationships/image" Target="../media/image210.png"/><Relationship Id="rId17" Type="http://schemas.openxmlformats.org/officeDocument/2006/relationships/customXml" Target="../ink/ink185.xml"/><Relationship Id="rId25" Type="http://schemas.openxmlformats.org/officeDocument/2006/relationships/customXml" Target="../ink/ink189.xml"/><Relationship Id="rId33" Type="http://schemas.openxmlformats.org/officeDocument/2006/relationships/customXml" Target="../ink/ink193.xml"/><Relationship Id="rId38" Type="http://schemas.openxmlformats.org/officeDocument/2006/relationships/image" Target="../media/image223.png"/><Relationship Id="rId46" Type="http://schemas.openxmlformats.org/officeDocument/2006/relationships/image" Target="../media/image227.png"/><Relationship Id="rId59" Type="http://schemas.openxmlformats.org/officeDocument/2006/relationships/customXml" Target="../ink/ink206.xml"/><Relationship Id="rId20" Type="http://schemas.openxmlformats.org/officeDocument/2006/relationships/image" Target="../media/image214.png"/><Relationship Id="rId41" Type="http://schemas.openxmlformats.org/officeDocument/2006/relationships/customXml" Target="../ink/ink197.xml"/><Relationship Id="rId54" Type="http://schemas.openxmlformats.org/officeDocument/2006/relationships/image" Target="../media/image231.png"/><Relationship Id="rId62" Type="http://schemas.openxmlformats.org/officeDocument/2006/relationships/image" Target="../media/image2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7.png"/><Relationship Id="rId15" Type="http://schemas.openxmlformats.org/officeDocument/2006/relationships/customXml" Target="../ink/ink184.xml"/><Relationship Id="rId23" Type="http://schemas.openxmlformats.org/officeDocument/2006/relationships/customXml" Target="../ink/ink188.xml"/><Relationship Id="rId28" Type="http://schemas.openxmlformats.org/officeDocument/2006/relationships/image" Target="../media/image218.png"/><Relationship Id="rId36" Type="http://schemas.openxmlformats.org/officeDocument/2006/relationships/image" Target="../media/image222.png"/><Relationship Id="rId49" Type="http://schemas.openxmlformats.org/officeDocument/2006/relationships/customXml" Target="../ink/ink201.xml"/><Relationship Id="rId57" Type="http://schemas.openxmlformats.org/officeDocument/2006/relationships/customXml" Target="../ink/ink205.xml"/><Relationship Id="rId10" Type="http://schemas.openxmlformats.org/officeDocument/2006/relationships/image" Target="../media/image209.png"/><Relationship Id="rId31" Type="http://schemas.openxmlformats.org/officeDocument/2006/relationships/customXml" Target="../ink/ink192.xml"/><Relationship Id="rId44" Type="http://schemas.openxmlformats.org/officeDocument/2006/relationships/image" Target="../media/image226.png"/><Relationship Id="rId52" Type="http://schemas.openxmlformats.org/officeDocument/2006/relationships/image" Target="../media/image230.png"/><Relationship Id="rId60" Type="http://schemas.openxmlformats.org/officeDocument/2006/relationships/image" Target="../media/image234.png"/><Relationship Id="rId65" Type="http://schemas.openxmlformats.org/officeDocument/2006/relationships/customXml" Target="../ink/ink209.xml"/><Relationship Id="rId4" Type="http://schemas.openxmlformats.org/officeDocument/2006/relationships/image" Target="../media/image166.jpeg"/><Relationship Id="rId9" Type="http://schemas.openxmlformats.org/officeDocument/2006/relationships/customXml" Target="../ink/ink181.xml"/><Relationship Id="rId13" Type="http://schemas.openxmlformats.org/officeDocument/2006/relationships/customXml" Target="../ink/ink183.xml"/><Relationship Id="rId18" Type="http://schemas.openxmlformats.org/officeDocument/2006/relationships/image" Target="../media/image213.png"/><Relationship Id="rId39" Type="http://schemas.openxmlformats.org/officeDocument/2006/relationships/customXml" Target="../ink/ink196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4.xml"/><Relationship Id="rId18" Type="http://schemas.openxmlformats.org/officeDocument/2006/relationships/image" Target="../media/image245.png"/><Relationship Id="rId26" Type="http://schemas.openxmlformats.org/officeDocument/2006/relationships/image" Target="../media/image249.png"/><Relationship Id="rId39" Type="http://schemas.openxmlformats.org/officeDocument/2006/relationships/customXml" Target="../ink/ink227.xml"/><Relationship Id="rId21" Type="http://schemas.openxmlformats.org/officeDocument/2006/relationships/customXml" Target="../ink/ink218.xml"/><Relationship Id="rId34" Type="http://schemas.openxmlformats.org/officeDocument/2006/relationships/image" Target="../media/image253.png"/><Relationship Id="rId42" Type="http://schemas.openxmlformats.org/officeDocument/2006/relationships/image" Target="../media/image257.png"/><Relationship Id="rId47" Type="http://schemas.openxmlformats.org/officeDocument/2006/relationships/customXml" Target="../ink/ink231.xml"/><Relationship Id="rId50" Type="http://schemas.openxmlformats.org/officeDocument/2006/relationships/image" Target="../media/image261.png"/><Relationship Id="rId55" Type="http://schemas.openxmlformats.org/officeDocument/2006/relationships/customXml" Target="../ink/ink235.xml"/><Relationship Id="rId63" Type="http://schemas.openxmlformats.org/officeDocument/2006/relationships/customXml" Target="../ink/ink239.xml"/><Relationship Id="rId7" Type="http://schemas.openxmlformats.org/officeDocument/2006/relationships/customXml" Target="../ink/ink211.xml"/><Relationship Id="rId2" Type="http://schemas.openxmlformats.org/officeDocument/2006/relationships/image" Target="../media/image206.png"/><Relationship Id="rId16" Type="http://schemas.openxmlformats.org/officeDocument/2006/relationships/image" Target="../media/image244.png"/><Relationship Id="rId29" Type="http://schemas.openxmlformats.org/officeDocument/2006/relationships/customXml" Target="../ink/ink222.xml"/><Relationship Id="rId11" Type="http://schemas.openxmlformats.org/officeDocument/2006/relationships/customXml" Target="../ink/ink213.xml"/><Relationship Id="rId24" Type="http://schemas.openxmlformats.org/officeDocument/2006/relationships/image" Target="../media/image248.png"/><Relationship Id="rId32" Type="http://schemas.openxmlformats.org/officeDocument/2006/relationships/image" Target="../media/image252.png"/><Relationship Id="rId37" Type="http://schemas.openxmlformats.org/officeDocument/2006/relationships/customXml" Target="../ink/ink226.xml"/><Relationship Id="rId40" Type="http://schemas.openxmlformats.org/officeDocument/2006/relationships/image" Target="../media/image256.png"/><Relationship Id="rId45" Type="http://schemas.openxmlformats.org/officeDocument/2006/relationships/customXml" Target="../ink/ink230.xml"/><Relationship Id="rId53" Type="http://schemas.openxmlformats.org/officeDocument/2006/relationships/customXml" Target="../ink/ink234.xml"/><Relationship Id="rId58" Type="http://schemas.openxmlformats.org/officeDocument/2006/relationships/image" Target="../media/image265.png"/><Relationship Id="rId5" Type="http://schemas.openxmlformats.org/officeDocument/2006/relationships/customXml" Target="../ink/ink210.xml"/><Relationship Id="rId61" Type="http://schemas.openxmlformats.org/officeDocument/2006/relationships/customXml" Target="../ink/ink238.xml"/><Relationship Id="rId19" Type="http://schemas.openxmlformats.org/officeDocument/2006/relationships/customXml" Target="../ink/ink217.xml"/><Relationship Id="rId14" Type="http://schemas.openxmlformats.org/officeDocument/2006/relationships/image" Target="../media/image243.png"/><Relationship Id="rId22" Type="http://schemas.openxmlformats.org/officeDocument/2006/relationships/image" Target="../media/image247.png"/><Relationship Id="rId27" Type="http://schemas.openxmlformats.org/officeDocument/2006/relationships/customXml" Target="../ink/ink221.xml"/><Relationship Id="rId30" Type="http://schemas.openxmlformats.org/officeDocument/2006/relationships/image" Target="../media/image251.png"/><Relationship Id="rId35" Type="http://schemas.openxmlformats.org/officeDocument/2006/relationships/customXml" Target="../ink/ink225.xml"/><Relationship Id="rId43" Type="http://schemas.openxmlformats.org/officeDocument/2006/relationships/customXml" Target="../ink/ink229.xml"/><Relationship Id="rId48" Type="http://schemas.openxmlformats.org/officeDocument/2006/relationships/image" Target="../media/image260.png"/><Relationship Id="rId56" Type="http://schemas.openxmlformats.org/officeDocument/2006/relationships/image" Target="../media/image264.png"/><Relationship Id="rId64" Type="http://schemas.openxmlformats.org/officeDocument/2006/relationships/image" Target="../media/image268.png"/><Relationship Id="rId8" Type="http://schemas.openxmlformats.org/officeDocument/2006/relationships/image" Target="../media/image240.png"/><Relationship Id="rId51" Type="http://schemas.openxmlformats.org/officeDocument/2006/relationships/customXml" Target="../ink/ink233.xml"/><Relationship Id="rId3" Type="http://schemas.openxmlformats.org/officeDocument/2006/relationships/image" Target="../media/image165.jpeg"/><Relationship Id="rId12" Type="http://schemas.openxmlformats.org/officeDocument/2006/relationships/image" Target="../media/image242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33" Type="http://schemas.openxmlformats.org/officeDocument/2006/relationships/customXml" Target="../ink/ink224.xml"/><Relationship Id="rId38" Type="http://schemas.openxmlformats.org/officeDocument/2006/relationships/image" Target="../media/image255.png"/><Relationship Id="rId46" Type="http://schemas.openxmlformats.org/officeDocument/2006/relationships/image" Target="../media/image259.png"/><Relationship Id="rId59" Type="http://schemas.openxmlformats.org/officeDocument/2006/relationships/customXml" Target="../ink/ink237.xml"/><Relationship Id="rId20" Type="http://schemas.openxmlformats.org/officeDocument/2006/relationships/image" Target="../media/image246.png"/><Relationship Id="rId41" Type="http://schemas.openxmlformats.org/officeDocument/2006/relationships/customXml" Target="../ink/ink228.xml"/><Relationship Id="rId54" Type="http://schemas.openxmlformats.org/officeDocument/2006/relationships/image" Target="../media/image263.png"/><Relationship Id="rId62" Type="http://schemas.openxmlformats.org/officeDocument/2006/relationships/image" Target="../media/image2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9.png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250.png"/><Relationship Id="rId36" Type="http://schemas.openxmlformats.org/officeDocument/2006/relationships/image" Target="../media/image254.png"/><Relationship Id="rId49" Type="http://schemas.openxmlformats.org/officeDocument/2006/relationships/customXml" Target="../ink/ink232.xml"/><Relationship Id="rId57" Type="http://schemas.openxmlformats.org/officeDocument/2006/relationships/customXml" Target="../ink/ink236.xml"/><Relationship Id="rId10" Type="http://schemas.openxmlformats.org/officeDocument/2006/relationships/image" Target="../media/image241.png"/><Relationship Id="rId31" Type="http://schemas.openxmlformats.org/officeDocument/2006/relationships/customXml" Target="../ink/ink223.xml"/><Relationship Id="rId44" Type="http://schemas.openxmlformats.org/officeDocument/2006/relationships/image" Target="../media/image258.png"/><Relationship Id="rId52" Type="http://schemas.openxmlformats.org/officeDocument/2006/relationships/image" Target="../media/image262.png"/><Relationship Id="rId60" Type="http://schemas.openxmlformats.org/officeDocument/2006/relationships/image" Target="../media/image266.png"/><Relationship Id="rId4" Type="http://schemas.openxmlformats.org/officeDocument/2006/relationships/image" Target="../media/image166.jpeg"/><Relationship Id="rId9" Type="http://schemas.openxmlformats.org/officeDocument/2006/relationships/customXml" Target="../ink/ink2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jpeg"/><Relationship Id="rId3" Type="http://schemas.openxmlformats.org/officeDocument/2006/relationships/image" Target="../media/image205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9.png"/><Relationship Id="rId5" Type="http://schemas.openxmlformats.org/officeDocument/2006/relationships/image" Target="../media/image270.png"/><Relationship Id="rId4" Type="http://schemas.openxmlformats.org/officeDocument/2006/relationships/customXml" Target="../ink/ink240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9.png"/><Relationship Id="rId21" Type="http://schemas.openxmlformats.org/officeDocument/2006/relationships/customXml" Target="../ink/ink247.xml"/><Relationship Id="rId42" Type="http://schemas.openxmlformats.org/officeDocument/2006/relationships/image" Target="../media/image287.png"/><Relationship Id="rId47" Type="http://schemas.openxmlformats.org/officeDocument/2006/relationships/customXml" Target="../ink/ink260.xml"/><Relationship Id="rId63" Type="http://schemas.openxmlformats.org/officeDocument/2006/relationships/customXml" Target="../ink/ink268.xml"/><Relationship Id="rId68" Type="http://schemas.openxmlformats.org/officeDocument/2006/relationships/image" Target="../media/image300.png"/><Relationship Id="rId84" Type="http://schemas.openxmlformats.org/officeDocument/2006/relationships/image" Target="../media/image308.png"/><Relationship Id="rId16" Type="http://schemas.openxmlformats.org/officeDocument/2006/relationships/image" Target="../media/image274.png"/><Relationship Id="rId11" Type="http://schemas.openxmlformats.org/officeDocument/2006/relationships/image" Target="../media/image420.png"/><Relationship Id="rId32" Type="http://schemas.openxmlformats.org/officeDocument/2006/relationships/image" Target="../media/image282.png"/><Relationship Id="rId37" Type="http://schemas.openxmlformats.org/officeDocument/2006/relationships/customXml" Target="../ink/ink255.xml"/><Relationship Id="rId53" Type="http://schemas.openxmlformats.org/officeDocument/2006/relationships/customXml" Target="../ink/ink263.xml"/><Relationship Id="rId58" Type="http://schemas.openxmlformats.org/officeDocument/2006/relationships/image" Target="../media/image295.png"/><Relationship Id="rId74" Type="http://schemas.openxmlformats.org/officeDocument/2006/relationships/image" Target="../media/image303.png"/><Relationship Id="rId79" Type="http://schemas.openxmlformats.org/officeDocument/2006/relationships/customXml" Target="../ink/ink276.xml"/><Relationship Id="rId5" Type="http://schemas.openxmlformats.org/officeDocument/2006/relationships/customXml" Target="../ink/ink241.xml"/><Relationship Id="rId61" Type="http://schemas.openxmlformats.org/officeDocument/2006/relationships/customXml" Target="../ink/ink267.xml"/><Relationship Id="rId82" Type="http://schemas.openxmlformats.org/officeDocument/2006/relationships/image" Target="../media/image307.png"/><Relationship Id="rId19" Type="http://schemas.openxmlformats.org/officeDocument/2006/relationships/customXml" Target="../ink/ink246.xml"/><Relationship Id="rId14" Type="http://schemas.openxmlformats.org/officeDocument/2006/relationships/image" Target="../media/image273.png"/><Relationship Id="rId22" Type="http://schemas.openxmlformats.org/officeDocument/2006/relationships/image" Target="../media/image277.png"/><Relationship Id="rId27" Type="http://schemas.openxmlformats.org/officeDocument/2006/relationships/customXml" Target="../ink/ink250.xml"/><Relationship Id="rId30" Type="http://schemas.openxmlformats.org/officeDocument/2006/relationships/image" Target="../media/image281.png"/><Relationship Id="rId35" Type="http://schemas.openxmlformats.org/officeDocument/2006/relationships/customXml" Target="../ink/ink254.xml"/><Relationship Id="rId43" Type="http://schemas.openxmlformats.org/officeDocument/2006/relationships/customXml" Target="../ink/ink258.xml"/><Relationship Id="rId48" Type="http://schemas.openxmlformats.org/officeDocument/2006/relationships/image" Target="../media/image290.png"/><Relationship Id="rId56" Type="http://schemas.openxmlformats.org/officeDocument/2006/relationships/image" Target="../media/image294.png"/><Relationship Id="rId64" Type="http://schemas.openxmlformats.org/officeDocument/2006/relationships/image" Target="../media/image298.png"/><Relationship Id="rId69" Type="http://schemas.openxmlformats.org/officeDocument/2006/relationships/customXml" Target="../ink/ink271.xml"/><Relationship Id="rId77" Type="http://schemas.openxmlformats.org/officeDocument/2006/relationships/customXml" Target="../ink/ink275.xml"/><Relationship Id="rId8" Type="http://schemas.openxmlformats.org/officeDocument/2006/relationships/image" Target="../media/image400.png"/><Relationship Id="rId51" Type="http://schemas.openxmlformats.org/officeDocument/2006/relationships/customXml" Target="../ink/ink262.xml"/><Relationship Id="rId72" Type="http://schemas.openxmlformats.org/officeDocument/2006/relationships/image" Target="../media/image302.png"/><Relationship Id="rId80" Type="http://schemas.openxmlformats.org/officeDocument/2006/relationships/image" Target="../media/image306.png"/><Relationship Id="rId85" Type="http://schemas.openxmlformats.org/officeDocument/2006/relationships/customXml" Target="../ink/ink279.xml"/><Relationship Id="rId3" Type="http://schemas.openxmlformats.org/officeDocument/2006/relationships/image" Target="../media/image271.png"/><Relationship Id="rId12" Type="http://schemas.openxmlformats.org/officeDocument/2006/relationships/image" Target="../media/image165.jpeg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38" Type="http://schemas.openxmlformats.org/officeDocument/2006/relationships/image" Target="../media/image285.png"/><Relationship Id="rId46" Type="http://schemas.openxmlformats.org/officeDocument/2006/relationships/image" Target="../media/image289.png"/><Relationship Id="rId59" Type="http://schemas.openxmlformats.org/officeDocument/2006/relationships/customXml" Target="../ink/ink266.xml"/><Relationship Id="rId67" Type="http://schemas.openxmlformats.org/officeDocument/2006/relationships/customXml" Target="../ink/ink270.xml"/><Relationship Id="rId20" Type="http://schemas.openxmlformats.org/officeDocument/2006/relationships/image" Target="../media/image276.png"/><Relationship Id="rId41" Type="http://schemas.openxmlformats.org/officeDocument/2006/relationships/customXml" Target="../ink/ink257.xml"/><Relationship Id="rId54" Type="http://schemas.openxmlformats.org/officeDocument/2006/relationships/image" Target="../media/image293.png"/><Relationship Id="rId62" Type="http://schemas.openxmlformats.org/officeDocument/2006/relationships/image" Target="../media/image297.png"/><Relationship Id="rId70" Type="http://schemas.openxmlformats.org/officeDocument/2006/relationships/image" Target="../media/image301.png"/><Relationship Id="rId75" Type="http://schemas.openxmlformats.org/officeDocument/2006/relationships/customXml" Target="../ink/ink274.xml"/><Relationship Id="rId83" Type="http://schemas.openxmlformats.org/officeDocument/2006/relationships/customXml" Target="../ink/ink278.xml"/><Relationship Id="rId1" Type="http://schemas.openxmlformats.org/officeDocument/2006/relationships/slideLayout" Target="../slideLayouts/slideLayout8.xml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28" Type="http://schemas.openxmlformats.org/officeDocument/2006/relationships/image" Target="../media/image280.png"/><Relationship Id="rId36" Type="http://schemas.openxmlformats.org/officeDocument/2006/relationships/image" Target="../media/image284.png"/><Relationship Id="rId49" Type="http://schemas.openxmlformats.org/officeDocument/2006/relationships/customXml" Target="../ink/ink261.xml"/><Relationship Id="rId57" Type="http://schemas.openxmlformats.org/officeDocument/2006/relationships/customXml" Target="../ink/ink265.xml"/><Relationship Id="rId10" Type="http://schemas.openxmlformats.org/officeDocument/2006/relationships/image" Target="../media/image410.png"/><Relationship Id="rId31" Type="http://schemas.openxmlformats.org/officeDocument/2006/relationships/customXml" Target="../ink/ink252.xml"/><Relationship Id="rId44" Type="http://schemas.openxmlformats.org/officeDocument/2006/relationships/image" Target="../media/image288.png"/><Relationship Id="rId52" Type="http://schemas.openxmlformats.org/officeDocument/2006/relationships/image" Target="../media/image292.png"/><Relationship Id="rId60" Type="http://schemas.openxmlformats.org/officeDocument/2006/relationships/image" Target="../media/image296.png"/><Relationship Id="rId65" Type="http://schemas.openxmlformats.org/officeDocument/2006/relationships/customXml" Target="../ink/ink269.xml"/><Relationship Id="rId73" Type="http://schemas.openxmlformats.org/officeDocument/2006/relationships/customXml" Target="../ink/ink273.xml"/><Relationship Id="rId78" Type="http://schemas.openxmlformats.org/officeDocument/2006/relationships/image" Target="../media/image305.png"/><Relationship Id="rId81" Type="http://schemas.openxmlformats.org/officeDocument/2006/relationships/customXml" Target="../ink/ink277.xml"/><Relationship Id="rId86" Type="http://schemas.openxmlformats.org/officeDocument/2006/relationships/image" Target="../media/image309.png"/><Relationship Id="rId4" Type="http://schemas.openxmlformats.org/officeDocument/2006/relationships/image" Target="../media/image206.png"/><Relationship Id="rId9" Type="http://schemas.openxmlformats.org/officeDocument/2006/relationships/customXml" Target="../ink/ink242.xml"/><Relationship Id="rId13" Type="http://schemas.openxmlformats.org/officeDocument/2006/relationships/customXml" Target="../ink/ink243.xml"/><Relationship Id="rId18" Type="http://schemas.openxmlformats.org/officeDocument/2006/relationships/image" Target="../media/image275.png"/><Relationship Id="rId39" Type="http://schemas.openxmlformats.org/officeDocument/2006/relationships/customXml" Target="../ink/ink256.xml"/><Relationship Id="rId34" Type="http://schemas.openxmlformats.org/officeDocument/2006/relationships/image" Target="../media/image283.png"/><Relationship Id="rId50" Type="http://schemas.openxmlformats.org/officeDocument/2006/relationships/image" Target="../media/image291.png"/><Relationship Id="rId55" Type="http://schemas.openxmlformats.org/officeDocument/2006/relationships/customXml" Target="../ink/ink264.xml"/><Relationship Id="rId76" Type="http://schemas.openxmlformats.org/officeDocument/2006/relationships/image" Target="../media/image304.png"/><Relationship Id="rId71" Type="http://schemas.openxmlformats.org/officeDocument/2006/relationships/customXml" Target="../ink/ink272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51.xml"/><Relationship Id="rId24" Type="http://schemas.openxmlformats.org/officeDocument/2006/relationships/image" Target="../media/image278.png"/><Relationship Id="rId40" Type="http://schemas.openxmlformats.org/officeDocument/2006/relationships/image" Target="../media/image286.png"/><Relationship Id="rId45" Type="http://schemas.openxmlformats.org/officeDocument/2006/relationships/customXml" Target="../ink/ink259.xml"/><Relationship Id="rId66" Type="http://schemas.openxmlformats.org/officeDocument/2006/relationships/image" Target="../media/image29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7.xml"/><Relationship Id="rId40" Type="http://schemas.openxmlformats.org/officeDocument/2006/relationships/image" Target="../media/image31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0" Type="http://schemas.openxmlformats.org/officeDocument/2006/relationships/image" Target="../media/image1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Relationship Id="rId30" Type="http://schemas.openxmlformats.org/officeDocument/2006/relationships/image" Target="../media/image26.png"/><Relationship Id="rId35" Type="http://schemas.openxmlformats.org/officeDocument/2006/relationships/customXml" Target="../ink/ink16.xml"/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2734-B24D-4662-A7B5-14A23B9F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18326"/>
            <a:ext cx="5259572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289A-83EF-454E-9D81-FA870702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813005" cy="246088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Lecture CS1AC16</a:t>
            </a:r>
          </a:p>
          <a:p>
            <a:endParaRPr lang="en-GB" sz="1600" dirty="0"/>
          </a:p>
          <a:p>
            <a:r>
              <a:rPr lang="en-GB" dirty="0"/>
              <a:t>Dr Varun Ojha</a:t>
            </a:r>
          </a:p>
          <a:p>
            <a:r>
              <a:rPr lang="en-GB" dirty="0"/>
              <a:t>University of Reading</a:t>
            </a:r>
          </a:p>
          <a:p>
            <a:endParaRPr lang="en-GB" dirty="0"/>
          </a:p>
          <a:p>
            <a:r>
              <a:rPr lang="en-GB" dirty="0"/>
              <a:t>02/03/2022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B0EEF-7AB4-4C56-9884-4B19B1FB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71" y="1196716"/>
            <a:ext cx="4464568" cy="44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 over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77889" y="2290854"/>
            <a:ext cx="6514111" cy="6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(carry over) </a:t>
            </a:r>
            <a:r>
              <a:rPr lang="en-GB" dirty="0"/>
              <a:t>the </a:t>
            </a:r>
            <a:r>
              <a:rPr lang="en-GB" b="1" dirty="0"/>
              <a:t>previous value to impute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559" y="2974845"/>
            <a:ext cx="5681189" cy="31928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072020-1D68-4292-8E1F-F5075D79104B}"/>
                  </a:ext>
                </a:extLst>
              </p14:cNvPr>
              <p14:cNvContentPartPr/>
              <p14:nvPr/>
            </p14:nvContentPartPr>
            <p14:xfrm>
              <a:off x="9297767" y="4536532"/>
              <a:ext cx="246960" cy="7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072020-1D68-4292-8E1F-F5075D7910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9127" y="4527532"/>
                <a:ext cx="264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F72F32-3B0B-446D-8912-C1D33C0F510C}"/>
                  </a:ext>
                </a:extLst>
              </p14:cNvPr>
              <p14:cNvContentPartPr/>
              <p14:nvPr/>
            </p14:nvContentPartPr>
            <p14:xfrm>
              <a:off x="10445087" y="5210092"/>
              <a:ext cx="176400" cy="82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F72F32-3B0B-446D-8912-C1D33C0F51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6447" y="5201092"/>
                <a:ext cx="194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0BE705-055D-4FD3-95BE-A53F2FC6002B}"/>
                  </a:ext>
                </a:extLst>
              </p14:cNvPr>
              <p14:cNvContentPartPr/>
              <p14:nvPr/>
            </p14:nvContentPartPr>
            <p14:xfrm>
              <a:off x="7609007" y="4450132"/>
              <a:ext cx="271080" cy="85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0BE705-055D-4FD3-95BE-A53F2FC60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367" y="4441492"/>
                <a:ext cx="288720" cy="10296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6447667-AEAC-4CA5-9CEA-8853FD95A6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457" y="2960099"/>
            <a:ext cx="5405432" cy="302636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DADA74-0397-4F8A-88E0-7B42E92C7B35}"/>
              </a:ext>
            </a:extLst>
          </p:cNvPr>
          <p:cNvSpPr txBox="1">
            <a:spLocks/>
          </p:cNvSpPr>
          <p:nvPr/>
        </p:nvSpPr>
        <p:spPr>
          <a:xfrm>
            <a:off x="1865278" y="2254263"/>
            <a:ext cx="3812611" cy="65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missing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7AB3A8-CD97-40AB-83E5-28091298D4C3}"/>
              </a:ext>
            </a:extLst>
          </p:cNvPr>
          <p:cNvSpPr txBox="1"/>
          <p:nvPr/>
        </p:nvSpPr>
        <p:spPr>
          <a:xfrm>
            <a:off x="404730" y="983735"/>
            <a:ext cx="4972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/>
              <a:t>(only makes sense for such ordered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AB6BDEE-C047-4862-B87A-3A7202D73F42}"/>
                  </a:ext>
                </a:extLst>
              </p14:cNvPr>
              <p14:cNvContentPartPr/>
              <p14:nvPr/>
            </p14:nvContentPartPr>
            <p14:xfrm>
              <a:off x="7794407" y="4609612"/>
              <a:ext cx="53280" cy="5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AB6BDEE-C047-4862-B87A-3A7202D73F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5767" y="4600612"/>
                <a:ext cx="70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6BB1A9-3767-4B81-BCCD-2C8E90854357}"/>
                  </a:ext>
                </a:extLst>
              </p14:cNvPr>
              <p14:cNvContentPartPr/>
              <p14:nvPr/>
            </p14:nvContentPartPr>
            <p14:xfrm>
              <a:off x="9430247" y="4671532"/>
              <a:ext cx="41760" cy="6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6BB1A9-3767-4B81-BCCD-2C8E908543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1247" y="4662532"/>
                <a:ext cx="59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CD3136A-CF61-4617-957E-8139BB1EAD1E}"/>
                  </a:ext>
                </a:extLst>
              </p14:cNvPr>
              <p14:cNvContentPartPr/>
              <p14:nvPr/>
            </p14:nvContentPartPr>
            <p14:xfrm>
              <a:off x="10692767" y="5356612"/>
              <a:ext cx="41040" cy="54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CD3136A-CF61-4617-957E-8139BB1EAD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84127" y="5347612"/>
                <a:ext cx="58680" cy="7236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55D4D834-A010-4892-B5C3-F00A1FC2BA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9370" y="594197"/>
            <a:ext cx="3361169" cy="16992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23BD0E5-B122-4AC1-AD10-5774FE85B3AD}"/>
              </a:ext>
            </a:extLst>
          </p:cNvPr>
          <p:cNvGrpSpPr/>
          <p:nvPr/>
        </p:nvGrpSpPr>
        <p:grpSpPr>
          <a:xfrm>
            <a:off x="2446325" y="3646972"/>
            <a:ext cx="776880" cy="307080"/>
            <a:chOff x="2446325" y="3646972"/>
            <a:chExt cx="7768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93AB32-A37E-4A17-8AE7-FCBAFFEBD322}"/>
                    </a:ext>
                  </a:extLst>
                </p14:cNvPr>
                <p14:cNvContentPartPr/>
                <p14:nvPr/>
              </p14:nvContentPartPr>
              <p14:xfrm>
                <a:off x="2446325" y="3814372"/>
                <a:ext cx="108720" cy="139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93AB32-A37E-4A17-8AE7-FCBAFFEBD3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37685" y="3805732"/>
                  <a:ext cx="12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2A404E-648D-4BAC-9D35-AC31EB40421D}"/>
                    </a:ext>
                  </a:extLst>
                </p14:cNvPr>
                <p14:cNvContentPartPr/>
                <p14:nvPr/>
              </p14:nvContentPartPr>
              <p14:xfrm>
                <a:off x="2704085" y="3780532"/>
                <a:ext cx="126720" cy="5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2A404E-648D-4BAC-9D35-AC31EB4042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95445" y="3771892"/>
                  <a:ext cx="144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59B8B3-BFC8-4417-9A24-ED730BC04EA1}"/>
                    </a:ext>
                  </a:extLst>
                </p14:cNvPr>
                <p14:cNvContentPartPr/>
                <p14:nvPr/>
              </p14:nvContentPartPr>
              <p14:xfrm>
                <a:off x="2770685" y="3829852"/>
                <a:ext cx="91440" cy="5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59B8B3-BFC8-4417-9A24-ED730BC04E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62045" y="3820852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09A097-DE31-4342-A161-28F207C4B44F}"/>
                    </a:ext>
                  </a:extLst>
                </p14:cNvPr>
                <p14:cNvContentPartPr/>
                <p14:nvPr/>
              </p14:nvContentPartPr>
              <p14:xfrm>
                <a:off x="3016565" y="3646972"/>
                <a:ext cx="20664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09A097-DE31-4342-A161-28F207C4B4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7565" y="3637972"/>
                  <a:ext cx="22428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742A1B-3659-4657-A736-35FFD77CE40D}"/>
                  </a:ext>
                </a:extLst>
              </p14:cNvPr>
              <p14:cNvContentPartPr/>
              <p14:nvPr/>
            </p14:nvContentPartPr>
            <p14:xfrm>
              <a:off x="1858085" y="4267252"/>
              <a:ext cx="139680" cy="134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742A1B-3659-4657-A736-35FFD77CE4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49445" y="4258612"/>
                <a:ext cx="157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86495DD-FE75-4384-9DF2-A9BAF4418FC3}"/>
                  </a:ext>
                </a:extLst>
              </p14:cNvPr>
              <p14:cNvContentPartPr/>
              <p14:nvPr/>
            </p14:nvContentPartPr>
            <p14:xfrm>
              <a:off x="2182085" y="4678372"/>
              <a:ext cx="149040" cy="10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86495DD-FE75-4384-9DF2-A9BAF4418F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73445" y="4669732"/>
                <a:ext cx="16668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7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952"/>
            <a:ext cx="8027504" cy="1067198"/>
          </a:xfrm>
        </p:spPr>
        <p:txBody>
          <a:bodyPr>
            <a:normAutofit/>
          </a:bodyPr>
          <a:lstStyle/>
          <a:p>
            <a:r>
              <a:rPr lang="en-GB" dirty="0"/>
              <a:t>Interpolated value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7577" y="2330976"/>
            <a:ext cx="4946375" cy="6534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linear interpolation to impute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958296"/>
            <a:ext cx="5329528" cy="3026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9B26C7-0853-4433-B1AA-A9E9DA971560}"/>
                  </a:ext>
                </a:extLst>
              </p14:cNvPr>
              <p14:cNvContentPartPr/>
              <p14:nvPr/>
            </p14:nvContentPartPr>
            <p14:xfrm>
              <a:off x="7834727" y="4523572"/>
              <a:ext cx="243360" cy="37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9B26C7-0853-4433-B1AA-A9E9DA9715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5727" y="4514572"/>
                <a:ext cx="261000" cy="394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006723-5E70-4BC1-B281-28BD6E7E2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7" y="2960099"/>
            <a:ext cx="5405432" cy="30263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1025E7-00FA-4990-9AEB-E2FF13E1BA9E}"/>
              </a:ext>
            </a:extLst>
          </p:cNvPr>
          <p:cNvSpPr txBox="1">
            <a:spLocks/>
          </p:cNvSpPr>
          <p:nvPr/>
        </p:nvSpPr>
        <p:spPr>
          <a:xfrm>
            <a:off x="2819435" y="2299473"/>
            <a:ext cx="2458244" cy="65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missing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DDD203-4C00-41CF-B91B-400BA9563C98}"/>
                  </a:ext>
                </a:extLst>
              </p14:cNvPr>
              <p14:cNvContentPartPr/>
              <p14:nvPr/>
            </p14:nvContentPartPr>
            <p14:xfrm>
              <a:off x="9278687" y="4474252"/>
              <a:ext cx="261000" cy="18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DDD203-4C00-41CF-B91B-400BA9563C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9687" y="4465252"/>
                <a:ext cx="278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8854B-4F2D-42A5-BB24-34ADC5529CCE}"/>
                  </a:ext>
                </a:extLst>
              </p14:cNvPr>
              <p14:cNvContentPartPr/>
              <p14:nvPr/>
            </p14:nvContentPartPr>
            <p14:xfrm>
              <a:off x="10255007" y="4898692"/>
              <a:ext cx="175680" cy="34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8854B-4F2D-42A5-BB24-34ADC5529C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46007" y="4890052"/>
                <a:ext cx="1933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AB2B89E-4A20-4B9A-BB5D-B04E54759BCF}"/>
              </a:ext>
            </a:extLst>
          </p:cNvPr>
          <p:cNvGrpSpPr/>
          <p:nvPr/>
        </p:nvGrpSpPr>
        <p:grpSpPr>
          <a:xfrm>
            <a:off x="7817087" y="4662892"/>
            <a:ext cx="52560" cy="62640"/>
            <a:chOff x="7817087" y="4662892"/>
            <a:chExt cx="52560" cy="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E61148-5F9B-464A-990B-9D7714BBCD9F}"/>
                    </a:ext>
                  </a:extLst>
                </p14:cNvPr>
                <p14:cNvContentPartPr/>
                <p14:nvPr/>
              </p14:nvContentPartPr>
              <p14:xfrm>
                <a:off x="7818887" y="4662892"/>
                <a:ext cx="50760" cy="4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E61148-5F9B-464A-990B-9D7714BBCD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9887" y="4653892"/>
                  <a:ext cx="68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7F4D3B-8C84-4D9D-9C65-DAEE668563F1}"/>
                    </a:ext>
                  </a:extLst>
                </p14:cNvPr>
                <p14:cNvContentPartPr/>
                <p14:nvPr/>
              </p14:nvContentPartPr>
              <p14:xfrm>
                <a:off x="7817087" y="4672612"/>
                <a:ext cx="50400" cy="5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7F4D3B-8C84-4D9D-9C65-DAEE66856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8087" y="4663972"/>
                  <a:ext cx="680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9EE6CE-0AAF-41B9-BBBD-4BE511798C73}"/>
                  </a:ext>
                </a:extLst>
              </p14:cNvPr>
              <p14:cNvContentPartPr/>
              <p14:nvPr/>
            </p14:nvContentPartPr>
            <p14:xfrm>
              <a:off x="9309287" y="4630492"/>
              <a:ext cx="64440" cy="78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9EE6CE-0AAF-41B9-BBBD-4BE511798C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00287" y="4621492"/>
                <a:ext cx="820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01CE69-76EE-47A3-B885-931E2A61D6B5}"/>
                  </a:ext>
                </a:extLst>
              </p14:cNvPr>
              <p14:cNvContentPartPr/>
              <p14:nvPr/>
            </p14:nvContentPartPr>
            <p14:xfrm>
              <a:off x="10472807" y="5116132"/>
              <a:ext cx="54720" cy="6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01CE69-76EE-47A3-B885-931E2A61D6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64167" y="5107132"/>
                <a:ext cx="72360" cy="838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9C35B70-6121-49AD-B349-736BC247ED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3872" y="562088"/>
            <a:ext cx="3361169" cy="1699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26CDF7-AE45-4D60-BCB6-CFC3FDD7B328}"/>
                  </a:ext>
                </a:extLst>
              </p14:cNvPr>
              <p14:cNvContentPartPr/>
              <p14:nvPr/>
            </p14:nvContentPartPr>
            <p14:xfrm>
              <a:off x="1858085" y="4267252"/>
              <a:ext cx="139680" cy="134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26CDF7-AE45-4D60-BCB6-CFC3FDD7B3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49445" y="4258612"/>
                <a:ext cx="157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4B3A9E-7F51-4F17-9003-481E20810C4B}"/>
                  </a:ext>
                </a:extLst>
              </p14:cNvPr>
              <p14:cNvContentPartPr/>
              <p14:nvPr/>
            </p14:nvContentPartPr>
            <p14:xfrm>
              <a:off x="2182085" y="4678372"/>
              <a:ext cx="149040" cy="10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4B3A9E-7F51-4F17-9003-481E20810C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73445" y="4669732"/>
                <a:ext cx="166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DD8596-2A57-4687-B407-555FC67A22AD}"/>
                  </a:ext>
                </a:extLst>
              </p14:cNvPr>
              <p14:cNvContentPartPr/>
              <p14:nvPr/>
            </p14:nvContentPartPr>
            <p14:xfrm>
              <a:off x="1749255" y="4072545"/>
              <a:ext cx="794160" cy="786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DD8596-2A57-4687-B407-555FC67A22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1615" y="4054545"/>
                <a:ext cx="829800" cy="822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57C886F-E6D6-4A9E-B1FA-AC1585CA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" y="898534"/>
            <a:ext cx="1869204" cy="18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F9884F-5E47-4E27-A10F-5E1943967F23}"/>
                  </a:ext>
                </a:extLst>
              </p14:cNvPr>
              <p14:cNvContentPartPr/>
              <p14:nvPr/>
            </p14:nvContentPartPr>
            <p14:xfrm>
              <a:off x="2180567" y="3487132"/>
              <a:ext cx="32040" cy="81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F9884F-5E47-4E27-A10F-5E1943967F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62567" y="3469132"/>
                <a:ext cx="676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7A19C6-BA1E-44C9-981A-D9A28EF59745}"/>
                  </a:ext>
                </a:extLst>
              </p14:cNvPr>
              <p14:cNvContentPartPr/>
              <p14:nvPr/>
            </p14:nvContentPartPr>
            <p14:xfrm>
              <a:off x="1397567" y="1945972"/>
              <a:ext cx="1140120" cy="210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7A19C6-BA1E-44C9-981A-D9A28EF5974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79567" y="1928332"/>
                <a:ext cx="1175760" cy="21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43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the difference between normalization, standardization, and  regularization for data? - Quora">
            <a:extLst>
              <a:ext uri="{FF2B5EF4-FFF2-40B4-BE49-F238E27FC236}">
                <a16:creationId xmlns:a16="http://schemas.microsoft.com/office/drawing/2014/main" id="{EF9E2B17-1F27-492D-A4EA-641047CB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" y="1288651"/>
            <a:ext cx="9513456" cy="515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 Transformation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4AFDAD8-7E4F-4DC9-9C5F-D570E4456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65499" r="32530" b="8113"/>
          <a:stretch/>
        </p:blipFill>
        <p:spPr bwMode="auto">
          <a:xfrm>
            <a:off x="8365290" y="4118595"/>
            <a:ext cx="3419056" cy="10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8F552A6-CDE7-4F52-827B-F1EAF2538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t="26794" r="27756" b="50633"/>
          <a:stretch/>
        </p:blipFill>
        <p:spPr bwMode="auto">
          <a:xfrm>
            <a:off x="8365290" y="1764595"/>
            <a:ext cx="3826710" cy="84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FB50D-5214-48A6-A651-FE9D12E92A8D}"/>
              </a:ext>
            </a:extLst>
          </p:cNvPr>
          <p:cNvSpPr txBox="1"/>
          <p:nvPr/>
        </p:nvSpPr>
        <p:spPr>
          <a:xfrm>
            <a:off x="6899563" y="2008771"/>
            <a:ext cx="1838037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GB" b="1" dirty="0"/>
              <a:t>Normalization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0C37-554E-4505-AC31-1175CB3C0919}"/>
              </a:ext>
            </a:extLst>
          </p:cNvPr>
          <p:cNvSpPr txBox="1"/>
          <p:nvPr/>
        </p:nvSpPr>
        <p:spPr>
          <a:xfrm>
            <a:off x="7063376" y="4479898"/>
            <a:ext cx="1911927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GB" b="1" dirty="0"/>
              <a:t>Standardization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67C2E-8504-4DA3-A9C3-7B64C15B8225}"/>
              </a:ext>
            </a:extLst>
          </p:cNvPr>
          <p:cNvSpPr txBox="1"/>
          <p:nvPr/>
        </p:nvSpPr>
        <p:spPr>
          <a:xfrm>
            <a:off x="2433780" y="1724758"/>
            <a:ext cx="184727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GB" b="1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8248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Discretization and Binarization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2782" y="1168401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43E7F0-0C9A-4F6B-AA4E-5C260546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00428"/>
              </p:ext>
            </p:extLst>
          </p:nvPr>
        </p:nvGraphicFramePr>
        <p:xfrm>
          <a:off x="1450110" y="1847273"/>
          <a:ext cx="8497455" cy="3226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485">
                  <a:extLst>
                    <a:ext uri="{9D8B030D-6E8A-4147-A177-3AD203B41FA5}">
                      <a16:colId xmlns:a16="http://schemas.microsoft.com/office/drawing/2014/main" val="2957879381"/>
                    </a:ext>
                  </a:extLst>
                </a:gridCol>
                <a:gridCol w="2832485">
                  <a:extLst>
                    <a:ext uri="{9D8B030D-6E8A-4147-A177-3AD203B41FA5}">
                      <a16:colId xmlns:a16="http://schemas.microsoft.com/office/drawing/2014/main" val="3049873782"/>
                    </a:ext>
                  </a:extLst>
                </a:gridCol>
                <a:gridCol w="2832485">
                  <a:extLst>
                    <a:ext uri="{9D8B030D-6E8A-4147-A177-3AD203B41FA5}">
                      <a16:colId xmlns:a16="http://schemas.microsoft.com/office/drawing/2014/main" val="4274674795"/>
                    </a:ext>
                  </a:extLst>
                </a:gridCol>
              </a:tblGrid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Attribute (e.g., 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Discretization (age group)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Binarization (can vote?)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32483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2072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35672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00246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1615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20943"/>
                  </a:ext>
                </a:extLst>
              </a:tr>
              <a:tr h="4609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2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39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Sampling is used for </a:t>
            </a:r>
            <a:r>
              <a:rPr lang="en-GB" b="1" dirty="0"/>
              <a:t>data selection</a:t>
            </a:r>
          </a:p>
          <a:p>
            <a:pPr lvl="1"/>
            <a:endParaRPr lang="en-GB" dirty="0"/>
          </a:p>
          <a:p>
            <a:r>
              <a:rPr lang="en-GB" dirty="0"/>
              <a:t>Statisticians sample because </a:t>
            </a:r>
            <a:r>
              <a:rPr lang="en-GB" b="1" dirty="0"/>
              <a:t>obtaining the entire set of data of interest is too expensive or time-consuming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Sampling is used in data mining because </a:t>
            </a:r>
            <a:r>
              <a:rPr lang="en-GB" b="1" dirty="0"/>
              <a:t>processing the entire set of data of interest is too expensive or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100801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Sampling: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54563"/>
          </a:xfrm>
        </p:spPr>
        <p:txBody>
          <a:bodyPr/>
          <a:lstStyle/>
          <a:p>
            <a:r>
              <a:rPr lang="en-GB" b="1" dirty="0"/>
              <a:t>Sampling assumes </a:t>
            </a:r>
            <a:r>
              <a:rPr lang="en-GB" dirty="0"/>
              <a:t>that using a sample will work almost as well as using the entire data sets if the sample is representative</a:t>
            </a:r>
          </a:p>
          <a:p>
            <a:r>
              <a:rPr lang="en-GB" dirty="0"/>
              <a:t>A sample is </a:t>
            </a:r>
            <a:r>
              <a:rPr lang="en-GB" b="1" dirty="0"/>
              <a:t>representative if it has approximately the same property </a:t>
            </a:r>
            <a:r>
              <a:rPr lang="en-GB" dirty="0"/>
              <a:t>(of interest) as the original set </a:t>
            </a:r>
          </a:p>
        </p:txBody>
      </p:sp>
      <p:pic>
        <p:nvPicPr>
          <p:cNvPr id="7172" name="Picture 4" descr="Sampling — Statistical approach in Machine learning | by Suresha HP |  Analytics Vidhya | Jan, 2021 | Medium | Analytics Vidhya">
            <a:extLst>
              <a:ext uri="{FF2B5EF4-FFF2-40B4-BE49-F238E27FC236}">
                <a16:creationId xmlns:a16="http://schemas.microsoft.com/office/drawing/2014/main" id="{D68C2804-3AB0-425F-B4E6-09413F4E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45" y="3343481"/>
            <a:ext cx="5762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8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mpling Methods | Types and Techniques Explained">
            <a:extLst>
              <a:ext uri="{FF2B5EF4-FFF2-40B4-BE49-F238E27FC236}">
                <a16:creationId xmlns:a16="http://schemas.microsoft.com/office/drawing/2014/main" id="{ED92E9D3-7E32-43CB-9B65-D022473C3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" t="4781" r="52076" b="55510"/>
          <a:stretch/>
        </p:blipFill>
        <p:spPr bwMode="auto">
          <a:xfrm>
            <a:off x="1188257" y="1125541"/>
            <a:ext cx="2780146" cy="24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068" y="1280607"/>
            <a:ext cx="4962236" cy="417365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Simple Random 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DCD1F-ACCB-464A-9D4D-565EC910F5EA}"/>
              </a:ext>
            </a:extLst>
          </p:cNvPr>
          <p:cNvGrpSpPr/>
          <p:nvPr/>
        </p:nvGrpSpPr>
        <p:grpSpPr>
          <a:xfrm>
            <a:off x="5931361" y="1286702"/>
            <a:ext cx="4962236" cy="2297701"/>
            <a:chOff x="5931361" y="1286702"/>
            <a:chExt cx="4962236" cy="2297701"/>
          </a:xfrm>
        </p:grpSpPr>
        <p:pic>
          <p:nvPicPr>
            <p:cNvPr id="3076" name="Picture 4" descr="Learning statistics with R: A tutorial for psychology students and other  beginners. (Version 0.6.1)">
              <a:extLst>
                <a:ext uri="{FF2B5EF4-FFF2-40B4-BE49-F238E27FC236}">
                  <a16:creationId xmlns:a16="http://schemas.microsoft.com/office/drawing/2014/main" id="{33DFF21B-5D1A-47CD-9AD5-60C55B9AA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863" y="1960465"/>
              <a:ext cx="2855890" cy="1623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C6600C-FBD2-42DB-AE65-B51A22429122}"/>
                </a:ext>
              </a:extLst>
            </p:cNvPr>
            <p:cNvSpPr txBox="1">
              <a:spLocks/>
            </p:cNvSpPr>
            <p:nvPr/>
          </p:nvSpPr>
          <p:spPr>
            <a:xfrm>
              <a:off x="5931361" y="1286702"/>
              <a:ext cx="4962236" cy="47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Sampling without replacement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48BCC-E4A6-42C5-9F6F-696448146272}"/>
              </a:ext>
            </a:extLst>
          </p:cNvPr>
          <p:cNvGrpSpPr/>
          <p:nvPr/>
        </p:nvGrpSpPr>
        <p:grpSpPr>
          <a:xfrm>
            <a:off x="619068" y="3977857"/>
            <a:ext cx="5366103" cy="2357119"/>
            <a:chOff x="619068" y="4162475"/>
            <a:chExt cx="5366103" cy="2357119"/>
          </a:xfrm>
        </p:grpSpPr>
        <p:pic>
          <p:nvPicPr>
            <p:cNvPr id="3078" name="Picture 6" descr="An example of bootstrap sampling. Since objects are subsampled with... |  Download Scientific Diagram">
              <a:extLst>
                <a:ext uri="{FF2B5EF4-FFF2-40B4-BE49-F238E27FC236}">
                  <a16:creationId xmlns:a16="http://schemas.microsoft.com/office/drawing/2014/main" id="{F3FB0DE1-D5EB-4CBD-87C2-64EB13E3C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259" y="4823942"/>
              <a:ext cx="5298912" cy="169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392B28AC-DEBE-4AC5-85D0-FEF9913BC33F}"/>
                </a:ext>
              </a:extLst>
            </p:cNvPr>
            <p:cNvSpPr txBox="1">
              <a:spLocks/>
            </p:cNvSpPr>
            <p:nvPr/>
          </p:nvSpPr>
          <p:spPr>
            <a:xfrm>
              <a:off x="619068" y="4162475"/>
              <a:ext cx="4962236" cy="544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Sampling with replacement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D0ED2-2DA7-4105-B785-40DFE07B5772}"/>
              </a:ext>
            </a:extLst>
          </p:cNvPr>
          <p:cNvGrpSpPr/>
          <p:nvPr/>
        </p:nvGrpSpPr>
        <p:grpSpPr>
          <a:xfrm>
            <a:off x="6934901" y="3785791"/>
            <a:ext cx="4962236" cy="2413145"/>
            <a:chOff x="6149810" y="3866876"/>
            <a:chExt cx="4962236" cy="2413145"/>
          </a:xfrm>
        </p:grpSpPr>
        <p:pic>
          <p:nvPicPr>
            <p:cNvPr id="5" name="Picture 2" descr="Sampling Methods | Types and Techniques Explained">
              <a:extLst>
                <a:ext uri="{FF2B5EF4-FFF2-40B4-BE49-F238E27FC236}">
                  <a16:creationId xmlns:a16="http://schemas.microsoft.com/office/drawing/2014/main" id="{70C40742-B935-4351-8A2C-9E03CB347F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t="51622" r="52352" b="8669"/>
            <a:stretch/>
          </p:blipFill>
          <p:spPr bwMode="auto">
            <a:xfrm>
              <a:off x="6962610" y="3866876"/>
              <a:ext cx="2780146" cy="241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187D6616-66A1-4A23-BC51-8FC72A66771F}"/>
                </a:ext>
              </a:extLst>
            </p:cNvPr>
            <p:cNvSpPr txBox="1">
              <a:spLocks/>
            </p:cNvSpPr>
            <p:nvPr/>
          </p:nvSpPr>
          <p:spPr>
            <a:xfrm>
              <a:off x="6149810" y="4055915"/>
              <a:ext cx="4962236" cy="52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C00000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Stratified 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0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Sample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906" y="1119881"/>
            <a:ext cx="8248072" cy="5631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2836" y="6437745"/>
            <a:ext cx="1080655" cy="31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043709"/>
          </a:xfrm>
        </p:spPr>
        <p:txBody>
          <a:bodyPr/>
          <a:lstStyle/>
          <a:p>
            <a:r>
              <a:rPr lang="en-GB" dirty="0"/>
              <a:t>Feature Subset Selection (</a:t>
            </a:r>
            <a:r>
              <a:rPr lang="en-GB" b="1" dirty="0"/>
              <a:t>Benefits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8520" y="1246909"/>
            <a:ext cx="10779298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600" b="1" dirty="0"/>
              <a:t>Discard Redundant and irrelevant features 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Speed up Training time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Improve model interpretability  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Improve model generalisation (by reducing overfitting)</a:t>
            </a:r>
          </a:p>
        </p:txBody>
      </p:sp>
    </p:spTree>
    <p:extLst>
      <p:ext uri="{BB962C8B-B14F-4D97-AF65-F5344CB8AC3E}">
        <p14:creationId xmlns:p14="http://schemas.microsoft.com/office/powerpoint/2010/main" val="178160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961"/>
            <a:ext cx="10515600" cy="965835"/>
          </a:xfrm>
        </p:spPr>
        <p:txBody>
          <a:bodyPr/>
          <a:lstStyle/>
          <a:p>
            <a:r>
              <a:rPr lang="en-GB" dirty="0"/>
              <a:t>Feature Subset Selection (</a:t>
            </a:r>
            <a:r>
              <a:rPr lang="en-GB" b="1" dirty="0"/>
              <a:t>Techniques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27784"/>
            <a:ext cx="5848675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b="1" dirty="0"/>
              <a:t>Brute-force approach: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Try all possible feature subsets</a:t>
            </a:r>
          </a:p>
          <a:p>
            <a:pPr>
              <a:lnSpc>
                <a:spcPct val="150000"/>
              </a:lnSpc>
            </a:pPr>
            <a:r>
              <a:rPr lang="en-GB" b="1" dirty="0"/>
              <a:t>Filter approaches: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Features are selected before the run</a:t>
            </a:r>
          </a:p>
          <a:p>
            <a:pPr>
              <a:lnSpc>
                <a:spcPct val="150000"/>
              </a:lnSpc>
            </a:pPr>
            <a:r>
              <a:rPr lang="en-GB" b="1" dirty="0"/>
              <a:t>Wrapper approaches: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Use the data mining algorithm as a black box to find the best subset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DD2369-FA84-47F5-8D7B-1EB079D545A1}"/>
                  </a:ext>
                </a:extLst>
              </p14:cNvPr>
              <p14:cNvContentPartPr/>
              <p14:nvPr/>
            </p14:nvContentPartPr>
            <p14:xfrm>
              <a:off x="7751927" y="6966892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DD2369-FA84-47F5-8D7B-1EB079D54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4287" y="69492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F342FC8-1687-4CF6-AF91-BEE40F676753}"/>
              </a:ext>
            </a:extLst>
          </p:cNvPr>
          <p:cNvGrpSpPr/>
          <p:nvPr/>
        </p:nvGrpSpPr>
        <p:grpSpPr>
          <a:xfrm>
            <a:off x="6391472" y="1567956"/>
            <a:ext cx="5536972" cy="4078049"/>
            <a:chOff x="6580315" y="1965521"/>
            <a:chExt cx="5536972" cy="40780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47B979-DC8E-4942-9D34-EE0708FD2203}"/>
                </a:ext>
              </a:extLst>
            </p:cNvPr>
            <p:cNvGrpSpPr/>
            <p:nvPr/>
          </p:nvGrpSpPr>
          <p:grpSpPr>
            <a:xfrm>
              <a:off x="6833755" y="2434601"/>
              <a:ext cx="132120" cy="203760"/>
              <a:chOff x="6694607" y="1649410"/>
              <a:chExt cx="132120" cy="20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AEB455AD-C331-4278-A345-30B7E5C33BB6}"/>
                      </a:ext>
                    </a:extLst>
                  </p14:cNvPr>
                  <p14:cNvContentPartPr/>
                  <p14:nvPr/>
                </p14:nvContentPartPr>
                <p14:xfrm>
                  <a:off x="6694607" y="1649410"/>
                  <a:ext cx="113040" cy="2037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AEB455AD-C331-4278-A345-30B7E5C33BB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85967" y="1640770"/>
                    <a:ext cx="130680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B1CC1DA-4CF5-48A9-BBEA-5DAD991CB533}"/>
                      </a:ext>
                    </a:extLst>
                  </p14:cNvPr>
                  <p14:cNvContentPartPr/>
                  <p14:nvPr/>
                </p14:nvContentPartPr>
                <p14:xfrm>
                  <a:off x="6712607" y="1767850"/>
                  <a:ext cx="114120" cy="3672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B1CC1DA-4CF5-48A9-BBEA-5DAD991CB5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703967" y="1759210"/>
                    <a:ext cx="131760" cy="5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8011B-CEE3-4D56-8CCE-3184D282860F}"/>
                    </a:ext>
                  </a:extLst>
                </p14:cNvPr>
                <p14:cNvContentPartPr/>
                <p14:nvPr/>
              </p14:nvContentPartPr>
              <p14:xfrm>
                <a:off x="7182595" y="2409761"/>
                <a:ext cx="212760" cy="21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8011B-CEE3-4D56-8CCE-3184D28286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3955" y="2400761"/>
                  <a:ext cx="230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D67AA0-FB27-42F0-BD19-9B7CBE2D892D}"/>
                    </a:ext>
                  </a:extLst>
                </p14:cNvPr>
                <p14:cNvContentPartPr/>
                <p14:nvPr/>
              </p14:nvContentPartPr>
              <p14:xfrm>
                <a:off x="7637635" y="2402201"/>
                <a:ext cx="143280" cy="17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D67AA0-FB27-42F0-BD19-9B7CBE2D89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8995" y="2393201"/>
                  <a:ext cx="160920" cy="187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94E3C7-0EB1-4C64-99C1-73193B8A765D}"/>
                </a:ext>
              </a:extLst>
            </p:cNvPr>
            <p:cNvGrpSpPr/>
            <p:nvPr/>
          </p:nvGrpSpPr>
          <p:grpSpPr>
            <a:xfrm>
              <a:off x="6580315" y="2235161"/>
              <a:ext cx="911520" cy="501480"/>
              <a:chOff x="6441167" y="1449970"/>
              <a:chExt cx="911520" cy="50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C88B026-61E3-4D49-9CD7-31E976A95482}"/>
                      </a:ext>
                    </a:extLst>
                  </p14:cNvPr>
                  <p14:cNvContentPartPr/>
                  <p14:nvPr/>
                </p14:nvContentPartPr>
                <p14:xfrm>
                  <a:off x="6959927" y="1449970"/>
                  <a:ext cx="392760" cy="4615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C88B026-61E3-4D49-9CD7-31E976A9548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951287" y="1440970"/>
                    <a:ext cx="410400" cy="47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40AB668-C002-4B0C-8DFE-1617675E42A9}"/>
                      </a:ext>
                    </a:extLst>
                  </p14:cNvPr>
                  <p14:cNvContentPartPr/>
                  <p14:nvPr/>
                </p14:nvContentPartPr>
                <p14:xfrm>
                  <a:off x="6441167" y="1512250"/>
                  <a:ext cx="474480" cy="4392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40AB668-C002-4B0C-8DFE-1617675E42A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432527" y="1503610"/>
                    <a:ext cx="492120" cy="45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203C0E-5B56-4181-AA56-ECF7E357F752}"/>
                </a:ext>
              </a:extLst>
            </p:cNvPr>
            <p:cNvGrpSpPr/>
            <p:nvPr/>
          </p:nvGrpSpPr>
          <p:grpSpPr>
            <a:xfrm>
              <a:off x="8650675" y="2404361"/>
              <a:ext cx="998640" cy="300960"/>
              <a:chOff x="8511527" y="1619170"/>
              <a:chExt cx="998640" cy="30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67BBAB9-42CD-44B6-ACF5-E0DEE741B2D1}"/>
                      </a:ext>
                    </a:extLst>
                  </p14:cNvPr>
                  <p14:cNvContentPartPr/>
                  <p14:nvPr/>
                </p14:nvContentPartPr>
                <p14:xfrm>
                  <a:off x="8511527" y="1651210"/>
                  <a:ext cx="235440" cy="2689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67BBAB9-42CD-44B6-ACF5-E0DEE741B2D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502527" y="1642570"/>
                    <a:ext cx="25308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E445788-0937-419C-B8C6-2411DF3C5353}"/>
                      </a:ext>
                    </a:extLst>
                  </p14:cNvPr>
                  <p14:cNvContentPartPr/>
                  <p14:nvPr/>
                </p14:nvContentPartPr>
                <p14:xfrm>
                  <a:off x="8581367" y="1782610"/>
                  <a:ext cx="119520" cy="388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E445788-0937-419C-B8C6-2411DF3C535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572727" y="1773970"/>
                    <a:ext cx="1371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ED22402-8764-4618-92F0-7270098D4594}"/>
                      </a:ext>
                    </a:extLst>
                  </p14:cNvPr>
                  <p14:cNvContentPartPr/>
                  <p14:nvPr/>
                </p14:nvContentPartPr>
                <p14:xfrm>
                  <a:off x="8917967" y="1619170"/>
                  <a:ext cx="213840" cy="2412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ED22402-8764-4618-92F0-7270098D459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909327" y="1610170"/>
                    <a:ext cx="2314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8DA189A-2F14-4E0A-8F40-3265250DD2EE}"/>
                      </a:ext>
                    </a:extLst>
                  </p14:cNvPr>
                  <p14:cNvContentPartPr/>
                  <p14:nvPr/>
                </p14:nvContentPartPr>
                <p14:xfrm>
                  <a:off x="9338447" y="1658050"/>
                  <a:ext cx="171720" cy="1756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8DA189A-2F14-4E0A-8F40-3265250DD2E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29807" y="1649050"/>
                    <a:ext cx="189360" cy="193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F2B096-1AB6-4BFF-9BD2-9E5BF0C123E5}"/>
                </a:ext>
              </a:extLst>
            </p:cNvPr>
            <p:cNvGrpSpPr/>
            <p:nvPr/>
          </p:nvGrpSpPr>
          <p:grpSpPr>
            <a:xfrm>
              <a:off x="10358875" y="2396441"/>
              <a:ext cx="862920" cy="267120"/>
              <a:chOff x="10219727" y="1611250"/>
              <a:chExt cx="862920" cy="26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6B209FC-371F-442D-B58A-3656A90A6164}"/>
                      </a:ext>
                    </a:extLst>
                  </p14:cNvPr>
                  <p14:cNvContentPartPr/>
                  <p14:nvPr/>
                </p14:nvContentPartPr>
                <p14:xfrm>
                  <a:off x="10219727" y="1642570"/>
                  <a:ext cx="156960" cy="2188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6B209FC-371F-442D-B58A-3656A90A616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211087" y="1633570"/>
                    <a:ext cx="1746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6950728-F58D-4D49-BD39-43A9B2B97F9C}"/>
                      </a:ext>
                    </a:extLst>
                  </p14:cNvPr>
                  <p14:cNvContentPartPr/>
                  <p14:nvPr/>
                </p14:nvContentPartPr>
                <p14:xfrm>
                  <a:off x="10222967" y="1768570"/>
                  <a:ext cx="167760" cy="579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6950728-F58D-4D49-BD39-43A9B2B97F9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213967" y="1759930"/>
                    <a:ext cx="1854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BE844E3-F8AD-4D1E-8C80-218645F1A30A}"/>
                      </a:ext>
                    </a:extLst>
                  </p14:cNvPr>
                  <p14:cNvContentPartPr/>
                  <p14:nvPr/>
                </p14:nvContentPartPr>
                <p14:xfrm>
                  <a:off x="10552007" y="1611250"/>
                  <a:ext cx="230400" cy="267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BE844E3-F8AD-4D1E-8C80-218645F1A30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543367" y="1602250"/>
                    <a:ext cx="2480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AC09ED0-059F-42E1-B45E-731435A93142}"/>
                      </a:ext>
                    </a:extLst>
                  </p14:cNvPr>
                  <p14:cNvContentPartPr/>
                  <p14:nvPr/>
                </p14:nvContentPartPr>
                <p14:xfrm>
                  <a:off x="10945847" y="1629970"/>
                  <a:ext cx="136800" cy="1998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AC09ED0-059F-42E1-B45E-731435A9314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936847" y="1620970"/>
                    <a:ext cx="154440" cy="217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04F5EBF-F2AD-48B2-99D2-DDCCEF2EE0EB}"/>
                </a:ext>
              </a:extLst>
            </p:cNvPr>
            <p:cNvGrpSpPr/>
            <p:nvPr/>
          </p:nvGrpSpPr>
          <p:grpSpPr>
            <a:xfrm>
              <a:off x="6800275" y="2999441"/>
              <a:ext cx="966960" cy="1598040"/>
              <a:chOff x="6661127" y="2214250"/>
              <a:chExt cx="966960" cy="159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0AF9A0B-239D-45A8-B4F6-FF91026FE134}"/>
                      </a:ext>
                    </a:extLst>
                  </p14:cNvPr>
                  <p14:cNvContentPartPr/>
                  <p14:nvPr/>
                </p14:nvContentPartPr>
                <p14:xfrm>
                  <a:off x="7194647" y="2214250"/>
                  <a:ext cx="30240" cy="3434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0AF9A0B-239D-45A8-B4F6-FF91026FE134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185647" y="2205250"/>
                    <a:ext cx="4788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9A8402C-6D24-42E9-B89D-F5CB25093E68}"/>
                      </a:ext>
                    </a:extLst>
                  </p14:cNvPr>
                  <p14:cNvContentPartPr/>
                  <p14:nvPr/>
                </p14:nvContentPartPr>
                <p14:xfrm>
                  <a:off x="7098887" y="2511610"/>
                  <a:ext cx="159120" cy="1051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9A8402C-6D24-42E9-B89D-F5CB25093E6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089887" y="2502970"/>
                    <a:ext cx="1767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149A7F3-5918-4D46-81B7-810DD4019607}"/>
                      </a:ext>
                    </a:extLst>
                  </p14:cNvPr>
                  <p14:cNvContentPartPr/>
                  <p14:nvPr/>
                </p14:nvContentPartPr>
                <p14:xfrm>
                  <a:off x="6953807" y="2862970"/>
                  <a:ext cx="289080" cy="2239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149A7F3-5918-4D46-81B7-810DD40196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45167" y="2853970"/>
                    <a:ext cx="30672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5333199-AF8D-4C37-BCDD-14E0C97E9E34}"/>
                      </a:ext>
                    </a:extLst>
                  </p14:cNvPr>
                  <p14:cNvContentPartPr/>
                  <p14:nvPr/>
                </p14:nvContentPartPr>
                <p14:xfrm>
                  <a:off x="7559687" y="2861890"/>
                  <a:ext cx="61200" cy="356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5333199-AF8D-4C37-BCDD-14E0C97E9E3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0687" y="2852890"/>
                    <a:ext cx="7884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F4048BB-E00D-494E-BF24-FF70F50A464C}"/>
                      </a:ext>
                    </a:extLst>
                  </p14:cNvPr>
                  <p14:cNvContentPartPr/>
                  <p14:nvPr/>
                </p14:nvContentPartPr>
                <p14:xfrm>
                  <a:off x="6683087" y="2830210"/>
                  <a:ext cx="36720" cy="4507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F4048BB-E00D-494E-BF24-FF70F50A464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6674447" y="2821210"/>
                    <a:ext cx="54360" cy="46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E5F8A6E-9F16-4114-B8FE-94B6B16C703C}"/>
                      </a:ext>
                    </a:extLst>
                  </p14:cNvPr>
                  <p14:cNvContentPartPr/>
                  <p14:nvPr/>
                </p14:nvContentPartPr>
                <p14:xfrm>
                  <a:off x="6661127" y="2688010"/>
                  <a:ext cx="966960" cy="6969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E5F8A6E-9F16-4114-B8FE-94B6B16C703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652127" y="2679370"/>
                    <a:ext cx="984600" cy="71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3333BF3-D695-4636-ABB9-99952488D87B}"/>
                      </a:ext>
                    </a:extLst>
                  </p14:cNvPr>
                  <p14:cNvContentPartPr/>
                  <p14:nvPr/>
                </p14:nvContentPartPr>
                <p14:xfrm>
                  <a:off x="7344407" y="3383170"/>
                  <a:ext cx="28080" cy="377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3333BF3-D695-4636-ABB9-99952488D87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335407" y="3374530"/>
                    <a:ext cx="45720" cy="39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31DF70A5-8E15-4CC6-A480-EBB1F501B4CA}"/>
                      </a:ext>
                    </a:extLst>
                  </p14:cNvPr>
                  <p14:cNvContentPartPr/>
                  <p14:nvPr/>
                </p14:nvContentPartPr>
                <p14:xfrm>
                  <a:off x="7201127" y="3698890"/>
                  <a:ext cx="212760" cy="113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31DF70A5-8E15-4CC6-A480-EBB1F501B4C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192487" y="3690250"/>
                    <a:ext cx="23040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6F98C57-5745-4B2D-A49A-03B47BAC8164}"/>
                </a:ext>
              </a:extLst>
            </p:cNvPr>
            <p:cNvGrpSpPr/>
            <p:nvPr/>
          </p:nvGrpSpPr>
          <p:grpSpPr>
            <a:xfrm>
              <a:off x="8698555" y="2906201"/>
              <a:ext cx="1110600" cy="1465920"/>
              <a:chOff x="8559407" y="2121010"/>
              <a:chExt cx="1110600" cy="146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C83F696-7C8A-48E1-81D7-4BAD8CEA1856}"/>
                      </a:ext>
                    </a:extLst>
                  </p14:cNvPr>
                  <p14:cNvContentPartPr/>
                  <p14:nvPr/>
                </p14:nvContentPartPr>
                <p14:xfrm>
                  <a:off x="8601887" y="2651650"/>
                  <a:ext cx="167400" cy="43164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C83F696-7C8A-48E1-81D7-4BAD8CEA185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593247" y="2643010"/>
                    <a:ext cx="18504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8C31B85-AFDD-4F9A-9C39-56BB31D689C1}"/>
                      </a:ext>
                    </a:extLst>
                  </p14:cNvPr>
                  <p14:cNvContentPartPr/>
                  <p14:nvPr/>
                </p14:nvContentPartPr>
                <p14:xfrm>
                  <a:off x="8559407" y="2580370"/>
                  <a:ext cx="1110600" cy="562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8C31B85-AFDD-4F9A-9C39-56BB31D689C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50407" y="2571730"/>
                    <a:ext cx="1128240" cy="57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F9616EC-87B9-46CF-B400-53F29C4A44E4}"/>
                      </a:ext>
                    </a:extLst>
                  </p14:cNvPr>
                  <p14:cNvContentPartPr/>
                  <p14:nvPr/>
                </p14:nvContentPartPr>
                <p14:xfrm>
                  <a:off x="8982767" y="2801050"/>
                  <a:ext cx="262080" cy="153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F9616EC-87B9-46CF-B400-53F29C4A44E4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73767" y="2792410"/>
                    <a:ext cx="279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172373-0425-4B65-BF52-81BEE400CEEC}"/>
                      </a:ext>
                    </a:extLst>
                  </p14:cNvPr>
                  <p14:cNvContentPartPr/>
                  <p14:nvPr/>
                </p14:nvContentPartPr>
                <p14:xfrm>
                  <a:off x="8979527" y="2121010"/>
                  <a:ext cx="174240" cy="47340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172373-0425-4B65-BF52-81BEE400CEE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970527" y="2112370"/>
                    <a:ext cx="191880" cy="49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7F1091F2-48E0-47C5-97A7-0C8B41557515}"/>
                      </a:ext>
                    </a:extLst>
                  </p14:cNvPr>
                  <p14:cNvContentPartPr/>
                  <p14:nvPr/>
                </p14:nvContentPartPr>
                <p14:xfrm>
                  <a:off x="9021647" y="3263290"/>
                  <a:ext cx="181080" cy="3236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7F1091F2-48E0-47C5-97A7-0C8B4155751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013007" y="3254290"/>
                    <a:ext cx="198720" cy="34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E174732-C382-42C1-91A5-7AEF03D4DDDC}"/>
                </a:ext>
              </a:extLst>
            </p:cNvPr>
            <p:cNvGrpSpPr/>
            <p:nvPr/>
          </p:nvGrpSpPr>
          <p:grpSpPr>
            <a:xfrm>
              <a:off x="10425835" y="3262961"/>
              <a:ext cx="1135800" cy="1114560"/>
              <a:chOff x="10286687" y="2477770"/>
              <a:chExt cx="1135800" cy="1114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4569117-9BC1-427E-A7E8-AD9A17EBFEDC}"/>
                      </a:ext>
                    </a:extLst>
                  </p14:cNvPr>
                  <p14:cNvContentPartPr/>
                  <p14:nvPr/>
                </p14:nvContentPartPr>
                <p14:xfrm>
                  <a:off x="10349687" y="2607730"/>
                  <a:ext cx="111600" cy="4795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F4569117-9BC1-427E-A7E8-AD9A17EBFEDC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340687" y="2598730"/>
                    <a:ext cx="129240" cy="49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035438E1-DDDE-468F-806C-238991577A85}"/>
                      </a:ext>
                    </a:extLst>
                  </p14:cNvPr>
                  <p14:cNvContentPartPr/>
                  <p14:nvPr/>
                </p14:nvContentPartPr>
                <p14:xfrm>
                  <a:off x="10286687" y="2477770"/>
                  <a:ext cx="1135800" cy="66456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035438E1-DDDE-468F-806C-238991577A8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277687" y="2469130"/>
                    <a:ext cx="1153440" cy="68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F7D04CD7-49F3-455D-B50C-9CEB2C96976B}"/>
                      </a:ext>
                    </a:extLst>
                  </p14:cNvPr>
                  <p14:cNvContentPartPr/>
                  <p14:nvPr/>
                </p14:nvContentPartPr>
                <p14:xfrm>
                  <a:off x="10651727" y="2799970"/>
                  <a:ext cx="214560" cy="1944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F7D04CD7-49F3-455D-B50C-9CEB2C96976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643087" y="2791330"/>
                    <a:ext cx="2322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5298F6E6-0938-45DC-8266-2EC9999FC21F}"/>
                      </a:ext>
                    </a:extLst>
                  </p14:cNvPr>
                  <p14:cNvContentPartPr/>
                  <p14:nvPr/>
                </p14:nvContentPartPr>
                <p14:xfrm>
                  <a:off x="10901567" y="3117490"/>
                  <a:ext cx="102600" cy="4122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5298F6E6-0938-45DC-8266-2EC9999FC21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892567" y="3108490"/>
                    <a:ext cx="120240" cy="42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5780ECB-995C-4A7B-B2B5-D285A93F9241}"/>
                      </a:ext>
                    </a:extLst>
                  </p14:cNvPr>
                  <p14:cNvContentPartPr/>
                  <p14:nvPr/>
                </p14:nvContentPartPr>
                <p14:xfrm>
                  <a:off x="10844327" y="3450850"/>
                  <a:ext cx="182160" cy="1414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85780ECB-995C-4A7B-B2B5-D285A93F924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835327" y="3441850"/>
                    <a:ext cx="199800" cy="15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EECCCA-C64B-46CD-B155-79FD917ADE56}"/>
                    </a:ext>
                  </a:extLst>
                </p14:cNvPr>
                <p14:cNvContentPartPr/>
                <p14:nvPr/>
              </p14:nvContentPartPr>
              <p14:xfrm>
                <a:off x="10715635" y="2858321"/>
                <a:ext cx="157680" cy="36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EECCCA-C64B-46CD-B155-79FD917ADE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06635" y="2849321"/>
                  <a:ext cx="175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14C302-4DCC-4EFB-A07B-D7D514B936CF}"/>
                    </a:ext>
                  </a:extLst>
                </p14:cNvPr>
                <p14:cNvContentPartPr/>
                <p14:nvPr/>
              </p14:nvContentPartPr>
              <p14:xfrm>
                <a:off x="8474275" y="2301401"/>
                <a:ext cx="481680" cy="520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14C302-4DCC-4EFB-A07B-D7D514B936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5275" y="2292761"/>
                  <a:ext cx="4993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941C49-549A-42B8-BA1B-DDE21F8054AE}"/>
                    </a:ext>
                  </a:extLst>
                </p14:cNvPr>
                <p14:cNvContentPartPr/>
                <p14:nvPr/>
              </p14:nvContentPartPr>
              <p14:xfrm>
                <a:off x="9428995" y="2238401"/>
                <a:ext cx="367920" cy="50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941C49-549A-42B8-BA1B-DDE21F8054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0355" y="2229401"/>
                  <a:ext cx="385560" cy="52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5176F14-8C17-48B5-888F-0C67229559FE}"/>
                </a:ext>
              </a:extLst>
            </p:cNvPr>
            <p:cNvGrpSpPr/>
            <p:nvPr/>
          </p:nvGrpSpPr>
          <p:grpSpPr>
            <a:xfrm>
              <a:off x="10976275" y="2247401"/>
              <a:ext cx="866880" cy="484560"/>
              <a:chOff x="10837127" y="1462210"/>
              <a:chExt cx="866880" cy="484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7D8F9F4A-2DC5-40B5-B57E-E1EBD893430A}"/>
                      </a:ext>
                    </a:extLst>
                  </p14:cNvPr>
                  <p14:cNvContentPartPr/>
                  <p14:nvPr/>
                </p14:nvContentPartPr>
                <p14:xfrm>
                  <a:off x="10837127" y="1462210"/>
                  <a:ext cx="414360" cy="4845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7D8F9F4A-2DC5-40B5-B57E-E1EBD893430A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828127" y="1453210"/>
                    <a:ext cx="432000" cy="50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A7855D6B-D993-4A8D-B154-DF911248C1AD}"/>
                      </a:ext>
                    </a:extLst>
                  </p14:cNvPr>
                  <p14:cNvContentPartPr/>
                  <p14:nvPr/>
                </p14:nvContentPartPr>
                <p14:xfrm>
                  <a:off x="11371727" y="1754890"/>
                  <a:ext cx="17640" cy="111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A7855D6B-D993-4A8D-B154-DF911248C1A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362727" y="1746250"/>
                    <a:ext cx="352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F01CA18-12F2-4B6F-96F5-F207C8304489}"/>
                      </a:ext>
                    </a:extLst>
                  </p14:cNvPr>
                  <p14:cNvContentPartPr/>
                  <p14:nvPr/>
                </p14:nvContentPartPr>
                <p14:xfrm>
                  <a:off x="11477567" y="1735450"/>
                  <a:ext cx="144720" cy="284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F01CA18-12F2-4B6F-96F5-F207C830448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468567" y="1726450"/>
                    <a:ext cx="16236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6BFB30C-A7D4-4792-A1CB-9995DFDCB528}"/>
                      </a:ext>
                    </a:extLst>
                  </p14:cNvPr>
                  <p14:cNvContentPartPr/>
                  <p14:nvPr/>
                </p14:nvContentPartPr>
                <p14:xfrm>
                  <a:off x="11696807" y="1727170"/>
                  <a:ext cx="7200" cy="144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6BFB30C-A7D4-4792-A1CB-9995DFDCB528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1688167" y="1718530"/>
                    <a:ext cx="2484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F1D31EA-4224-4CC0-A775-2C42A89A2C0E}"/>
                </a:ext>
              </a:extLst>
            </p:cNvPr>
            <p:cNvGrpSpPr/>
            <p:nvPr/>
          </p:nvGrpSpPr>
          <p:grpSpPr>
            <a:xfrm>
              <a:off x="9025795" y="2179721"/>
              <a:ext cx="156600" cy="137520"/>
              <a:chOff x="8886647" y="1394530"/>
              <a:chExt cx="156600" cy="13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349A785-3C76-466A-98AE-92C290EFB087}"/>
                      </a:ext>
                    </a:extLst>
                  </p14:cNvPr>
                  <p14:cNvContentPartPr/>
                  <p14:nvPr/>
                </p14:nvContentPartPr>
                <p14:xfrm>
                  <a:off x="8886647" y="1416130"/>
                  <a:ext cx="156600" cy="1108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349A785-3C76-466A-98AE-92C290EFB087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8877647" y="1407130"/>
                    <a:ext cx="1742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80FF0C3B-1A07-4399-AF3D-F3A82B6F4716}"/>
                      </a:ext>
                    </a:extLst>
                  </p14:cNvPr>
                  <p14:cNvContentPartPr/>
                  <p14:nvPr/>
                </p14:nvContentPartPr>
                <p14:xfrm>
                  <a:off x="8947847" y="1394530"/>
                  <a:ext cx="92160" cy="13752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80FF0C3B-1A07-4399-AF3D-F3A82B6F471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938847" y="1385890"/>
                    <a:ext cx="109800" cy="155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CBA3E0-B2E5-4432-A3DB-14AF0238C19F}"/>
                </a:ext>
              </a:extLst>
            </p:cNvPr>
            <p:cNvGrpSpPr/>
            <p:nvPr/>
          </p:nvGrpSpPr>
          <p:grpSpPr>
            <a:xfrm>
              <a:off x="10202995" y="2184401"/>
              <a:ext cx="530280" cy="200880"/>
              <a:chOff x="10063847" y="1399210"/>
              <a:chExt cx="53028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BEA9D37-9635-4311-A76D-38FF6C09D33A}"/>
                      </a:ext>
                    </a:extLst>
                  </p14:cNvPr>
                  <p14:cNvContentPartPr/>
                  <p14:nvPr/>
                </p14:nvContentPartPr>
                <p14:xfrm>
                  <a:off x="10440767" y="1433770"/>
                  <a:ext cx="153360" cy="752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BEA9D37-9635-4311-A76D-38FF6C09D33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432127" y="1425130"/>
                    <a:ext cx="1710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6E719EC-2BDC-40B6-BE94-B3A95700CBB9}"/>
                      </a:ext>
                    </a:extLst>
                  </p14:cNvPr>
                  <p14:cNvContentPartPr/>
                  <p14:nvPr/>
                </p14:nvContentPartPr>
                <p14:xfrm>
                  <a:off x="10462727" y="1399210"/>
                  <a:ext cx="96120" cy="1645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6E719EC-2BDC-40B6-BE94-B3A95700CBB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454087" y="1390570"/>
                    <a:ext cx="11376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6005BF1-93A4-4009-8A73-DE728847664E}"/>
                      </a:ext>
                    </a:extLst>
                  </p14:cNvPr>
                  <p14:cNvContentPartPr/>
                  <p14:nvPr/>
                </p14:nvContentPartPr>
                <p14:xfrm>
                  <a:off x="10063847" y="1471930"/>
                  <a:ext cx="170280" cy="9288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6005BF1-93A4-4009-8A73-DE728847664E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054847" y="1462930"/>
                    <a:ext cx="18792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A84B931-CFCE-4087-AC71-AD15A26A38D0}"/>
                      </a:ext>
                    </a:extLst>
                  </p14:cNvPr>
                  <p14:cNvContentPartPr/>
                  <p14:nvPr/>
                </p14:nvContentPartPr>
                <p14:xfrm>
                  <a:off x="10116047" y="1471210"/>
                  <a:ext cx="91440" cy="1288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A84B931-CFCE-4087-AC71-AD15A26A38D0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107407" y="1462210"/>
                    <a:ext cx="109080" cy="14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D7921DD-AA9F-4036-ADFE-586E60C9D0DA}"/>
                </a:ext>
              </a:extLst>
            </p:cNvPr>
            <p:cNvGrpSpPr/>
            <p:nvPr/>
          </p:nvGrpSpPr>
          <p:grpSpPr>
            <a:xfrm>
              <a:off x="7616395" y="2203481"/>
              <a:ext cx="142560" cy="154080"/>
              <a:chOff x="7477247" y="1418290"/>
              <a:chExt cx="142560" cy="15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01106606-AFE8-415D-BEDA-4B760FB3C746}"/>
                      </a:ext>
                    </a:extLst>
                  </p14:cNvPr>
                  <p14:cNvContentPartPr/>
                  <p14:nvPr/>
                </p14:nvContentPartPr>
                <p14:xfrm>
                  <a:off x="7477247" y="1418290"/>
                  <a:ext cx="142560" cy="117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01106606-AFE8-415D-BEDA-4B760FB3C746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7468607" y="1409290"/>
                    <a:ext cx="1602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39AA869-E70E-4674-B9AD-E3C050F70151}"/>
                      </a:ext>
                    </a:extLst>
                  </p14:cNvPr>
                  <p14:cNvContentPartPr/>
                  <p14:nvPr/>
                </p14:nvContentPartPr>
                <p14:xfrm>
                  <a:off x="7498127" y="1426210"/>
                  <a:ext cx="72360" cy="1461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39AA869-E70E-4674-B9AD-E3C050F7015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7489127" y="1417210"/>
                    <a:ext cx="90000" cy="16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FD5F605-5E1B-4474-8EC4-F49C0A98BD12}"/>
                </a:ext>
              </a:extLst>
            </p:cNvPr>
            <p:cNvGrpSpPr/>
            <p:nvPr/>
          </p:nvGrpSpPr>
          <p:grpSpPr>
            <a:xfrm>
              <a:off x="6726475" y="1965521"/>
              <a:ext cx="623880" cy="315360"/>
              <a:chOff x="6587327" y="1180330"/>
              <a:chExt cx="623880" cy="31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604ED54-FBEB-4F6C-946B-4A3CE97AD601}"/>
                      </a:ext>
                    </a:extLst>
                  </p14:cNvPr>
                  <p14:cNvContentPartPr/>
                  <p14:nvPr/>
                </p14:nvContentPartPr>
                <p14:xfrm>
                  <a:off x="6587327" y="1344490"/>
                  <a:ext cx="209880" cy="15120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604ED54-FBEB-4F6C-946B-4A3CE97AD601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6578687" y="1335850"/>
                    <a:ext cx="2275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BDA1E3D-8A6A-4FB1-B744-71C44220AD59}"/>
                      </a:ext>
                    </a:extLst>
                  </p14:cNvPr>
                  <p14:cNvContentPartPr/>
                  <p14:nvPr/>
                </p14:nvContentPartPr>
                <p14:xfrm>
                  <a:off x="6937967" y="1180330"/>
                  <a:ext cx="273240" cy="2300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5BDA1E3D-8A6A-4FB1-B744-71C44220AD5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6929327" y="1171690"/>
                    <a:ext cx="290880" cy="24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3D7084-1C79-4F88-8B11-8062F897DBDB}"/>
                    </a:ext>
                  </a:extLst>
                </p14:cNvPr>
                <p14:cNvContentPartPr/>
                <p14:nvPr/>
              </p14:nvContentPartPr>
              <p14:xfrm>
                <a:off x="8541955" y="2093321"/>
                <a:ext cx="259560" cy="169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3D7084-1C79-4F88-8B11-8062F897DB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2955" y="2084681"/>
                  <a:ext cx="277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B053E9C-75D2-41A5-970C-9AC15B0841CC}"/>
                    </a:ext>
                  </a:extLst>
                </p14:cNvPr>
                <p14:cNvContentPartPr/>
                <p14:nvPr/>
              </p14:nvContentPartPr>
              <p14:xfrm>
                <a:off x="9562195" y="2006921"/>
                <a:ext cx="279360" cy="171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B053E9C-75D2-41A5-970C-9AC15B0841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53555" y="1997921"/>
                  <a:ext cx="297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F65923-9E20-438F-996A-0DDCEC3EF81A}"/>
                    </a:ext>
                  </a:extLst>
                </p14:cNvPr>
                <p14:cNvContentPartPr/>
                <p14:nvPr/>
              </p14:nvContentPartPr>
              <p14:xfrm>
                <a:off x="11191195" y="1976321"/>
                <a:ext cx="297360" cy="195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F65923-9E20-438F-996A-0DDCEC3EF8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2555" y="1967681"/>
                  <a:ext cx="315000" cy="21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7B42080-8C2B-402E-A28D-7EFE4CDBEDF9}"/>
                </a:ext>
              </a:extLst>
            </p:cNvPr>
            <p:cNvGrpSpPr/>
            <p:nvPr/>
          </p:nvGrpSpPr>
          <p:grpSpPr>
            <a:xfrm>
              <a:off x="7029047" y="4800490"/>
              <a:ext cx="1362600" cy="210960"/>
              <a:chOff x="7029047" y="4800490"/>
              <a:chExt cx="1362600" cy="21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8B7D1701-0D82-4DE5-9D58-D058285AA781}"/>
                      </a:ext>
                    </a:extLst>
                  </p14:cNvPr>
                  <p14:cNvContentPartPr/>
                  <p14:nvPr/>
                </p14:nvContentPartPr>
                <p14:xfrm>
                  <a:off x="7029047" y="4818850"/>
                  <a:ext cx="119160" cy="17532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8B7D1701-0D82-4DE5-9D58-D058285AA78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7020407" y="4809850"/>
                    <a:ext cx="13680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5B7DB07E-A253-4B7D-ABBC-29083DCC89A2}"/>
                      </a:ext>
                    </a:extLst>
                  </p14:cNvPr>
                  <p14:cNvContentPartPr/>
                  <p14:nvPr/>
                </p14:nvContentPartPr>
                <p14:xfrm>
                  <a:off x="7207967" y="4902370"/>
                  <a:ext cx="84600" cy="103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5B7DB07E-A253-4B7D-ABBC-29083DCC89A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7198967" y="4893730"/>
                    <a:ext cx="1022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1055E9AB-EBEF-40B2-B519-3CBDDC6CD2E5}"/>
                      </a:ext>
                    </a:extLst>
                  </p14:cNvPr>
                  <p14:cNvContentPartPr/>
                  <p14:nvPr/>
                </p14:nvContentPartPr>
                <p14:xfrm>
                  <a:off x="7360247" y="4909210"/>
                  <a:ext cx="87120" cy="993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1055E9AB-EBEF-40B2-B519-3CBDDC6CD2E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7351607" y="4900210"/>
                    <a:ext cx="1047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BC5299E4-DB5A-49A5-8623-341D15052922}"/>
                      </a:ext>
                    </a:extLst>
                  </p14:cNvPr>
                  <p14:cNvContentPartPr/>
                  <p14:nvPr/>
                </p14:nvContentPartPr>
                <p14:xfrm>
                  <a:off x="7484447" y="4896970"/>
                  <a:ext cx="75600" cy="8424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BC5299E4-DB5A-49A5-8623-341D1505292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475807" y="4887970"/>
                    <a:ext cx="932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77BF0DC-A8A8-4073-858D-E4A7009F6CC3}"/>
                      </a:ext>
                    </a:extLst>
                  </p14:cNvPr>
                  <p14:cNvContentPartPr/>
                  <p14:nvPr/>
                </p14:nvContentPartPr>
                <p14:xfrm>
                  <a:off x="7650047" y="4868170"/>
                  <a:ext cx="79200" cy="921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77BF0DC-A8A8-4073-858D-E4A7009F6CC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641047" y="4859530"/>
                    <a:ext cx="9684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0CFF142F-6724-4968-8B95-0238B77DDBFD}"/>
                      </a:ext>
                    </a:extLst>
                  </p14:cNvPr>
                  <p14:cNvContentPartPr/>
                  <p14:nvPr/>
                </p14:nvContentPartPr>
                <p14:xfrm>
                  <a:off x="7898447" y="4800490"/>
                  <a:ext cx="114480" cy="17316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0CFF142F-6724-4968-8B95-0238B77DDBFD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889447" y="4791850"/>
                    <a:ext cx="13212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1ED1C3A8-195A-4F71-9BDE-8C9BCEB1EA5B}"/>
                      </a:ext>
                    </a:extLst>
                  </p14:cNvPr>
                  <p14:cNvContentPartPr/>
                  <p14:nvPr/>
                </p14:nvContentPartPr>
                <p14:xfrm>
                  <a:off x="8095007" y="4869250"/>
                  <a:ext cx="71280" cy="1069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1ED1C3A8-195A-4F71-9BDE-8C9BCEB1EA5B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8086367" y="4860610"/>
                    <a:ext cx="889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2ADFEDD-A51F-418B-9DB8-10D9803D5EE4}"/>
                      </a:ext>
                    </a:extLst>
                  </p14:cNvPr>
                  <p14:cNvContentPartPr/>
                  <p14:nvPr/>
                </p14:nvContentPartPr>
                <p14:xfrm>
                  <a:off x="8291927" y="4812010"/>
                  <a:ext cx="58320" cy="19044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2ADFEDD-A51F-418B-9DB8-10D9803D5EE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283287" y="4803010"/>
                    <a:ext cx="759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929D177F-3C53-4A1D-9DF0-CD9CA476E2A8}"/>
                      </a:ext>
                    </a:extLst>
                  </p14:cNvPr>
                  <p14:cNvContentPartPr/>
                  <p14:nvPr/>
                </p14:nvContentPartPr>
                <p14:xfrm>
                  <a:off x="8214167" y="4825330"/>
                  <a:ext cx="20160" cy="3420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929D177F-3C53-4A1D-9DF0-CD9CA476E2A8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205527" y="4816690"/>
                    <a:ext cx="378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5A355474-CEA8-4D48-A136-E5F0417A60CD}"/>
                      </a:ext>
                    </a:extLst>
                  </p14:cNvPr>
                  <p14:cNvContentPartPr/>
                  <p14:nvPr/>
                </p14:nvContentPartPr>
                <p14:xfrm>
                  <a:off x="8389127" y="4990930"/>
                  <a:ext cx="2520" cy="2052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5A355474-CEA8-4D48-A136-E5F0417A60CD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380127" y="4982290"/>
                    <a:ext cx="20160" cy="38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B82DF66-89CA-4A04-97C9-7CAD2CAD83EA}"/>
                </a:ext>
              </a:extLst>
            </p:cNvPr>
            <p:cNvGrpSpPr/>
            <p:nvPr/>
          </p:nvGrpSpPr>
          <p:grpSpPr>
            <a:xfrm>
              <a:off x="9037127" y="4698250"/>
              <a:ext cx="662400" cy="191520"/>
              <a:chOff x="9037127" y="4698250"/>
              <a:chExt cx="662400" cy="19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AF1E6A90-4FE4-4521-B9F5-BDC4242B1D6B}"/>
                      </a:ext>
                    </a:extLst>
                  </p14:cNvPr>
                  <p14:cNvContentPartPr/>
                  <p14:nvPr/>
                </p14:nvContentPartPr>
                <p14:xfrm>
                  <a:off x="9037127" y="4698250"/>
                  <a:ext cx="126360" cy="19152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AF1E6A90-4FE4-4521-B9F5-BDC4242B1D6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028487" y="4689610"/>
                    <a:ext cx="14400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EC357903-9F1C-435B-B502-EE0037137063}"/>
                      </a:ext>
                    </a:extLst>
                  </p14:cNvPr>
                  <p14:cNvContentPartPr/>
                  <p14:nvPr/>
                </p14:nvContentPartPr>
                <p14:xfrm>
                  <a:off x="9231887" y="4734610"/>
                  <a:ext cx="112320" cy="12420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EC357903-9F1C-435B-B502-EE003713706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223247" y="4725970"/>
                    <a:ext cx="1299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09710A2B-A122-4C87-BF64-6CD8F789A733}"/>
                      </a:ext>
                    </a:extLst>
                  </p14:cNvPr>
                  <p14:cNvContentPartPr/>
                  <p14:nvPr/>
                </p14:nvContentPartPr>
                <p14:xfrm>
                  <a:off x="9384527" y="4752970"/>
                  <a:ext cx="79200" cy="10296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09710A2B-A122-4C87-BF64-6CD8F789A733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375527" y="4744330"/>
                    <a:ext cx="9684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3A92C227-96FF-4C08-8709-B73C4028AD59}"/>
                      </a:ext>
                    </a:extLst>
                  </p14:cNvPr>
                  <p14:cNvContentPartPr/>
                  <p14:nvPr/>
                </p14:nvContentPartPr>
                <p14:xfrm>
                  <a:off x="9513767" y="4726690"/>
                  <a:ext cx="67320" cy="1022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3A92C227-96FF-4C08-8709-B73C4028AD59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504767" y="4717690"/>
                    <a:ext cx="8496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6B15ACF2-D1AB-43CF-B9F8-661172E0246E}"/>
                      </a:ext>
                    </a:extLst>
                  </p14:cNvPr>
                  <p14:cNvContentPartPr/>
                  <p14:nvPr/>
                </p14:nvContentPartPr>
                <p14:xfrm>
                  <a:off x="9627887" y="4721290"/>
                  <a:ext cx="71640" cy="11520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6B15ACF2-D1AB-43CF-B9F8-661172E0246E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618887" y="4712650"/>
                    <a:ext cx="8928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1B88B96-837C-4A23-A688-D4C2E11E71BC}"/>
                </a:ext>
              </a:extLst>
            </p:cNvPr>
            <p:cNvGrpSpPr/>
            <p:nvPr/>
          </p:nvGrpSpPr>
          <p:grpSpPr>
            <a:xfrm>
              <a:off x="9858287" y="4592410"/>
              <a:ext cx="537840" cy="294480"/>
              <a:chOff x="9858287" y="4592410"/>
              <a:chExt cx="537840" cy="29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563E2313-28FB-48AB-9E5E-D312FAFB70D6}"/>
                      </a:ext>
                    </a:extLst>
                  </p14:cNvPr>
                  <p14:cNvContentPartPr/>
                  <p14:nvPr/>
                </p14:nvContentPartPr>
                <p14:xfrm>
                  <a:off x="9858287" y="4592410"/>
                  <a:ext cx="140760" cy="29340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563E2313-28FB-48AB-9E5E-D312FAFB70D6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9849287" y="4583770"/>
                    <a:ext cx="158400" cy="3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CE464D75-ED0D-4CA3-B5AD-EB886C42E545}"/>
                      </a:ext>
                    </a:extLst>
                  </p14:cNvPr>
                  <p14:cNvContentPartPr/>
                  <p14:nvPr/>
                </p14:nvContentPartPr>
                <p14:xfrm>
                  <a:off x="10130087" y="4646770"/>
                  <a:ext cx="98280" cy="17784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CE464D75-ED0D-4CA3-B5AD-EB886C42E54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0121447" y="4638130"/>
                    <a:ext cx="1159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534AF6F2-8C59-40EA-9756-C204C159968A}"/>
                      </a:ext>
                    </a:extLst>
                  </p14:cNvPr>
                  <p14:cNvContentPartPr/>
                  <p14:nvPr/>
                </p14:nvContentPartPr>
                <p14:xfrm>
                  <a:off x="10330607" y="4665850"/>
                  <a:ext cx="20880" cy="22104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534AF6F2-8C59-40EA-9756-C204C159968A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0321967" y="4656850"/>
                    <a:ext cx="3852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D58FEADD-B1EE-46AD-8051-FB25EAD7C117}"/>
                      </a:ext>
                    </a:extLst>
                  </p14:cNvPr>
                  <p14:cNvContentPartPr/>
                  <p14:nvPr/>
                </p14:nvContentPartPr>
                <p14:xfrm>
                  <a:off x="10259327" y="4633450"/>
                  <a:ext cx="18720" cy="864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D58FEADD-B1EE-46AD-8051-FB25EAD7C11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0250687" y="4624450"/>
                    <a:ext cx="3636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AC095008-F1D1-463E-BE28-94E16F0B4CBC}"/>
                      </a:ext>
                    </a:extLst>
                  </p14:cNvPr>
                  <p14:cNvContentPartPr/>
                  <p14:nvPr/>
                </p14:nvContentPartPr>
                <p14:xfrm>
                  <a:off x="10391087" y="4844410"/>
                  <a:ext cx="5040" cy="1152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AC095008-F1D1-463E-BE28-94E16F0B4CBC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0382447" y="4835410"/>
                    <a:ext cx="22680" cy="2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C109D9F-6068-4B7C-88E0-AC3B46A80053}"/>
                </a:ext>
              </a:extLst>
            </p:cNvPr>
            <p:cNvGrpSpPr/>
            <p:nvPr/>
          </p:nvGrpSpPr>
          <p:grpSpPr>
            <a:xfrm>
              <a:off x="10994807" y="4665850"/>
              <a:ext cx="684360" cy="173520"/>
              <a:chOff x="10994807" y="4665850"/>
              <a:chExt cx="684360" cy="17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0B29F1C1-D53B-464A-A527-1BC79976DC87}"/>
                      </a:ext>
                    </a:extLst>
                  </p14:cNvPr>
                  <p14:cNvContentPartPr/>
                  <p14:nvPr/>
                </p14:nvContentPartPr>
                <p14:xfrm>
                  <a:off x="10994807" y="4665850"/>
                  <a:ext cx="135000" cy="1677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0B29F1C1-D53B-464A-A527-1BC79976DC87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0985807" y="4656850"/>
                    <a:ext cx="15264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761D0B66-4B64-405A-AF9E-7C31E60B4395}"/>
                      </a:ext>
                    </a:extLst>
                  </p14:cNvPr>
                  <p14:cNvContentPartPr/>
                  <p14:nvPr/>
                </p14:nvContentPartPr>
                <p14:xfrm>
                  <a:off x="11164367" y="4694290"/>
                  <a:ext cx="93240" cy="13932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761D0B66-4B64-405A-AF9E-7C31E60B4395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1155727" y="4685290"/>
                    <a:ext cx="1108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911072AC-D6B4-4C5A-B002-74AB0D2BBEAF}"/>
                      </a:ext>
                    </a:extLst>
                  </p14:cNvPr>
                  <p14:cNvContentPartPr/>
                  <p14:nvPr/>
                </p14:nvContentPartPr>
                <p14:xfrm>
                  <a:off x="11308727" y="4712650"/>
                  <a:ext cx="81720" cy="1267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911072AC-D6B4-4C5A-B002-74AB0D2BBEAF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1300087" y="4703650"/>
                    <a:ext cx="993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8E312F1E-947D-4486-84B0-A328D99F0751}"/>
                      </a:ext>
                    </a:extLst>
                  </p14:cNvPr>
                  <p14:cNvContentPartPr/>
                  <p14:nvPr/>
                </p14:nvContentPartPr>
                <p14:xfrm>
                  <a:off x="11461727" y="4690690"/>
                  <a:ext cx="71640" cy="13140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8E312F1E-947D-4486-84B0-A328D99F0751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452727" y="4682050"/>
                    <a:ext cx="8928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A9924549-8DF8-4B04-8CB2-EB02EEFBC38B}"/>
                      </a:ext>
                    </a:extLst>
                  </p14:cNvPr>
                  <p14:cNvContentPartPr/>
                  <p14:nvPr/>
                </p14:nvContentPartPr>
                <p14:xfrm>
                  <a:off x="11600327" y="4680970"/>
                  <a:ext cx="78840" cy="11304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A9924549-8DF8-4B04-8CB2-EB02EEFBC38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1591327" y="4671970"/>
                    <a:ext cx="96480" cy="130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47F7474-A847-42D8-9EC3-BFFF71E40039}"/>
                </a:ext>
              </a:extLst>
            </p:cNvPr>
            <p:cNvGrpSpPr/>
            <p:nvPr/>
          </p:nvGrpSpPr>
          <p:grpSpPr>
            <a:xfrm>
              <a:off x="11799767" y="4599610"/>
              <a:ext cx="317520" cy="282960"/>
              <a:chOff x="11799767" y="4599610"/>
              <a:chExt cx="317520" cy="28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2EE09583-D8B8-4974-8DE6-F5DD4C6AA624}"/>
                      </a:ext>
                    </a:extLst>
                  </p14:cNvPr>
                  <p14:cNvContentPartPr/>
                  <p14:nvPr/>
                </p14:nvContentPartPr>
                <p14:xfrm>
                  <a:off x="11799767" y="4612930"/>
                  <a:ext cx="83520" cy="21168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2EE09583-D8B8-4974-8DE6-F5DD4C6AA624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1791127" y="4604290"/>
                    <a:ext cx="10116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D0838B28-2E4A-4220-8B2F-A99D8A2BE528}"/>
                      </a:ext>
                    </a:extLst>
                  </p14:cNvPr>
                  <p14:cNvContentPartPr/>
                  <p14:nvPr/>
                </p14:nvContentPartPr>
                <p14:xfrm>
                  <a:off x="11897687" y="4673410"/>
                  <a:ext cx="48240" cy="11952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D0838B28-2E4A-4220-8B2F-A99D8A2BE528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1889047" y="4664410"/>
                    <a:ext cx="6588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71561218-35CE-4C58-9E19-6EBB637AAA85}"/>
                      </a:ext>
                    </a:extLst>
                  </p14:cNvPr>
                  <p14:cNvContentPartPr/>
                  <p14:nvPr/>
                </p14:nvContentPartPr>
                <p14:xfrm>
                  <a:off x="11984447" y="4649650"/>
                  <a:ext cx="94320" cy="22392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71561218-35CE-4C58-9E19-6EBB637AAA85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1975807" y="4640650"/>
                    <a:ext cx="1119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912CD92E-BB52-4780-B621-94AEDB0F0644}"/>
                      </a:ext>
                    </a:extLst>
                  </p14:cNvPr>
                  <p14:cNvContentPartPr/>
                  <p14:nvPr/>
                </p14:nvContentPartPr>
                <p14:xfrm>
                  <a:off x="11949887" y="4599610"/>
                  <a:ext cx="31320" cy="4176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912CD92E-BB52-4780-B621-94AEDB0F0644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1941247" y="4590970"/>
                    <a:ext cx="489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29D0FE95-A9ED-4D81-829B-D5BA652AA7EE}"/>
                      </a:ext>
                    </a:extLst>
                  </p14:cNvPr>
                  <p14:cNvContentPartPr/>
                  <p14:nvPr/>
                </p14:nvContentPartPr>
                <p14:xfrm>
                  <a:off x="12086687" y="4858450"/>
                  <a:ext cx="30600" cy="241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29D0FE95-A9ED-4D81-829B-D5BA652AA7EE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12078047" y="4849810"/>
                    <a:ext cx="4824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4152D6E-5BF4-49B2-9010-F36214EB9BB9}"/>
                </a:ext>
              </a:extLst>
            </p:cNvPr>
            <p:cNvGrpSpPr/>
            <p:nvPr/>
          </p:nvGrpSpPr>
          <p:grpSpPr>
            <a:xfrm>
              <a:off x="9753887" y="4147450"/>
              <a:ext cx="477720" cy="268200"/>
              <a:chOff x="9753887" y="4147450"/>
              <a:chExt cx="477720" cy="26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12928CF9-AC4B-40D7-BD02-1E078D6CC8D9}"/>
                      </a:ext>
                    </a:extLst>
                  </p14:cNvPr>
                  <p14:cNvContentPartPr/>
                  <p14:nvPr/>
                </p14:nvContentPartPr>
                <p14:xfrm>
                  <a:off x="9753887" y="4171930"/>
                  <a:ext cx="274320" cy="243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12928CF9-AC4B-40D7-BD02-1E078D6CC8D9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9736247" y="4153930"/>
                    <a:ext cx="30996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9672C03E-A3BC-43CA-A265-363D4C5A452F}"/>
                      </a:ext>
                    </a:extLst>
                  </p14:cNvPr>
                  <p14:cNvContentPartPr/>
                  <p14:nvPr/>
                </p14:nvContentPartPr>
                <p14:xfrm>
                  <a:off x="9844967" y="4147450"/>
                  <a:ext cx="386640" cy="22500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9672C03E-A3BC-43CA-A265-363D4C5A452F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9827327" y="4129810"/>
                    <a:ext cx="422280" cy="26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57ECDB8-52F9-4814-8988-A201BB1EFCD0}"/>
                </a:ext>
              </a:extLst>
            </p:cNvPr>
            <p:cNvGrpSpPr/>
            <p:nvPr/>
          </p:nvGrpSpPr>
          <p:grpSpPr>
            <a:xfrm>
              <a:off x="7119767" y="5449210"/>
              <a:ext cx="2083680" cy="594360"/>
              <a:chOff x="7119767" y="5449210"/>
              <a:chExt cx="2083680" cy="59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C9FF3745-0E5D-4EA7-B52C-1669620EC30C}"/>
                      </a:ext>
                    </a:extLst>
                  </p14:cNvPr>
                  <p14:cNvContentPartPr/>
                  <p14:nvPr/>
                </p14:nvContentPartPr>
                <p14:xfrm>
                  <a:off x="8529167" y="5508250"/>
                  <a:ext cx="248760" cy="42840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C9FF3745-0E5D-4EA7-B52C-1669620EC30C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8511527" y="5490250"/>
                    <a:ext cx="28440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DFF558D5-19EB-492D-8739-399E74994A2F}"/>
                      </a:ext>
                    </a:extLst>
                  </p14:cNvPr>
                  <p14:cNvContentPartPr/>
                  <p14:nvPr/>
                </p14:nvContentPartPr>
                <p14:xfrm>
                  <a:off x="8555087" y="5794810"/>
                  <a:ext cx="176040" cy="8568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DFF558D5-19EB-492D-8739-399E74994A2F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8537087" y="5777170"/>
                    <a:ext cx="21168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B80C538C-26DB-4448-AA8B-01E95858112A}"/>
                      </a:ext>
                    </a:extLst>
                  </p14:cNvPr>
                  <p14:cNvContentPartPr/>
                  <p14:nvPr/>
                </p14:nvContentPartPr>
                <p14:xfrm>
                  <a:off x="8935607" y="5567290"/>
                  <a:ext cx="267840" cy="32796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B80C538C-26DB-4448-AA8B-01E95858112A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8917967" y="5549650"/>
                    <a:ext cx="30348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A5B30A4A-4E29-4400-B38B-A50B03E9A94D}"/>
                      </a:ext>
                    </a:extLst>
                  </p14:cNvPr>
                  <p14:cNvContentPartPr/>
                  <p14:nvPr/>
                </p14:nvContentPartPr>
                <p14:xfrm>
                  <a:off x="7119767" y="5825410"/>
                  <a:ext cx="161640" cy="2181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A5B30A4A-4E29-4400-B38B-A50B03E9A94D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102127" y="5807770"/>
                    <a:ext cx="19728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4819D78A-4DA1-4AEA-B26D-086ECB600A8B}"/>
                      </a:ext>
                    </a:extLst>
                  </p14:cNvPr>
                  <p14:cNvContentPartPr/>
                  <p14:nvPr/>
                </p14:nvContentPartPr>
                <p14:xfrm>
                  <a:off x="7312367" y="5785090"/>
                  <a:ext cx="336960" cy="2394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4819D78A-4DA1-4AEA-B26D-086ECB600A8B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7294727" y="5767090"/>
                    <a:ext cx="37260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8584C90F-5A80-459C-933E-BBE87E36102B}"/>
                      </a:ext>
                    </a:extLst>
                  </p14:cNvPr>
                  <p14:cNvContentPartPr/>
                  <p14:nvPr/>
                </p14:nvContentPartPr>
                <p14:xfrm>
                  <a:off x="7679927" y="5877610"/>
                  <a:ext cx="83160" cy="15480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8584C90F-5A80-459C-933E-BBE87E36102B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7662287" y="5859610"/>
                    <a:ext cx="1188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40126C53-CB9F-426D-A8EF-24470B03E2CD}"/>
                      </a:ext>
                    </a:extLst>
                  </p14:cNvPr>
                  <p14:cNvContentPartPr/>
                  <p14:nvPr/>
                </p14:nvContentPartPr>
                <p14:xfrm>
                  <a:off x="7821767" y="5723170"/>
                  <a:ext cx="187920" cy="29088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40126C53-CB9F-426D-A8EF-24470B03E2CD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7804127" y="5705530"/>
                    <a:ext cx="223560" cy="32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46813F37-8F00-46CD-B7F8-17E41735BCB1}"/>
                      </a:ext>
                    </a:extLst>
                  </p14:cNvPr>
                  <p14:cNvContentPartPr/>
                  <p14:nvPr/>
                </p14:nvContentPartPr>
                <p14:xfrm>
                  <a:off x="8007527" y="5821810"/>
                  <a:ext cx="112320" cy="5904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46813F37-8F00-46CD-B7F8-17E41735BCB1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7989527" y="5804170"/>
                    <a:ext cx="14796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FC063DE3-B474-4096-A880-6A5794F8BE24}"/>
                      </a:ext>
                    </a:extLst>
                  </p14:cNvPr>
                  <p14:cNvContentPartPr/>
                  <p14:nvPr/>
                </p14:nvContentPartPr>
                <p14:xfrm>
                  <a:off x="8241527" y="5449210"/>
                  <a:ext cx="187920" cy="48312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FC063DE3-B474-4096-A880-6A5794F8BE24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8223527" y="5431570"/>
                    <a:ext cx="223560" cy="51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2664C50-41A6-4474-B7BA-C3952840CCB2}"/>
                    </a:ext>
                  </a:extLst>
                </p14:cNvPr>
                <p14:cNvContentPartPr/>
                <p14:nvPr/>
              </p14:nvContentPartPr>
              <p14:xfrm>
                <a:off x="9308567" y="5395570"/>
                <a:ext cx="203040" cy="530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2664C50-41A6-4474-B7BA-C3952840CC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90567" y="5377930"/>
                  <a:ext cx="238680" cy="56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239F5036-7F33-4E3D-A817-7C5ACC08E032}"/>
                </a:ext>
              </a:extLst>
            </p:cNvPr>
            <p:cNvGrpSpPr/>
            <p:nvPr/>
          </p:nvGrpSpPr>
          <p:grpSpPr>
            <a:xfrm>
              <a:off x="9859367" y="5442370"/>
              <a:ext cx="1179720" cy="355680"/>
              <a:chOff x="9859367" y="5442370"/>
              <a:chExt cx="1179720" cy="35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B36C1D3E-30B1-4FD5-8A02-2E9A96CCBB36}"/>
                      </a:ext>
                    </a:extLst>
                  </p14:cNvPr>
                  <p14:cNvContentPartPr/>
                  <p14:nvPr/>
                </p14:nvContentPartPr>
                <p14:xfrm>
                  <a:off x="9859367" y="5651170"/>
                  <a:ext cx="238320" cy="14688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B36C1D3E-30B1-4FD5-8A02-2E9A96CCBB36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9841367" y="5633530"/>
                    <a:ext cx="27396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D829AE6F-919A-4BF4-9C3C-B5ABDFFB6D14}"/>
                      </a:ext>
                    </a:extLst>
                  </p14:cNvPr>
                  <p14:cNvContentPartPr/>
                  <p14:nvPr/>
                </p14:nvContentPartPr>
                <p14:xfrm>
                  <a:off x="10108847" y="5474410"/>
                  <a:ext cx="98640" cy="2786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D829AE6F-919A-4BF4-9C3C-B5ABDFFB6D14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0090847" y="5456770"/>
                    <a:ext cx="134280" cy="31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EC48668-39DD-4F39-B349-BA9789585F16}"/>
                      </a:ext>
                    </a:extLst>
                  </p14:cNvPr>
                  <p14:cNvContentPartPr/>
                  <p14:nvPr/>
                </p14:nvContentPartPr>
                <p14:xfrm>
                  <a:off x="10287407" y="5571970"/>
                  <a:ext cx="173160" cy="1353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EC48668-39DD-4F39-B349-BA9789585F16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0269767" y="5554330"/>
                    <a:ext cx="20880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7B16D34F-5B0A-4C55-ADF2-EC6E834FD4D5}"/>
                      </a:ext>
                    </a:extLst>
                  </p14:cNvPr>
                  <p14:cNvContentPartPr/>
                  <p14:nvPr/>
                </p14:nvContentPartPr>
                <p14:xfrm>
                  <a:off x="10503047" y="5548570"/>
                  <a:ext cx="160200" cy="15696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7B16D34F-5B0A-4C55-ADF2-EC6E834FD4D5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10485407" y="5530930"/>
                    <a:ext cx="19584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A28B39FD-D6D1-4B32-9D7D-5D4FABD0568F}"/>
                      </a:ext>
                    </a:extLst>
                  </p14:cNvPr>
                  <p14:cNvContentPartPr/>
                  <p14:nvPr/>
                </p14:nvContentPartPr>
                <p14:xfrm>
                  <a:off x="10751087" y="5442370"/>
                  <a:ext cx="288000" cy="19152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A28B39FD-D6D1-4B32-9D7D-5D4FABD0568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0733087" y="5424370"/>
                    <a:ext cx="323640" cy="22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9660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 Discovery Process | Download Scientific Diagram">
            <a:extLst>
              <a:ext uri="{FF2B5EF4-FFF2-40B4-BE49-F238E27FC236}">
                <a16:creationId xmlns:a16="http://schemas.microsoft.com/office/drawing/2014/main" id="{E8F86927-E70B-4A0E-995C-151CA33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6" y="1034474"/>
            <a:ext cx="10979888" cy="53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3678C3-DB27-45F9-8B64-BCF2B58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249680"/>
          </a:xfrm>
        </p:spPr>
        <p:txBody>
          <a:bodyPr/>
          <a:lstStyle/>
          <a:p>
            <a:r>
              <a:rPr lang="en-GB" dirty="0"/>
              <a:t>Module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4CD4A-24FC-42C4-BD5C-0027398E66B5}"/>
              </a:ext>
            </a:extLst>
          </p:cNvPr>
          <p:cNvSpPr/>
          <p:nvPr/>
        </p:nvSpPr>
        <p:spPr>
          <a:xfrm>
            <a:off x="2594113" y="2171353"/>
            <a:ext cx="4830416" cy="34925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93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 (Feature Engineering)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Combining two or more attributes into a single attribute </a:t>
            </a:r>
          </a:p>
          <a:p>
            <a:r>
              <a:rPr lang="en-GB" dirty="0"/>
              <a:t>Combining two or more objects (examples) into a single object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purpose of aggregation:</a:t>
            </a:r>
          </a:p>
          <a:p>
            <a:pPr lvl="1"/>
            <a:r>
              <a:rPr lang="en-GB" dirty="0"/>
              <a:t>Data reduction</a:t>
            </a:r>
          </a:p>
          <a:p>
            <a:pPr lvl="2"/>
            <a:r>
              <a:rPr lang="en-GB" dirty="0"/>
              <a:t>Reduce the number of attributes or objects</a:t>
            </a:r>
          </a:p>
          <a:p>
            <a:pPr lvl="1"/>
            <a:r>
              <a:rPr lang="en-GB" dirty="0"/>
              <a:t>Change of scale</a:t>
            </a:r>
          </a:p>
          <a:p>
            <a:pPr lvl="2"/>
            <a:r>
              <a:rPr lang="en-GB" dirty="0"/>
              <a:t>Cities aggregated into regions, states, countries, etc</a:t>
            </a:r>
          </a:p>
          <a:p>
            <a:pPr lvl="1"/>
            <a:r>
              <a:rPr lang="en-GB" dirty="0"/>
              <a:t>More “stable” data</a:t>
            </a:r>
          </a:p>
          <a:p>
            <a:pPr lvl="2"/>
            <a:r>
              <a:rPr lang="en-GB" dirty="0"/>
              <a:t>Aggregated data tends to have less variability </a:t>
            </a:r>
          </a:p>
        </p:txBody>
      </p:sp>
    </p:spTree>
    <p:extLst>
      <p:ext uri="{BB962C8B-B14F-4D97-AF65-F5344CB8AC3E}">
        <p14:creationId xmlns:p14="http://schemas.microsoft.com/office/powerpoint/2010/main" val="68790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Dimensionality Reduction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400"/>
            <a:ext cx="10631557" cy="4754563"/>
          </a:xfrm>
        </p:spPr>
        <p:txBody>
          <a:bodyPr>
            <a:normAutofit/>
          </a:bodyPr>
          <a:lstStyle/>
          <a:p>
            <a:r>
              <a:rPr lang="en-GB" dirty="0"/>
              <a:t>Purpose:</a:t>
            </a:r>
          </a:p>
          <a:p>
            <a:pPr lvl="1"/>
            <a:r>
              <a:rPr lang="en-GB" b="1" dirty="0"/>
              <a:t>Reduce the amount of time and memory required </a:t>
            </a:r>
            <a:r>
              <a:rPr lang="en-GB" dirty="0"/>
              <a:t>by data mining algorithms</a:t>
            </a:r>
          </a:p>
          <a:p>
            <a:pPr lvl="1"/>
            <a:r>
              <a:rPr lang="en-GB" dirty="0"/>
              <a:t>Allow data to be more easily visualized</a:t>
            </a:r>
          </a:p>
          <a:p>
            <a:pPr lvl="1"/>
            <a:r>
              <a:rPr lang="en-GB" dirty="0"/>
              <a:t>May help to eliminate irrelevant features or reduce noise</a:t>
            </a:r>
          </a:p>
          <a:p>
            <a:pPr lvl="1"/>
            <a:endParaRPr lang="en-GB" dirty="0"/>
          </a:p>
          <a:p>
            <a:r>
              <a:rPr lang="en-GB" dirty="0"/>
              <a:t>Techniques</a:t>
            </a:r>
          </a:p>
          <a:p>
            <a:pPr lvl="1"/>
            <a:r>
              <a:rPr lang="en-GB" dirty="0"/>
              <a:t>Principle Component Analysis</a:t>
            </a:r>
          </a:p>
          <a:p>
            <a:pPr lvl="1"/>
            <a:r>
              <a:rPr lang="en-GB" dirty="0"/>
              <a:t>Singular Value Decomposition</a:t>
            </a:r>
          </a:p>
          <a:p>
            <a:pPr lvl="1"/>
            <a:r>
              <a:rPr lang="en-GB" dirty="0"/>
              <a:t>Others: supervised and non-linear techniques</a:t>
            </a:r>
          </a:p>
        </p:txBody>
      </p:sp>
    </p:spTree>
    <p:extLst>
      <p:ext uri="{BB962C8B-B14F-4D97-AF65-F5344CB8AC3E}">
        <p14:creationId xmlns:p14="http://schemas.microsoft.com/office/powerpoint/2010/main" val="347236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Dimensionality Reduction with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400"/>
            <a:ext cx="10880035" cy="4754563"/>
          </a:xfrm>
        </p:spPr>
        <p:txBody>
          <a:bodyPr/>
          <a:lstStyle/>
          <a:p>
            <a:r>
              <a:rPr lang="en-GB" dirty="0"/>
              <a:t>Principle Component Analysis (PCA): </a:t>
            </a:r>
          </a:p>
          <a:p>
            <a:pPr lvl="1"/>
            <a:r>
              <a:rPr lang="en-GB" dirty="0"/>
              <a:t>Goal is to find a projection that captures the largest amount of variation in data</a:t>
            </a:r>
          </a:p>
        </p:txBody>
      </p:sp>
      <p:pic>
        <p:nvPicPr>
          <p:cNvPr id="4098" name="Picture 2" descr="Visual Example of Dimensionality Reduction with PCA">
            <a:extLst>
              <a:ext uri="{FF2B5EF4-FFF2-40B4-BE49-F238E27FC236}">
                <a16:creationId xmlns:a16="http://schemas.microsoft.com/office/drawing/2014/main" id="{A2497814-F5D0-4233-BBE9-C6955668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7" y="2963862"/>
            <a:ext cx="8677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1170B-4D4F-47EF-B8A8-7BC97FCEEEBA}"/>
              </a:ext>
            </a:extLst>
          </p:cNvPr>
          <p:cNvSpPr txBox="1"/>
          <p:nvPr/>
        </p:nvSpPr>
        <p:spPr>
          <a:xfrm>
            <a:off x="838200" y="643096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Source: https://www.r-bloggers.com/2017/01/principal-component-analysis-in-r/</a:t>
            </a:r>
          </a:p>
        </p:txBody>
      </p:sp>
    </p:spTree>
    <p:extLst>
      <p:ext uri="{BB962C8B-B14F-4D97-AF65-F5344CB8AC3E}">
        <p14:creationId xmlns:p14="http://schemas.microsoft.com/office/powerpoint/2010/main" val="101845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Dimensionality Reduction in KNIME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70" y="1913619"/>
            <a:ext cx="8805860" cy="32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038"/>
            <a:ext cx="10515600" cy="1067198"/>
          </a:xfrm>
        </p:spPr>
        <p:txBody>
          <a:bodyPr/>
          <a:lstStyle/>
          <a:p>
            <a:pPr algn="ctr"/>
            <a:r>
              <a:rPr lang="en-GB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66201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(Classification)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467E-C61B-433D-8FE8-47F263E7B4CE}"/>
              </a:ext>
            </a:extLst>
          </p:cNvPr>
          <p:cNvGrpSpPr/>
          <p:nvPr/>
        </p:nvGrpSpPr>
        <p:grpSpPr>
          <a:xfrm>
            <a:off x="1068450" y="1462285"/>
            <a:ext cx="10055100" cy="4574622"/>
            <a:chOff x="1068450" y="1462285"/>
            <a:chExt cx="10055100" cy="45746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C7D73B-5AF2-40A7-BB6C-813D39C67570}"/>
                </a:ext>
              </a:extLst>
            </p:cNvPr>
            <p:cNvGrpSpPr/>
            <p:nvPr/>
          </p:nvGrpSpPr>
          <p:grpSpPr>
            <a:xfrm>
              <a:off x="1068450" y="1462285"/>
              <a:ext cx="9957818" cy="4574622"/>
              <a:chOff x="1068450" y="1462285"/>
              <a:chExt cx="9957818" cy="4574622"/>
            </a:xfrm>
          </p:grpSpPr>
          <p:pic>
            <p:nvPicPr>
              <p:cNvPr id="6148" name="Picture 4" descr="What is Supervised Learning? | neurospace">
                <a:extLst>
                  <a:ext uri="{FF2B5EF4-FFF2-40B4-BE49-F238E27FC236}">
                    <a16:creationId xmlns:a16="http://schemas.microsoft.com/office/drawing/2014/main" id="{8A017D81-96F4-4D42-AFE2-4F545DAFA3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5732" y="1462285"/>
                <a:ext cx="9860536" cy="4574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910,683 Apple Stock Photos, Pictures &amp; Royalty-Free Images - iStock">
                <a:extLst>
                  <a:ext uri="{FF2B5EF4-FFF2-40B4-BE49-F238E27FC236}">
                    <a16:creationId xmlns:a16="http://schemas.microsoft.com/office/drawing/2014/main" id="{D81FD2FB-7D12-48A6-9915-7C68FDED28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3739" y="4694494"/>
                <a:ext cx="865112" cy="865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64288ED-203E-4265-8C17-B8B54D218B55}"/>
                  </a:ext>
                </a:extLst>
              </p:cNvPr>
              <p:cNvGrpSpPr/>
              <p:nvPr/>
            </p:nvGrpSpPr>
            <p:grpSpPr>
              <a:xfrm>
                <a:off x="1068450" y="2619617"/>
                <a:ext cx="2244599" cy="2577008"/>
                <a:chOff x="1068450" y="2619617"/>
                <a:chExt cx="2244599" cy="2577008"/>
              </a:xfrm>
            </p:grpSpPr>
            <p:pic>
              <p:nvPicPr>
                <p:cNvPr id="1026" name="Picture 2" descr="1,153,251 Orange Fruit Stock Photos, Pictures &amp; Royalty-Free Images - iStock">
                  <a:extLst>
                    <a:ext uri="{FF2B5EF4-FFF2-40B4-BE49-F238E27FC236}">
                      <a16:creationId xmlns:a16="http://schemas.microsoft.com/office/drawing/2014/main" id="{3F5149E7-A70A-40D0-88FB-F60D9B62FD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3381" y="2619617"/>
                  <a:ext cx="939668" cy="8633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2" descr="1,153,251 Orange Fruit Stock Photos, Pictures &amp; Royalty-Free Images - iStock">
                  <a:extLst>
                    <a:ext uri="{FF2B5EF4-FFF2-40B4-BE49-F238E27FC236}">
                      <a16:creationId xmlns:a16="http://schemas.microsoft.com/office/drawing/2014/main" id="{278AA7E1-73CF-47C2-BB40-D35271DEF2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3381" y="3558210"/>
                  <a:ext cx="939668" cy="8633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1,153,251 Orange Fruit Stock Photos, Pictures &amp; Royalty-Free Images - iStock">
                  <a:extLst>
                    <a:ext uri="{FF2B5EF4-FFF2-40B4-BE49-F238E27FC236}">
                      <a16:creationId xmlns:a16="http://schemas.microsoft.com/office/drawing/2014/main" id="{E1DDB178-AA63-4117-8C86-0ADB7BCD7E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1233" y="4421580"/>
                  <a:ext cx="843538" cy="7750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4" descr="910,683 Apple Stock Photos, Pictures &amp; Royalty-Free Images - iStock">
                  <a:extLst>
                    <a:ext uri="{FF2B5EF4-FFF2-40B4-BE49-F238E27FC236}">
                      <a16:creationId xmlns:a16="http://schemas.microsoft.com/office/drawing/2014/main" id="{47F199E1-BCE8-48A7-AF24-6959FC606E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8450" y="2636466"/>
                  <a:ext cx="865112" cy="8651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4" descr="910,683 Apple Stock Photos, Pictures &amp; Royalty-Free Images - iStock">
                  <a:extLst>
                    <a:ext uri="{FF2B5EF4-FFF2-40B4-BE49-F238E27FC236}">
                      <a16:creationId xmlns:a16="http://schemas.microsoft.com/office/drawing/2014/main" id="{C3EE0D35-9663-4190-B51B-2ACCCED5B8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8450" y="3471572"/>
                  <a:ext cx="865112" cy="8651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910,683 Apple Stock Photos, Pictures &amp; Royalty-Free Images - iStock">
                  <a:extLst>
                    <a:ext uri="{FF2B5EF4-FFF2-40B4-BE49-F238E27FC236}">
                      <a16:creationId xmlns:a16="http://schemas.microsoft.com/office/drawing/2014/main" id="{16A773E9-0416-48B8-9A1D-1761B29A29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8450" y="4316617"/>
                  <a:ext cx="865112" cy="8651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4AD782-A645-4718-8DFD-E7AA99BAD531}"/>
                </a:ext>
              </a:extLst>
            </p:cNvPr>
            <p:cNvSpPr txBox="1"/>
            <p:nvPr/>
          </p:nvSpPr>
          <p:spPr>
            <a:xfrm>
              <a:off x="1255228" y="2210505"/>
              <a:ext cx="205782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D49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      Orange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CD85E-3EE8-4112-BAB9-040E92FD6243}"/>
                </a:ext>
              </a:extLst>
            </p:cNvPr>
            <p:cNvSpPr txBox="1"/>
            <p:nvPr/>
          </p:nvSpPr>
          <p:spPr>
            <a:xfrm>
              <a:off x="10183881" y="3580807"/>
              <a:ext cx="93966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D49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43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1120"/>
            <a:ext cx="10515600" cy="2295843"/>
          </a:xfrm>
        </p:spPr>
        <p:txBody>
          <a:bodyPr>
            <a:normAutofit/>
          </a:bodyPr>
          <a:lstStyle/>
          <a:p>
            <a:r>
              <a:rPr lang="en-GB" sz="3200" b="1" dirty="0"/>
              <a:t>Train on a subset of the data</a:t>
            </a:r>
          </a:p>
          <a:p>
            <a:r>
              <a:rPr lang="en-GB" sz="3200" dirty="0"/>
              <a:t>Validate on ‘</a:t>
            </a:r>
            <a:r>
              <a:rPr lang="en-GB" sz="3200" b="1" dirty="0">
                <a:solidFill>
                  <a:srgbClr val="FF0000"/>
                </a:solidFill>
              </a:rPr>
              <a:t>unseen</a:t>
            </a:r>
            <a:r>
              <a:rPr lang="en-GB" sz="3200" dirty="0"/>
              <a:t>’ data</a:t>
            </a:r>
          </a:p>
          <a:p>
            <a:r>
              <a:rPr lang="en-GB" sz="3200" b="1" dirty="0"/>
              <a:t>Calculate score</a:t>
            </a:r>
            <a:r>
              <a:rPr lang="en-GB" sz="3200" dirty="0"/>
              <a:t> of the model</a:t>
            </a:r>
            <a:endParaRPr lang="en-GB" sz="32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07" y="1393143"/>
            <a:ext cx="7424587" cy="20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4" y="1663926"/>
            <a:ext cx="11111892" cy="3991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Partitioning data in KNIME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5A0BB01-C84E-47F6-A3B1-31EBB8D9C83E}"/>
              </a:ext>
            </a:extLst>
          </p:cNvPr>
          <p:cNvGrpSpPr/>
          <p:nvPr/>
        </p:nvGrpSpPr>
        <p:grpSpPr>
          <a:xfrm>
            <a:off x="4360720" y="2396190"/>
            <a:ext cx="5417640" cy="2018880"/>
            <a:chOff x="4360720" y="2396190"/>
            <a:chExt cx="5417640" cy="201888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3454B65-98E1-4C99-9A3E-99FA91A1AF86}"/>
                </a:ext>
              </a:extLst>
            </p:cNvPr>
            <p:cNvGrpSpPr/>
            <p:nvPr/>
          </p:nvGrpSpPr>
          <p:grpSpPr>
            <a:xfrm>
              <a:off x="4360720" y="2396190"/>
              <a:ext cx="745200" cy="847440"/>
              <a:chOff x="4360720" y="2396190"/>
              <a:chExt cx="745200" cy="84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19065210-D658-40AA-AD8A-578239178CBA}"/>
                      </a:ext>
                    </a:extLst>
                  </p14:cNvPr>
                  <p14:cNvContentPartPr/>
                  <p14:nvPr/>
                </p14:nvContentPartPr>
                <p14:xfrm>
                  <a:off x="4360720" y="2962470"/>
                  <a:ext cx="63000" cy="1252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19065210-D658-40AA-AD8A-578239178CB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52080" y="2953830"/>
                    <a:ext cx="806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25FB39D-5632-4441-ABC7-68F86ECD11C3}"/>
                      </a:ext>
                    </a:extLst>
                  </p14:cNvPr>
                  <p14:cNvContentPartPr/>
                  <p14:nvPr/>
                </p14:nvContentPartPr>
                <p14:xfrm>
                  <a:off x="4381240" y="3032670"/>
                  <a:ext cx="99360" cy="4572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125FB39D-5632-4441-ABC7-68F86ECD11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372600" y="3024030"/>
                    <a:ext cx="11700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4A21AA37-133F-46D6-A229-DC4E11A4F09D}"/>
                      </a:ext>
                    </a:extLst>
                  </p14:cNvPr>
                  <p14:cNvContentPartPr/>
                  <p14:nvPr/>
                </p14:nvContentPartPr>
                <p14:xfrm>
                  <a:off x="4465840" y="2934030"/>
                  <a:ext cx="67320" cy="6228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4A21AA37-133F-46D6-A229-DC4E11A4F09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457200" y="2925030"/>
                    <a:ext cx="8496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F955D89F-8C41-497D-A7D3-B13AF51B0313}"/>
                      </a:ext>
                    </a:extLst>
                  </p14:cNvPr>
                  <p14:cNvContentPartPr/>
                  <p14:nvPr/>
                </p14:nvContentPartPr>
                <p14:xfrm>
                  <a:off x="4550440" y="2819910"/>
                  <a:ext cx="113040" cy="1234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F955D89F-8C41-497D-A7D3-B13AF51B03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541440" y="2810910"/>
                    <a:ext cx="13068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A6C67F3C-42D0-48D3-8075-77C26A4D0548}"/>
                      </a:ext>
                    </a:extLst>
                  </p14:cNvPr>
                  <p14:cNvContentPartPr/>
                  <p14:nvPr/>
                </p14:nvContentPartPr>
                <p14:xfrm>
                  <a:off x="4497160" y="2760510"/>
                  <a:ext cx="26280" cy="75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A6C67F3C-42D0-48D3-8075-77C26A4D054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488160" y="2751870"/>
                    <a:ext cx="439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2657CFB-7A7D-4955-AD6C-9D6F4D316AC6}"/>
                      </a:ext>
                    </a:extLst>
                  </p14:cNvPr>
                  <p14:cNvContentPartPr/>
                  <p14:nvPr/>
                </p14:nvContentPartPr>
                <p14:xfrm>
                  <a:off x="4615960" y="2673030"/>
                  <a:ext cx="168480" cy="1562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32657CFB-7A7D-4955-AD6C-9D6F4D316AC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07320" y="2664390"/>
                    <a:ext cx="18612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2982655-D250-4355-96E4-018665902FA6}"/>
                      </a:ext>
                    </a:extLst>
                  </p14:cNvPr>
                  <p14:cNvContentPartPr/>
                  <p14:nvPr/>
                </p14:nvContentPartPr>
                <p14:xfrm>
                  <a:off x="4590040" y="2599230"/>
                  <a:ext cx="17640" cy="43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32982655-D250-4355-96E4-018665902F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581400" y="2590230"/>
                    <a:ext cx="352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BB69C0A-DF19-4F1B-ACF4-D357E31BB9D4}"/>
                      </a:ext>
                    </a:extLst>
                  </p14:cNvPr>
                  <p14:cNvContentPartPr/>
                  <p14:nvPr/>
                </p14:nvContentPartPr>
                <p14:xfrm>
                  <a:off x="4738720" y="2396190"/>
                  <a:ext cx="347760" cy="34704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ABB69C0A-DF19-4F1B-ACF4-D357E31BB9D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30080" y="2387190"/>
                    <a:ext cx="36540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266FCD6-CCC6-4923-817E-521F7C5A9734}"/>
                      </a:ext>
                    </a:extLst>
                  </p14:cNvPr>
                  <p14:cNvContentPartPr/>
                  <p14:nvPr/>
                </p14:nvContentPartPr>
                <p14:xfrm>
                  <a:off x="4655560" y="3040590"/>
                  <a:ext cx="167760" cy="20304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9266FCD6-CCC6-4923-817E-521F7C5A973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646560" y="3031950"/>
                    <a:ext cx="18540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4A7C2E97-1CEA-40C0-B702-285A13C1F7A9}"/>
                      </a:ext>
                    </a:extLst>
                  </p14:cNvPr>
                  <p14:cNvContentPartPr/>
                  <p14:nvPr/>
                </p14:nvContentPartPr>
                <p14:xfrm>
                  <a:off x="4818640" y="2882910"/>
                  <a:ext cx="287280" cy="24192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4A7C2E97-1CEA-40C0-B702-285A13C1F7A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10000" y="2874270"/>
                    <a:ext cx="304920" cy="25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DDDACD9-F964-47EC-80D4-DC6506FB9219}"/>
                </a:ext>
              </a:extLst>
            </p:cNvPr>
            <p:cNvGrpSpPr/>
            <p:nvPr/>
          </p:nvGrpSpPr>
          <p:grpSpPr>
            <a:xfrm>
              <a:off x="5242000" y="3860310"/>
              <a:ext cx="997200" cy="554760"/>
              <a:chOff x="5242000" y="3860310"/>
              <a:chExt cx="99720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B4A8C2CA-0DBE-4830-AFBB-096D472612A8}"/>
                      </a:ext>
                    </a:extLst>
                  </p14:cNvPr>
                  <p14:cNvContentPartPr/>
                  <p14:nvPr/>
                </p14:nvContentPartPr>
                <p14:xfrm>
                  <a:off x="5242000" y="3869670"/>
                  <a:ext cx="119880" cy="115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B4A8C2CA-0DBE-4830-AFBB-096D472612A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5233360" y="3860670"/>
                    <a:ext cx="1375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B212D34C-C961-4DEA-B30C-EA8613A9A2C5}"/>
                      </a:ext>
                    </a:extLst>
                  </p14:cNvPr>
                  <p14:cNvContentPartPr/>
                  <p14:nvPr/>
                </p14:nvContentPartPr>
                <p14:xfrm>
                  <a:off x="5359000" y="3881190"/>
                  <a:ext cx="216720" cy="16920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B212D34C-C961-4DEA-B30C-EA8613A9A2C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50360" y="3872550"/>
                    <a:ext cx="23436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DC0B3E71-1AD1-4CB5-86FE-53443FABF3B1}"/>
                      </a:ext>
                    </a:extLst>
                  </p14:cNvPr>
                  <p14:cNvContentPartPr/>
                  <p14:nvPr/>
                </p14:nvContentPartPr>
                <p14:xfrm>
                  <a:off x="5602000" y="3891630"/>
                  <a:ext cx="9000" cy="86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DC0B3E71-1AD1-4CB5-86FE-53443FABF3B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593000" y="3882630"/>
                    <a:ext cx="2664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88E808A-6045-4996-BDB8-3D42105E6289}"/>
                      </a:ext>
                    </a:extLst>
                  </p14:cNvPr>
                  <p14:cNvContentPartPr/>
                  <p14:nvPr/>
                </p14:nvContentPartPr>
                <p14:xfrm>
                  <a:off x="5635840" y="3860310"/>
                  <a:ext cx="327240" cy="25380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88E808A-6045-4996-BDB8-3D42105E628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626840" y="3851310"/>
                    <a:ext cx="344880" cy="27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C8F70D4E-DB11-4B2F-ADDD-DBC509532A8C}"/>
                      </a:ext>
                    </a:extLst>
                  </p14:cNvPr>
                  <p14:cNvContentPartPr/>
                  <p14:nvPr/>
                </p14:nvContentPartPr>
                <p14:xfrm>
                  <a:off x="5923480" y="4028790"/>
                  <a:ext cx="77400" cy="9432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C8F70D4E-DB11-4B2F-ADDD-DBC509532A8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914840" y="4020150"/>
                    <a:ext cx="95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975025F-6D6F-4902-ACE4-5E25D707B538}"/>
                      </a:ext>
                    </a:extLst>
                  </p14:cNvPr>
                  <p14:cNvContentPartPr/>
                  <p14:nvPr/>
                </p14:nvContentPartPr>
                <p14:xfrm>
                  <a:off x="6031480" y="3937710"/>
                  <a:ext cx="72360" cy="18684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975025F-6D6F-4902-ACE4-5E25D707B53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022840" y="3929070"/>
                    <a:ext cx="9000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5E3E3707-38D7-4573-97A3-A90675E18D06}"/>
                      </a:ext>
                    </a:extLst>
                  </p14:cNvPr>
                  <p14:cNvContentPartPr/>
                  <p14:nvPr/>
                </p14:nvContentPartPr>
                <p14:xfrm>
                  <a:off x="6143800" y="4056150"/>
                  <a:ext cx="95400" cy="828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5E3E3707-38D7-4573-97A3-A90675E18D0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35160" y="4047510"/>
                    <a:ext cx="1130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C08FBAF1-51DC-4D23-8F2F-F7996CDEC73B}"/>
                      </a:ext>
                    </a:extLst>
                  </p14:cNvPr>
                  <p14:cNvContentPartPr/>
                  <p14:nvPr/>
                </p14:nvContentPartPr>
                <p14:xfrm>
                  <a:off x="5466640" y="4146870"/>
                  <a:ext cx="135720" cy="17100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C08FBAF1-51DC-4D23-8F2F-F7996CDEC73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458000" y="4138230"/>
                    <a:ext cx="1533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D51437AD-F467-4B30-8846-D3F1F0DA4376}"/>
                      </a:ext>
                    </a:extLst>
                  </p14:cNvPr>
                  <p14:cNvContentPartPr/>
                  <p14:nvPr/>
                </p14:nvContentPartPr>
                <p14:xfrm>
                  <a:off x="5646280" y="4226070"/>
                  <a:ext cx="209880" cy="1450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D51437AD-F467-4B30-8846-D3F1F0DA437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637640" y="4217070"/>
                    <a:ext cx="2275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9BABAE35-BE6C-47A6-AE03-CAAD1226E7E3}"/>
                      </a:ext>
                    </a:extLst>
                  </p14:cNvPr>
                  <p14:cNvContentPartPr/>
                  <p14:nvPr/>
                </p14:nvContentPartPr>
                <p14:xfrm>
                  <a:off x="5852920" y="4303110"/>
                  <a:ext cx="235800" cy="1119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9BABAE35-BE6C-47A6-AE03-CAAD1226E7E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844280" y="4294110"/>
                    <a:ext cx="253440" cy="12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034D231-6500-4192-BDE2-279F021D6CF4}"/>
                </a:ext>
              </a:extLst>
            </p:cNvPr>
            <p:cNvGrpSpPr/>
            <p:nvPr/>
          </p:nvGrpSpPr>
          <p:grpSpPr>
            <a:xfrm>
              <a:off x="6663280" y="2973990"/>
              <a:ext cx="487080" cy="468720"/>
              <a:chOff x="6663280" y="2973990"/>
              <a:chExt cx="487080" cy="46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45B62965-3DBF-4883-9FCC-65FD20A7BFDF}"/>
                      </a:ext>
                    </a:extLst>
                  </p14:cNvPr>
                  <p14:cNvContentPartPr/>
                  <p14:nvPr/>
                </p14:nvContentPartPr>
                <p14:xfrm>
                  <a:off x="6663280" y="2973990"/>
                  <a:ext cx="145800" cy="1749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45B62965-3DBF-4883-9FCC-65FD20A7BFD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654280" y="2965350"/>
                    <a:ext cx="16344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6CB4E62C-9DE4-440B-9BA6-0860BC2C6143}"/>
                      </a:ext>
                    </a:extLst>
                  </p14:cNvPr>
                  <p14:cNvContentPartPr/>
                  <p14:nvPr/>
                </p14:nvContentPartPr>
                <p14:xfrm>
                  <a:off x="6798640" y="3143550"/>
                  <a:ext cx="71280" cy="853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6CB4E62C-9DE4-440B-9BA6-0860BC2C614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789640" y="3134550"/>
                    <a:ext cx="8892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B9BB3534-6056-4A8D-911E-40EA89937AC0}"/>
                      </a:ext>
                    </a:extLst>
                  </p14:cNvPr>
                  <p14:cNvContentPartPr/>
                  <p14:nvPr/>
                </p14:nvContentPartPr>
                <p14:xfrm>
                  <a:off x="6883600" y="3129870"/>
                  <a:ext cx="183240" cy="18252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B9BB3534-6056-4A8D-911E-40EA89937AC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874600" y="3121230"/>
                    <a:ext cx="200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C3997309-0588-4DBF-AD72-C3EDCDAC197F}"/>
                      </a:ext>
                    </a:extLst>
                  </p14:cNvPr>
                  <p14:cNvContentPartPr/>
                  <p14:nvPr/>
                </p14:nvContentPartPr>
                <p14:xfrm>
                  <a:off x="6928600" y="3250830"/>
                  <a:ext cx="221760" cy="19188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C3997309-0588-4DBF-AD72-C3EDCDAC197F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919600" y="3242190"/>
                    <a:ext cx="23940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A21E2C-8A18-40BF-A596-156202589751}"/>
                </a:ext>
              </a:extLst>
            </p:cNvPr>
            <p:cNvGrpSpPr/>
            <p:nvPr/>
          </p:nvGrpSpPr>
          <p:grpSpPr>
            <a:xfrm>
              <a:off x="8756680" y="4091430"/>
              <a:ext cx="1021680" cy="246240"/>
              <a:chOff x="8756680" y="4091430"/>
              <a:chExt cx="1021680" cy="246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97F6DDD3-BE92-43BF-9C32-16266048253A}"/>
                      </a:ext>
                    </a:extLst>
                  </p14:cNvPr>
                  <p14:cNvContentPartPr/>
                  <p14:nvPr/>
                </p14:nvContentPartPr>
                <p14:xfrm>
                  <a:off x="8766040" y="4204470"/>
                  <a:ext cx="12960" cy="13284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97F6DDD3-BE92-43BF-9C32-16266048253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757040" y="4195830"/>
                    <a:ext cx="3060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6E462864-9F4A-4109-94F8-DED3CB5DEED8}"/>
                      </a:ext>
                    </a:extLst>
                  </p14:cNvPr>
                  <p14:cNvContentPartPr/>
                  <p14:nvPr/>
                </p14:nvContentPartPr>
                <p14:xfrm>
                  <a:off x="8756680" y="4179990"/>
                  <a:ext cx="86040" cy="7164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6E462864-9F4A-4109-94F8-DED3CB5DEED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748040" y="4171350"/>
                    <a:ext cx="10368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2CF900EA-A282-4566-B3F8-7512BA346415}"/>
                      </a:ext>
                    </a:extLst>
                  </p14:cNvPr>
                  <p14:cNvContentPartPr/>
                  <p14:nvPr/>
                </p14:nvContentPartPr>
                <p14:xfrm>
                  <a:off x="8859640" y="4232550"/>
                  <a:ext cx="59760" cy="694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2CF900EA-A282-4566-B3F8-7512BA34641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850640" y="4223550"/>
                    <a:ext cx="774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678C41C4-A44D-46F3-9382-D2ECF8598D43}"/>
                      </a:ext>
                    </a:extLst>
                  </p14:cNvPr>
                  <p14:cNvContentPartPr/>
                  <p14:nvPr/>
                </p14:nvContentPartPr>
                <p14:xfrm>
                  <a:off x="8966200" y="4227150"/>
                  <a:ext cx="87480" cy="705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678C41C4-A44D-46F3-9382-D2ECF8598D43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957200" y="4218510"/>
                    <a:ext cx="10512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3C345639-9421-42E1-96F8-D1BBEEFDA83A}"/>
                      </a:ext>
                    </a:extLst>
                  </p14:cNvPr>
                  <p14:cNvContentPartPr/>
                  <p14:nvPr/>
                </p14:nvContentPartPr>
                <p14:xfrm>
                  <a:off x="9059080" y="4111950"/>
                  <a:ext cx="166680" cy="19008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3C345639-9421-42E1-96F8-D1BBEEFDA83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050080" y="4103310"/>
                    <a:ext cx="18432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F1737EA2-2379-44DC-A451-D167F2FD390D}"/>
                      </a:ext>
                    </a:extLst>
                  </p14:cNvPr>
                  <p14:cNvContentPartPr/>
                  <p14:nvPr/>
                </p14:nvContentPartPr>
                <p14:xfrm>
                  <a:off x="9232960" y="4123470"/>
                  <a:ext cx="9360" cy="172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F1737EA2-2379-44DC-A451-D167F2FD390D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224320" y="4114470"/>
                    <a:ext cx="270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62B6B5D6-A65E-459E-9418-7D895AA68ACC}"/>
                      </a:ext>
                    </a:extLst>
                  </p14:cNvPr>
                  <p14:cNvContentPartPr/>
                  <p14:nvPr/>
                </p14:nvContentPartPr>
                <p14:xfrm>
                  <a:off x="9281560" y="4094310"/>
                  <a:ext cx="169920" cy="2350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62B6B5D6-A65E-459E-9418-7D895AA68AC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272560" y="4085310"/>
                    <a:ext cx="18756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058EE8A1-F335-4E2D-AC70-EDDB0E77675D}"/>
                      </a:ext>
                    </a:extLst>
                  </p14:cNvPr>
                  <p14:cNvContentPartPr/>
                  <p14:nvPr/>
                </p14:nvContentPartPr>
                <p14:xfrm>
                  <a:off x="9404320" y="4198350"/>
                  <a:ext cx="98640" cy="1000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058EE8A1-F335-4E2D-AC70-EDDB0E77675D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395680" y="4189710"/>
                    <a:ext cx="1162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1D52D8D0-25D6-4228-B829-18AC023DA46F}"/>
                      </a:ext>
                    </a:extLst>
                  </p14:cNvPr>
                  <p14:cNvContentPartPr/>
                  <p14:nvPr/>
                </p14:nvContentPartPr>
                <p14:xfrm>
                  <a:off x="9499360" y="4091430"/>
                  <a:ext cx="8640" cy="295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1D52D8D0-25D6-4228-B829-18AC023DA46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490360" y="4082790"/>
                    <a:ext cx="2628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FAFC505F-6093-4DD6-8A80-60DFC724981B}"/>
                      </a:ext>
                    </a:extLst>
                  </p14:cNvPr>
                  <p14:cNvContentPartPr/>
                  <p14:nvPr/>
                </p14:nvContentPartPr>
                <p14:xfrm>
                  <a:off x="9560560" y="4192590"/>
                  <a:ext cx="56520" cy="9720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FAFC505F-6093-4DD6-8A80-60DFC724981B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551920" y="4183590"/>
                    <a:ext cx="741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B56AC79E-C434-4363-B95C-6B761A5D6BD6}"/>
                      </a:ext>
                    </a:extLst>
                  </p14:cNvPr>
                  <p14:cNvContentPartPr/>
                  <p14:nvPr/>
                </p14:nvContentPartPr>
                <p14:xfrm>
                  <a:off x="9655240" y="4197630"/>
                  <a:ext cx="123120" cy="140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B56AC79E-C434-4363-B95C-6B761A5D6BD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646600" y="4188990"/>
                    <a:ext cx="140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612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Scoring: Evaluating a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Classification models are evaluated depending on the correct number of predictions</a:t>
            </a:r>
          </a:p>
          <a:p>
            <a:pPr lvl="2"/>
            <a:endParaRPr lang="en-GB" sz="2400" dirty="0"/>
          </a:p>
          <a:p>
            <a:r>
              <a:rPr lang="en-GB" sz="3200" dirty="0"/>
              <a:t>There are </a:t>
            </a:r>
            <a:r>
              <a:rPr lang="en-GB" sz="3200" b="1" dirty="0"/>
              <a:t>2 basic categories of classification problems</a:t>
            </a:r>
          </a:p>
          <a:p>
            <a:pPr lvl="1"/>
            <a:r>
              <a:rPr lang="en-GB" sz="2800" dirty="0"/>
              <a:t>Binary classification problem </a:t>
            </a:r>
          </a:p>
          <a:p>
            <a:pPr marL="914400" lvl="2" indent="0">
              <a:buNone/>
            </a:pPr>
            <a:r>
              <a:rPr lang="en-GB" sz="2400" dirty="0"/>
              <a:t>	– A classification model with only 2 classes</a:t>
            </a:r>
          </a:p>
          <a:p>
            <a:pPr lvl="1"/>
            <a:r>
              <a:rPr lang="en-GB" sz="2800" dirty="0"/>
              <a:t>Multiclass classification problem </a:t>
            </a:r>
          </a:p>
          <a:p>
            <a:pPr marL="914400" lvl="2" indent="0">
              <a:buNone/>
            </a:pPr>
            <a:r>
              <a:rPr lang="en-GB" sz="2400" dirty="0"/>
              <a:t>	– A classification model with more than 2 classes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2723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Binary Classification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2836" y="6437745"/>
            <a:ext cx="1080655" cy="31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444" y="1168401"/>
            <a:ext cx="7173112" cy="3880283"/>
          </a:xfrm>
          <a:prstGeom prst="rect">
            <a:avLst/>
          </a:prstGeom>
        </p:spPr>
      </p:pic>
      <p:pic>
        <p:nvPicPr>
          <p:cNvPr id="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3029A89A-B1C0-4A03-B2DC-9ED0FC5B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3" y="2393612"/>
            <a:ext cx="865112" cy="86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,153,251 Orange Fruit Stock Photos, Pictures &amp; Royalty-Free Images - iStock">
            <a:extLst>
              <a:ext uri="{FF2B5EF4-FFF2-40B4-BE49-F238E27FC236}">
                <a16:creationId xmlns:a16="http://schemas.microsoft.com/office/drawing/2014/main" id="{07002472-2909-442E-9D7B-A704CBB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4F6F5"/>
              </a:clrFrom>
              <a:clrTo>
                <a:srgbClr val="F4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23" y="1691577"/>
            <a:ext cx="843538" cy="7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96315"/>
          </a:xfrm>
        </p:spPr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011590"/>
            <a:ext cx="9617765" cy="5431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Approx. 80% of effort in data science is data preprocessing</a:t>
            </a:r>
          </a:p>
          <a:p>
            <a:endParaRPr lang="en-GB" dirty="0"/>
          </a:p>
          <a:p>
            <a:r>
              <a:rPr lang="en-GB" b="1" dirty="0"/>
              <a:t>Dirty to clean data </a:t>
            </a:r>
          </a:p>
          <a:p>
            <a:pPr lvl="1"/>
            <a:r>
              <a:rPr lang="en-GB" dirty="0"/>
              <a:t>Clean Data -&gt;  proper representation</a:t>
            </a:r>
          </a:p>
          <a:p>
            <a:pPr lvl="1"/>
            <a:r>
              <a:rPr lang="en-GB" dirty="0"/>
              <a:t>Clean Data -&gt;  high quality of data</a:t>
            </a:r>
          </a:p>
          <a:p>
            <a:endParaRPr lang="en-GB" dirty="0"/>
          </a:p>
          <a:p>
            <a:r>
              <a:rPr lang="en-GB" b="1" dirty="0"/>
              <a:t>Steps to clean data</a:t>
            </a:r>
          </a:p>
          <a:p>
            <a:pPr lvl="1"/>
            <a:r>
              <a:rPr lang="en-GB" sz="2000" dirty="0"/>
              <a:t>Dealing with Missing values</a:t>
            </a:r>
          </a:p>
          <a:p>
            <a:pPr lvl="1"/>
            <a:r>
              <a:rPr lang="en-GB" sz="2000" dirty="0"/>
              <a:t>Attribute Transformation (Binarization and Discretization)</a:t>
            </a:r>
          </a:p>
          <a:p>
            <a:pPr lvl="1"/>
            <a:r>
              <a:rPr lang="en-GB" sz="2000" dirty="0"/>
              <a:t>Sampling</a:t>
            </a:r>
          </a:p>
          <a:p>
            <a:pPr lvl="1"/>
            <a:r>
              <a:rPr lang="en-GB" sz="2000" dirty="0"/>
              <a:t>Feature Selection</a:t>
            </a:r>
          </a:p>
          <a:p>
            <a:pPr lvl="1"/>
            <a:r>
              <a:rPr lang="en-GB" sz="2000" dirty="0"/>
              <a:t>Dimensionality Reduction (Feature Engineering)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endParaRPr lang="en-GB" dirty="0"/>
          </a:p>
        </p:txBody>
      </p:sp>
      <p:pic>
        <p:nvPicPr>
          <p:cNvPr id="1030" name="Picture 6" descr="5 Data Cleansing Tools - DataScienceCentral.com">
            <a:extLst>
              <a:ext uri="{FF2B5EF4-FFF2-40B4-BE49-F238E27FC236}">
                <a16:creationId xmlns:a16="http://schemas.microsoft.com/office/drawing/2014/main" id="{1388E679-F9F9-4E20-A406-D1BC813A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82" y="1936302"/>
            <a:ext cx="4809872" cy="313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1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False Positives and True Positives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2836" y="6437745"/>
            <a:ext cx="1080655" cy="31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48" y="1122317"/>
            <a:ext cx="7931305" cy="4309398"/>
          </a:xfrm>
          <a:prstGeom prst="rect">
            <a:avLst/>
          </a:prstGeom>
        </p:spPr>
      </p:pic>
      <p:pic>
        <p:nvPicPr>
          <p:cNvPr id="6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280F587-6630-4B25-AC6B-05BA9E1D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3" y="2393612"/>
            <a:ext cx="865112" cy="86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,153,251 Orange Fruit Stock Photos, Pictures &amp; Royalty-Free Images - iStock">
            <a:extLst>
              <a:ext uri="{FF2B5EF4-FFF2-40B4-BE49-F238E27FC236}">
                <a16:creationId xmlns:a16="http://schemas.microsoft.com/office/drawing/2014/main" id="{51054EF7-473B-429F-87D5-4FF688AA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4F6F5"/>
              </a:clrFrom>
              <a:clrTo>
                <a:srgbClr val="F4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23" y="1691577"/>
            <a:ext cx="843538" cy="7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3FCA875-9E05-49DB-AE4F-8B843CD16754}"/>
              </a:ext>
            </a:extLst>
          </p:cNvPr>
          <p:cNvGrpSpPr/>
          <p:nvPr/>
        </p:nvGrpSpPr>
        <p:grpSpPr>
          <a:xfrm>
            <a:off x="905400" y="1139932"/>
            <a:ext cx="2714760" cy="2506680"/>
            <a:chOff x="905400" y="1139932"/>
            <a:chExt cx="2714760" cy="25066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8E4B22-60C7-4391-9FCD-13CE18121251}"/>
                </a:ext>
              </a:extLst>
            </p:cNvPr>
            <p:cNvGrpSpPr/>
            <p:nvPr/>
          </p:nvGrpSpPr>
          <p:grpSpPr>
            <a:xfrm>
              <a:off x="905400" y="1139932"/>
              <a:ext cx="2714760" cy="2057400"/>
              <a:chOff x="905400" y="1139932"/>
              <a:chExt cx="2714760" cy="20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D1A11110-CCC8-4D7B-9DE1-EBAF968592F6}"/>
                      </a:ext>
                    </a:extLst>
                  </p14:cNvPr>
                  <p14:cNvContentPartPr/>
                  <p14:nvPr/>
                </p14:nvContentPartPr>
                <p14:xfrm>
                  <a:off x="905400" y="2458612"/>
                  <a:ext cx="160200" cy="24012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D1A11110-CCC8-4D7B-9DE1-EBAF968592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87760" y="2440972"/>
                    <a:ext cx="1958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ACDD0081-D446-4C0C-A691-EC14DD49F597}"/>
                      </a:ext>
                    </a:extLst>
                  </p14:cNvPr>
                  <p14:cNvContentPartPr/>
                  <p14:nvPr/>
                </p14:nvContentPartPr>
                <p14:xfrm>
                  <a:off x="1140120" y="2504332"/>
                  <a:ext cx="83160" cy="990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ACDD0081-D446-4C0C-A691-EC14DD49F59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22120" y="2486692"/>
                    <a:ext cx="1188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B695E4C-3182-44C9-A1BF-8376046C0B4F}"/>
                      </a:ext>
                    </a:extLst>
                  </p14:cNvPr>
                  <p14:cNvContentPartPr/>
                  <p14:nvPr/>
                </p14:nvContentPartPr>
                <p14:xfrm>
                  <a:off x="1272960" y="2261332"/>
                  <a:ext cx="215640" cy="2581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B695E4C-3182-44C9-A1BF-8376046C0B4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55320" y="2243692"/>
                    <a:ext cx="251280" cy="29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D0BB24B-64C1-4649-A3C1-88533922B298}"/>
                      </a:ext>
                    </a:extLst>
                  </p14:cNvPr>
                  <p14:cNvContentPartPr/>
                  <p14:nvPr/>
                </p14:nvContentPartPr>
                <p14:xfrm>
                  <a:off x="1542600" y="1849492"/>
                  <a:ext cx="262080" cy="7333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D0BB24B-64C1-4649-A3C1-88533922B29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524600" y="1831492"/>
                    <a:ext cx="297720" cy="76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791DB076-13AC-4327-ADF4-0923CE6CCB99}"/>
                      </a:ext>
                    </a:extLst>
                  </p14:cNvPr>
                  <p14:cNvContentPartPr/>
                  <p14:nvPr/>
                </p14:nvContentPartPr>
                <p14:xfrm>
                  <a:off x="1715400" y="1857412"/>
                  <a:ext cx="241560" cy="192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791DB076-13AC-4327-ADF4-0923CE6CCB9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697760" y="1839772"/>
                    <a:ext cx="27720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8FEBC3B-782E-4ABF-B7AE-D236B971F59E}"/>
                      </a:ext>
                    </a:extLst>
                  </p14:cNvPr>
                  <p14:cNvContentPartPr/>
                  <p14:nvPr/>
                </p14:nvContentPartPr>
                <p14:xfrm>
                  <a:off x="1839600" y="1814932"/>
                  <a:ext cx="14040" cy="10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8FEBC3B-782E-4ABF-B7AE-D236B971F59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21600" y="1797292"/>
                    <a:ext cx="496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AFB52A-A0D1-4676-AEFC-2C3887DE48FE}"/>
                      </a:ext>
                    </a:extLst>
                  </p14:cNvPr>
                  <p14:cNvContentPartPr/>
                  <p14:nvPr/>
                </p14:nvContentPartPr>
                <p14:xfrm>
                  <a:off x="1964880" y="1571572"/>
                  <a:ext cx="368280" cy="3517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BAFB52A-A0D1-4676-AEFC-2C3887DE48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947240" y="1553572"/>
                    <a:ext cx="403920" cy="38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7DCC3999-1498-4D57-BBE3-23AD0FF1D404}"/>
                      </a:ext>
                    </a:extLst>
                  </p14:cNvPr>
                  <p14:cNvContentPartPr/>
                  <p14:nvPr/>
                </p14:nvContentPartPr>
                <p14:xfrm>
                  <a:off x="1389960" y="2827972"/>
                  <a:ext cx="208080" cy="3369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7DCC3999-1498-4D57-BBE3-23AD0FF1D40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371960" y="2809972"/>
                    <a:ext cx="243720" cy="37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4DF5131-327A-46EE-B39C-1021F4B5FC79}"/>
                      </a:ext>
                    </a:extLst>
                  </p14:cNvPr>
                  <p14:cNvContentPartPr/>
                  <p14:nvPr/>
                </p14:nvContentPartPr>
                <p14:xfrm>
                  <a:off x="1602000" y="2773612"/>
                  <a:ext cx="107280" cy="108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4DF5131-327A-46EE-B39C-1021F4B5FC7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584360" y="2755972"/>
                    <a:ext cx="14292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9B6C24A-950B-44BE-B5ED-68908293DE4C}"/>
                      </a:ext>
                    </a:extLst>
                  </p14:cNvPr>
                  <p14:cNvContentPartPr/>
                  <p14:nvPr/>
                </p14:nvContentPartPr>
                <p14:xfrm>
                  <a:off x="1779480" y="2700892"/>
                  <a:ext cx="118440" cy="1159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B6C24A-950B-44BE-B5ED-68908293DE4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61480" y="2682892"/>
                    <a:ext cx="15408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7318D86-8294-4D2A-A370-3DE2061BD37A}"/>
                      </a:ext>
                    </a:extLst>
                  </p14:cNvPr>
                  <p14:cNvContentPartPr/>
                  <p14:nvPr/>
                </p14:nvContentPartPr>
                <p14:xfrm>
                  <a:off x="1940400" y="2584612"/>
                  <a:ext cx="91800" cy="111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7318D86-8294-4D2A-A370-3DE2061BD37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922400" y="2566972"/>
                    <a:ext cx="1274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EFC155E-0770-4A8E-BE07-D6CF3C96102A}"/>
                      </a:ext>
                    </a:extLst>
                  </p14:cNvPr>
                  <p14:cNvContentPartPr/>
                  <p14:nvPr/>
                </p14:nvContentPartPr>
                <p14:xfrm>
                  <a:off x="2015280" y="2472292"/>
                  <a:ext cx="196920" cy="1497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EFC155E-0770-4A8E-BE07-D6CF3C96102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997640" y="2454652"/>
                    <a:ext cx="23256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3DFC8A2-2DEF-497B-BB8E-2894181BE8B8}"/>
                      </a:ext>
                    </a:extLst>
                  </p14:cNvPr>
                  <p14:cNvContentPartPr/>
                  <p14:nvPr/>
                </p14:nvContentPartPr>
                <p14:xfrm>
                  <a:off x="2298240" y="2199772"/>
                  <a:ext cx="207360" cy="1677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3DFC8A2-2DEF-497B-BB8E-2894181BE8B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280600" y="2181772"/>
                    <a:ext cx="24300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C1FC385-4236-4999-A8A9-A2B6FAFCD0E5}"/>
                      </a:ext>
                    </a:extLst>
                  </p14:cNvPr>
                  <p14:cNvContentPartPr/>
                  <p14:nvPr/>
                </p14:nvContentPartPr>
                <p14:xfrm>
                  <a:off x="2207880" y="2190772"/>
                  <a:ext cx="38520" cy="14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C1FC385-4236-4999-A8A9-A2B6FAFCD0E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189880" y="2173132"/>
                    <a:ext cx="7416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9E9282C-E692-43BB-8317-21478F565D1A}"/>
                      </a:ext>
                    </a:extLst>
                  </p14:cNvPr>
                  <p14:cNvContentPartPr/>
                  <p14:nvPr/>
                </p14:nvContentPartPr>
                <p14:xfrm>
                  <a:off x="2578680" y="2016532"/>
                  <a:ext cx="105840" cy="1504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9E9282C-E692-43BB-8317-21478F565D1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561040" y="1998532"/>
                    <a:ext cx="14148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30952D8-E91D-4174-ACAB-90037C2ABC51}"/>
                      </a:ext>
                    </a:extLst>
                  </p14:cNvPr>
                  <p14:cNvContentPartPr/>
                  <p14:nvPr/>
                </p14:nvContentPartPr>
                <p14:xfrm>
                  <a:off x="2562480" y="1920412"/>
                  <a:ext cx="150840" cy="1389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30952D8-E91D-4174-ACAB-90037C2ABC5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544480" y="1902772"/>
                    <a:ext cx="18648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5323962-099C-48C2-BCC0-37CFC9EBE1AF}"/>
                      </a:ext>
                    </a:extLst>
                  </p14:cNvPr>
                  <p14:cNvContentPartPr/>
                  <p14:nvPr/>
                </p14:nvContentPartPr>
                <p14:xfrm>
                  <a:off x="2701800" y="1886212"/>
                  <a:ext cx="81720" cy="1051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5323962-099C-48C2-BCC0-37CFC9EBE1A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684160" y="1868212"/>
                    <a:ext cx="11736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F413D9A-6321-4792-9203-6A768CFA4BAE}"/>
                      </a:ext>
                    </a:extLst>
                  </p14:cNvPr>
                  <p14:cNvContentPartPr/>
                  <p14:nvPr/>
                </p14:nvContentPartPr>
                <p14:xfrm>
                  <a:off x="2855160" y="1786492"/>
                  <a:ext cx="104760" cy="1148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F413D9A-6321-4792-9203-6A768CFA4BA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837520" y="1768492"/>
                    <a:ext cx="14040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8BC2D51B-089F-4387-9893-9D63C4C83F8C}"/>
                      </a:ext>
                    </a:extLst>
                  </p14:cNvPr>
                  <p14:cNvContentPartPr/>
                  <p14:nvPr/>
                </p14:nvContentPartPr>
                <p14:xfrm>
                  <a:off x="2950560" y="1550692"/>
                  <a:ext cx="190440" cy="2808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8BC2D51B-089F-4387-9893-9D63C4C83F8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932560" y="1532692"/>
                    <a:ext cx="22608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EDC0272-FA1A-48A3-982C-886559422A63}"/>
                      </a:ext>
                    </a:extLst>
                  </p14:cNvPr>
                  <p14:cNvContentPartPr/>
                  <p14:nvPr/>
                </p14:nvContentPartPr>
                <p14:xfrm>
                  <a:off x="3070800" y="1497052"/>
                  <a:ext cx="7920" cy="7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EDC0272-FA1A-48A3-982C-886559422A6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053160" y="1479412"/>
                    <a:ext cx="4356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7F62A48-06AB-40A5-A7B3-9FD900BA2654}"/>
                      </a:ext>
                    </a:extLst>
                  </p14:cNvPr>
                  <p14:cNvContentPartPr/>
                  <p14:nvPr/>
                </p14:nvContentPartPr>
                <p14:xfrm>
                  <a:off x="3176280" y="1380412"/>
                  <a:ext cx="149040" cy="2689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7F62A48-06AB-40A5-A7B3-9FD900BA265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158280" y="1362772"/>
                    <a:ext cx="184680" cy="30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F24E8B4-A809-482D-9BEA-718A91C540F6}"/>
                      </a:ext>
                    </a:extLst>
                  </p14:cNvPr>
                  <p14:cNvContentPartPr/>
                  <p14:nvPr/>
                </p14:nvContentPartPr>
                <p14:xfrm>
                  <a:off x="3307320" y="1462852"/>
                  <a:ext cx="65880" cy="68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F24E8B4-A809-482D-9BEA-718A91C540F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89680" y="1444852"/>
                    <a:ext cx="10152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2992366-ED34-4F01-A7EB-29D177A85B5A}"/>
                      </a:ext>
                    </a:extLst>
                  </p14:cNvPr>
                  <p14:cNvContentPartPr/>
                  <p14:nvPr/>
                </p14:nvContentPartPr>
                <p14:xfrm>
                  <a:off x="3420720" y="1366372"/>
                  <a:ext cx="81720" cy="1090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2992366-ED34-4F01-A7EB-29D177A85B5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403080" y="1348732"/>
                    <a:ext cx="1173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1F55C771-9628-4684-A0F4-2249E51597CD}"/>
                      </a:ext>
                    </a:extLst>
                  </p14:cNvPr>
                  <p14:cNvContentPartPr/>
                  <p14:nvPr/>
                </p14:nvContentPartPr>
                <p14:xfrm>
                  <a:off x="3500640" y="1139932"/>
                  <a:ext cx="119520" cy="2671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1F55C771-9628-4684-A0F4-2249E51597C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482640" y="1122292"/>
                    <a:ext cx="15516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D748149D-B522-4D34-9AB1-2164CD3CF54A}"/>
                      </a:ext>
                    </a:extLst>
                  </p14:cNvPr>
                  <p14:cNvContentPartPr/>
                  <p14:nvPr/>
                </p14:nvContentPartPr>
                <p14:xfrm>
                  <a:off x="2009880" y="2963332"/>
                  <a:ext cx="299520" cy="2340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D748149D-B522-4D34-9AB1-2164CD3CF54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991880" y="2945332"/>
                    <a:ext cx="33516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DA8DF75-108A-49D3-9EFC-4E94624CA99F}"/>
                      </a:ext>
                    </a:extLst>
                  </p14:cNvPr>
                  <p14:cNvContentPartPr/>
                  <p14:nvPr/>
                </p14:nvContentPartPr>
                <p14:xfrm>
                  <a:off x="2441520" y="2691532"/>
                  <a:ext cx="179640" cy="1573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DA8DF75-108A-49D3-9EFC-4E94624CA99F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23880" y="2673892"/>
                    <a:ext cx="21528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20E18C3A-DDF3-434D-95FB-879F74800657}"/>
                      </a:ext>
                    </a:extLst>
                  </p14:cNvPr>
                  <p14:cNvContentPartPr/>
                  <p14:nvPr/>
                </p14:nvContentPartPr>
                <p14:xfrm>
                  <a:off x="2622240" y="2563732"/>
                  <a:ext cx="144720" cy="1987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20E18C3A-DDF3-434D-95FB-879F7480065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604600" y="2546092"/>
                    <a:ext cx="18036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F563B8BB-C871-4C9C-83A2-CA749CCB12C5}"/>
                      </a:ext>
                    </a:extLst>
                  </p14:cNvPr>
                  <p14:cNvContentPartPr/>
                  <p14:nvPr/>
                </p14:nvContentPartPr>
                <p14:xfrm>
                  <a:off x="2760480" y="2445292"/>
                  <a:ext cx="110880" cy="2307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F563B8BB-C871-4C9C-83A2-CA749CCB12C5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742840" y="2427292"/>
                    <a:ext cx="14652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F722AEC3-FF44-4AB1-8657-F78AE003CF08}"/>
                      </a:ext>
                    </a:extLst>
                  </p14:cNvPr>
                  <p14:cNvContentPartPr/>
                  <p14:nvPr/>
                </p14:nvContentPartPr>
                <p14:xfrm>
                  <a:off x="2806200" y="2247652"/>
                  <a:ext cx="199440" cy="2224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F722AEC3-FF44-4AB1-8657-F78AE003CF0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788560" y="2230012"/>
                    <a:ext cx="23508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A5BE2B8B-A102-49BB-BE09-B949005C1F85}"/>
                      </a:ext>
                    </a:extLst>
                  </p14:cNvPr>
                  <p14:cNvContentPartPr/>
                  <p14:nvPr/>
                </p14:nvContentPartPr>
                <p14:xfrm>
                  <a:off x="3029040" y="2183572"/>
                  <a:ext cx="233640" cy="1663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A5BE2B8B-A102-49BB-BE09-B949005C1F8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011040" y="2165572"/>
                    <a:ext cx="269280" cy="20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E6E269-89A1-452A-A17E-3AC6F6973803}"/>
                    </a:ext>
                  </a:extLst>
                </p14:cNvPr>
                <p14:cNvContentPartPr/>
                <p14:nvPr/>
              </p14:nvContentPartPr>
              <p14:xfrm>
                <a:off x="2453400" y="3260692"/>
                <a:ext cx="1068120" cy="38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E6E269-89A1-452A-A17E-3AC6F69738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35400" y="3242692"/>
                  <a:ext cx="1103760" cy="42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65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False Negatives and True Negatives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2836" y="6437745"/>
            <a:ext cx="1080655" cy="31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900" y="1168401"/>
            <a:ext cx="7892200" cy="4231562"/>
          </a:xfrm>
          <a:prstGeom prst="rect">
            <a:avLst/>
          </a:prstGeom>
        </p:spPr>
      </p:pic>
      <p:pic>
        <p:nvPicPr>
          <p:cNvPr id="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26065836-EE87-4C9A-AD85-B1F12BF2A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27" y="2235599"/>
            <a:ext cx="865112" cy="86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,153,251 Orange Fruit Stock Photos, Pictures &amp; Royalty-Free Images - iStock">
            <a:extLst>
              <a:ext uri="{FF2B5EF4-FFF2-40B4-BE49-F238E27FC236}">
                <a16:creationId xmlns:a16="http://schemas.microsoft.com/office/drawing/2014/main" id="{3E97CEAA-1B6A-4B1F-8F48-59C2409B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4F6F5"/>
              </a:clrFrom>
              <a:clrTo>
                <a:srgbClr val="F4F6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10" y="1721395"/>
            <a:ext cx="843538" cy="7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C63A416-A748-4F4E-A8E1-E1E2006227ED}"/>
              </a:ext>
            </a:extLst>
          </p:cNvPr>
          <p:cNvGrpSpPr/>
          <p:nvPr/>
        </p:nvGrpSpPr>
        <p:grpSpPr>
          <a:xfrm>
            <a:off x="9319367" y="2723212"/>
            <a:ext cx="2712240" cy="2368800"/>
            <a:chOff x="9319367" y="2723212"/>
            <a:chExt cx="2712240" cy="23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F09DA0-CC23-4765-BFD4-81DAE2FB9E75}"/>
                    </a:ext>
                  </a:extLst>
                </p14:cNvPr>
                <p14:cNvContentPartPr/>
                <p14:nvPr/>
              </p14:nvContentPartPr>
              <p14:xfrm>
                <a:off x="9337367" y="3880612"/>
                <a:ext cx="1015560" cy="47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F09DA0-CC23-4765-BFD4-81DAE2FB9E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9727" y="3862972"/>
                  <a:ext cx="10512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3E4BA6-0C77-4A64-AE6B-1BCA1106DC5E}"/>
                    </a:ext>
                  </a:extLst>
                </p14:cNvPr>
                <p14:cNvContentPartPr/>
                <p14:nvPr/>
              </p14:nvContentPartPr>
              <p14:xfrm>
                <a:off x="9319367" y="4221892"/>
                <a:ext cx="174600" cy="20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3E4BA6-0C77-4A64-AE6B-1BCA1106DC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1727" y="4204252"/>
                  <a:ext cx="210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6E6698-1CE3-41F3-8B09-7084FE544821}"/>
                    </a:ext>
                  </a:extLst>
                </p14:cNvPr>
                <p14:cNvContentPartPr/>
                <p14:nvPr/>
              </p14:nvContentPartPr>
              <p14:xfrm>
                <a:off x="10323767" y="3271852"/>
                <a:ext cx="154800" cy="22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6E6698-1CE3-41F3-8B09-7084FE5448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5767" y="3254212"/>
                  <a:ext cx="190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A7FB49-9146-4EA2-A22C-AE2944B35837}"/>
                    </a:ext>
                  </a:extLst>
                </p14:cNvPr>
                <p14:cNvContentPartPr/>
                <p14:nvPr/>
              </p14:nvContentPartPr>
              <p14:xfrm>
                <a:off x="10568567" y="3386692"/>
                <a:ext cx="41400" cy="2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A7FB49-9146-4EA2-A22C-AE2944B358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50927" y="3368692"/>
                  <a:ext cx="77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CD5584-6831-4F9A-903B-D2963052542B}"/>
                    </a:ext>
                  </a:extLst>
                </p14:cNvPr>
                <p14:cNvContentPartPr/>
                <p14:nvPr/>
              </p14:nvContentPartPr>
              <p14:xfrm>
                <a:off x="10508807" y="3303172"/>
                <a:ext cx="113040" cy="13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CD5584-6831-4F9A-903B-D296305254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1167" y="3285172"/>
                  <a:ext cx="148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26AD1-9ED6-488E-B103-05D70EFDBE54}"/>
                    </a:ext>
                  </a:extLst>
                </p14:cNvPr>
                <p14:cNvContentPartPr/>
                <p14:nvPr/>
              </p14:nvContentPartPr>
              <p14:xfrm>
                <a:off x="10709687" y="2723212"/>
                <a:ext cx="642600" cy="81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26AD1-9ED6-488E-B103-05D70EFDBE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92047" y="2705572"/>
                  <a:ext cx="67824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3681DF-2B26-4382-BD7A-4EA7093225AB}"/>
                    </a:ext>
                  </a:extLst>
                </p14:cNvPr>
                <p14:cNvContentPartPr/>
                <p14:nvPr/>
              </p14:nvContentPartPr>
              <p14:xfrm>
                <a:off x="11305127" y="2878012"/>
                <a:ext cx="9000" cy="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3681DF-2B26-4382-BD7A-4EA7093225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87127" y="2860372"/>
                  <a:ext cx="4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690501-FA7F-4070-99F5-D9B7334D7C7C}"/>
                    </a:ext>
                  </a:extLst>
                </p14:cNvPr>
                <p14:cNvContentPartPr/>
                <p14:nvPr/>
              </p14:nvContentPartPr>
              <p14:xfrm>
                <a:off x="10936847" y="2883772"/>
                <a:ext cx="187920" cy="11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690501-FA7F-4070-99F5-D9B7334D7C7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8847" y="2866132"/>
                  <a:ext cx="22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6BD822-9795-4D7F-8B66-77A361358A82}"/>
                    </a:ext>
                  </a:extLst>
                </p14:cNvPr>
                <p14:cNvContentPartPr/>
                <p14:nvPr/>
              </p14:nvContentPartPr>
              <p14:xfrm>
                <a:off x="11363807" y="2838772"/>
                <a:ext cx="369000" cy="346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6BD822-9795-4D7F-8B66-77A361358A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45807" y="2820772"/>
                  <a:ext cx="404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F0EDCB-8053-41E3-9B15-FFD3F9BD9B07}"/>
                    </a:ext>
                  </a:extLst>
                </p14:cNvPr>
                <p14:cNvContentPartPr/>
                <p14:nvPr/>
              </p14:nvContentPartPr>
              <p14:xfrm>
                <a:off x="10521047" y="3893932"/>
                <a:ext cx="11880" cy="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F0EDCB-8053-41E3-9B15-FFD3F9BD9B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03047" y="3876292"/>
                  <a:ext cx="47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D839D7-1F38-4E2F-808E-FA464CF0600D}"/>
                    </a:ext>
                  </a:extLst>
                </p14:cNvPr>
                <p14:cNvContentPartPr/>
                <p14:nvPr/>
              </p14:nvContentPartPr>
              <p14:xfrm>
                <a:off x="10466687" y="3823732"/>
                <a:ext cx="234000" cy="16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D839D7-1F38-4E2F-808E-FA464CF0600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48687" y="3805732"/>
                  <a:ext cx="269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F2CA3C-EE7C-4A6B-807F-5D2E4C5F8705}"/>
                    </a:ext>
                  </a:extLst>
                </p14:cNvPr>
                <p14:cNvContentPartPr/>
                <p14:nvPr/>
              </p14:nvContentPartPr>
              <p14:xfrm>
                <a:off x="10753967" y="3816892"/>
                <a:ext cx="878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F2CA3C-EE7C-4A6B-807F-5D2E4C5F87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35967" y="3799252"/>
                  <a:ext cx="12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91E1C8-1659-48A0-A8AF-52A52D7BEC6F}"/>
                    </a:ext>
                  </a:extLst>
                </p14:cNvPr>
                <p14:cNvContentPartPr/>
                <p14:nvPr/>
              </p14:nvContentPartPr>
              <p14:xfrm>
                <a:off x="10865207" y="3595852"/>
                <a:ext cx="19584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91E1C8-1659-48A0-A8AF-52A52D7BEC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47567" y="3578212"/>
                  <a:ext cx="231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566F09-E7AC-4844-8CC4-392DB41AF429}"/>
                    </a:ext>
                  </a:extLst>
                </p14:cNvPr>
                <p14:cNvContentPartPr/>
                <p14:nvPr/>
              </p14:nvContentPartPr>
              <p14:xfrm>
                <a:off x="11229527" y="3645532"/>
                <a:ext cx="317880" cy="153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566F09-E7AC-4844-8CC4-392DB41AF4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11887" y="3627532"/>
                  <a:ext cx="353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A6FBC9-48F8-4E00-ADCE-A4620037A5D0}"/>
                    </a:ext>
                  </a:extLst>
                </p14:cNvPr>
                <p14:cNvContentPartPr/>
                <p14:nvPr/>
              </p14:nvContentPartPr>
              <p14:xfrm>
                <a:off x="11376767" y="3545812"/>
                <a:ext cx="9360" cy="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A6FBC9-48F8-4E00-ADCE-A4620037A5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59127" y="3527812"/>
                  <a:ext cx="45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0438C0-EB5F-4992-A228-DDF3D602F014}"/>
                    </a:ext>
                  </a:extLst>
                </p14:cNvPr>
                <p14:cNvContentPartPr/>
                <p14:nvPr/>
              </p14:nvContentPartPr>
              <p14:xfrm>
                <a:off x="10369847" y="4380292"/>
                <a:ext cx="60480" cy="22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0438C0-EB5F-4992-A228-DDF3D602F0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51847" y="4362292"/>
                  <a:ext cx="96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448920-5CE1-478A-BEC4-3A2A20FDACEC}"/>
                    </a:ext>
                  </a:extLst>
                </p14:cNvPr>
                <p14:cNvContentPartPr/>
                <p14:nvPr/>
              </p14:nvContentPartPr>
              <p14:xfrm>
                <a:off x="10354367" y="4345372"/>
                <a:ext cx="1234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448920-5CE1-478A-BEC4-3A2A20FDAC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36727" y="4327732"/>
                  <a:ext cx="159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361414-322F-427F-BC89-AEDF3DA7660F}"/>
                    </a:ext>
                  </a:extLst>
                </p14:cNvPr>
                <p14:cNvContentPartPr/>
                <p14:nvPr/>
              </p14:nvContentPartPr>
              <p14:xfrm>
                <a:off x="10552007" y="4367332"/>
                <a:ext cx="60840" cy="13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361414-322F-427F-BC89-AEDF3DA766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34007" y="4349332"/>
                  <a:ext cx="96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367A9D-AAB2-4C3F-9B56-6ED307B0572B}"/>
                    </a:ext>
                  </a:extLst>
                </p14:cNvPr>
                <p14:cNvContentPartPr/>
                <p14:nvPr/>
              </p14:nvContentPartPr>
              <p14:xfrm>
                <a:off x="10703567" y="4325572"/>
                <a:ext cx="137160" cy="11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367A9D-AAB2-4C3F-9B56-6ED307B057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85567" y="4307572"/>
                  <a:ext cx="172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1E3D0-F6C6-4C00-AFAE-7B6EAF7A1427}"/>
                    </a:ext>
                  </a:extLst>
                </p14:cNvPr>
                <p14:cNvContentPartPr/>
                <p14:nvPr/>
              </p14:nvContentPartPr>
              <p14:xfrm>
                <a:off x="10824167" y="4173292"/>
                <a:ext cx="240480" cy="28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1E3D0-F6C6-4C00-AFAE-7B6EAF7A14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06167" y="4155652"/>
                  <a:ext cx="276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489F55-E1DE-4F4F-B5D2-2F6D79547664}"/>
                    </a:ext>
                  </a:extLst>
                </p14:cNvPr>
                <p14:cNvContentPartPr/>
                <p14:nvPr/>
              </p14:nvContentPartPr>
              <p14:xfrm>
                <a:off x="11010287" y="4126132"/>
                <a:ext cx="16200" cy="32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489F55-E1DE-4F4F-B5D2-2F6D795476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92287" y="4108132"/>
                  <a:ext cx="51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591B4B-4671-4491-9310-14249EEBC7E6}"/>
                    </a:ext>
                  </a:extLst>
                </p14:cNvPr>
                <p14:cNvContentPartPr/>
                <p14:nvPr/>
              </p14:nvContentPartPr>
              <p14:xfrm>
                <a:off x="11124767" y="4023532"/>
                <a:ext cx="182520" cy="32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591B4B-4671-4491-9310-14249EEBC7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06767" y="4005532"/>
                  <a:ext cx="218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433FCE-29BE-4726-9ED2-14A21BBAB078}"/>
                    </a:ext>
                  </a:extLst>
                </p14:cNvPr>
                <p14:cNvContentPartPr/>
                <p14:nvPr/>
              </p14:nvContentPartPr>
              <p14:xfrm>
                <a:off x="11274887" y="4161052"/>
                <a:ext cx="709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433FCE-29BE-4726-9ED2-14A21BBAB0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56887" y="4143412"/>
                  <a:ext cx="106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F2379F-E5D2-4039-9926-CAC32D5004B2}"/>
                    </a:ext>
                  </a:extLst>
                </p14:cNvPr>
                <p14:cNvContentPartPr/>
                <p14:nvPr/>
              </p14:nvContentPartPr>
              <p14:xfrm>
                <a:off x="11432567" y="3862972"/>
                <a:ext cx="245160" cy="38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F2379F-E5D2-4039-9926-CAC32D5004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14927" y="3844972"/>
                  <a:ext cx="280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C48A2C-667D-4E60-AA5A-7FC698F177FD}"/>
                    </a:ext>
                  </a:extLst>
                </p14:cNvPr>
                <p14:cNvContentPartPr/>
                <p14:nvPr/>
              </p14:nvContentPartPr>
              <p14:xfrm>
                <a:off x="10633727" y="4650292"/>
                <a:ext cx="304200" cy="18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C48A2C-667D-4E60-AA5A-7FC698F177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16087" y="4632652"/>
                  <a:ext cx="339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F6B897-03C4-4851-915C-3BF3BAD248EA}"/>
                    </a:ext>
                  </a:extLst>
                </p14:cNvPr>
                <p14:cNvContentPartPr/>
                <p14:nvPr/>
              </p14:nvContentPartPr>
              <p14:xfrm>
                <a:off x="11102087" y="4779172"/>
                <a:ext cx="123840" cy="206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F6B897-03C4-4851-915C-3BF3BAD248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84447" y="4761172"/>
                  <a:ext cx="159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B6DEB3-A2F1-468C-9545-4FE06FB58F70}"/>
                    </a:ext>
                  </a:extLst>
                </p14:cNvPr>
                <p14:cNvContentPartPr/>
                <p14:nvPr/>
              </p14:nvContentPartPr>
              <p14:xfrm>
                <a:off x="11253647" y="4706452"/>
                <a:ext cx="79560" cy="18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B6DEB3-A2F1-468C-9545-4FE06FB58F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35647" y="4688452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BB6483-E72E-40AA-BA99-D2C4E9D25B31}"/>
                    </a:ext>
                  </a:extLst>
                </p14:cNvPr>
                <p14:cNvContentPartPr/>
                <p14:nvPr/>
              </p14:nvContentPartPr>
              <p14:xfrm>
                <a:off x="11391887" y="4712212"/>
                <a:ext cx="124920" cy="142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BB6483-E72E-40AA-BA99-D2C4E9D25B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74247" y="4694572"/>
                  <a:ext cx="160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8A6D8F-235C-4252-A384-70D4BA31F257}"/>
                    </a:ext>
                  </a:extLst>
                </p14:cNvPr>
                <p14:cNvContentPartPr/>
                <p14:nvPr/>
              </p14:nvContentPartPr>
              <p14:xfrm>
                <a:off x="11535167" y="4558132"/>
                <a:ext cx="358560" cy="533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8A6D8F-235C-4252-A384-70D4BA31F25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17527" y="4540492"/>
                  <a:ext cx="3942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CBB0C1-06A8-4C70-BB4E-4AE140292EA1}"/>
                    </a:ext>
                  </a:extLst>
                </p14:cNvPr>
                <p14:cNvContentPartPr/>
                <p14:nvPr/>
              </p14:nvContentPartPr>
              <p14:xfrm>
                <a:off x="11880767" y="4484332"/>
                <a:ext cx="150840" cy="11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CBB0C1-06A8-4C70-BB4E-4AE140292E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62767" y="4466332"/>
                  <a:ext cx="18648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64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 (Classification)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54563"/>
          </a:xfrm>
        </p:spPr>
        <p:txBody>
          <a:bodyPr/>
          <a:lstStyle/>
          <a:p>
            <a:r>
              <a:rPr lang="en-GB" b="1" dirty="0"/>
              <a:t>How many correct predictions were made on the test dataset</a:t>
            </a:r>
          </a:p>
          <a:p>
            <a:pPr lvl="1"/>
            <a:r>
              <a:rPr lang="en-GB" dirty="0"/>
              <a:t>The higher percentage is better</a:t>
            </a:r>
          </a:p>
          <a:p>
            <a:pPr lvl="1"/>
            <a:endParaRPr lang="en-GB" dirty="0"/>
          </a:p>
          <a:p>
            <a:r>
              <a:rPr lang="en-GB" dirty="0"/>
              <a:t>A better way to display results of predictions is as a </a:t>
            </a:r>
            <a:r>
              <a:rPr lang="en-GB" b="1" dirty="0"/>
              <a:t>confusion matrix</a:t>
            </a:r>
          </a:p>
          <a:p>
            <a:pPr lvl="1"/>
            <a:r>
              <a:rPr lang="en-GB" dirty="0"/>
              <a:t>A confusion matrix of actual data vs predicted data</a:t>
            </a:r>
          </a:p>
          <a:p>
            <a:pPr lvl="1"/>
            <a:r>
              <a:rPr lang="en-GB" dirty="0"/>
              <a:t>Different metrics can be generated according to values in the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0461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Confusion Matrix</a:t>
            </a:r>
            <a:br>
              <a:rPr lang="en-GB" dirty="0"/>
            </a:br>
            <a:r>
              <a:rPr lang="en-GB" sz="2400" dirty="0"/>
              <a:t>(A matrix of actual data vs predicted data)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59748"/>
            <a:ext cx="10515600" cy="3625532"/>
          </a:xfrm>
        </p:spPr>
        <p:txBody>
          <a:bodyPr>
            <a:normAutofit/>
          </a:bodyPr>
          <a:lstStyle/>
          <a:p>
            <a:r>
              <a:rPr lang="en-GB" dirty="0"/>
              <a:t>From the confusion matrix the total accuracy of the model can be generated: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accuracy states how many predictions were correct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1557814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73804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231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573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Predicted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Predicted Class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Actual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Actual</a:t>
                      </a:r>
                      <a:r>
                        <a:rPr lang="en-GB" b="1" baseline="0" dirty="0"/>
                        <a:t> Class 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438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0" y="4049674"/>
            <a:ext cx="592537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Precision is the fraction of positive predictions for the respective class that are correct: </a:t>
            </a:r>
            <a:r>
              <a:rPr lang="en-GB" sz="2400" i="1" dirty="0"/>
              <a:t>How well you guess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3680470-18F1-4FEB-8FF5-025308EC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47" y="2467995"/>
            <a:ext cx="4901850" cy="2663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97937C-AD1C-42CC-8DB9-B8932FF403FE}"/>
                  </a:ext>
                </a:extLst>
              </p14:cNvPr>
              <p14:cNvContentPartPr/>
              <p14:nvPr/>
            </p14:nvContentPartPr>
            <p14:xfrm>
              <a:off x="8400287" y="3199852"/>
              <a:ext cx="623880" cy="1194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97937C-AD1C-42CC-8DB9-B8932FF403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287" y="3181852"/>
                <a:ext cx="659520" cy="1230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Metrics: Precision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57" y="2932884"/>
            <a:ext cx="4912535" cy="812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0BD9A-8AAF-420A-AD48-C955B42F7CBE}"/>
                  </a:ext>
                </a:extLst>
              </p:cNvPr>
              <p:cNvSpPr txBox="1"/>
              <p:nvPr/>
            </p:nvSpPr>
            <p:spPr>
              <a:xfrm>
                <a:off x="1746565" y="4410045"/>
                <a:ext cx="6097656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/>
                          <m:t>Total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i="1" dirty="0"/>
                          <m:t>apples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correctly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GB" dirty="0"/>
                          <m:t>redicted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as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i="1" dirty="0"/>
                          <m:t>apples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otal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number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postive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prediction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in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the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data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0BD9A-8AAF-420A-AD48-C955B42F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65" y="4410045"/>
                <a:ext cx="6097656" cy="575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49F0DDFC-D46A-4B60-A351-FA2D81CC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50" y="3886720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5C904F1F-3B55-4372-8B56-093D26CC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50" y="3268111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30F5EA3F-6468-48C2-86A5-E8764E9A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84" y="5042743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A339FF6B-4BC4-44BE-A2B1-B22CBCAC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33" y="5042743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1C491082-6EC4-4EC2-A7A4-0CBD6B0B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91" y="3965514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06AB1354-92B6-4F1B-94D0-8F8B21D6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83" y="4078363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1D1847DD-08EE-4648-B5B4-931F2A51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07" y="3335448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A469DF55-7A0B-409B-AA91-D3E14BD1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99" y="5042743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73D8D95D-75FD-425F-A6EC-6C38622D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20" y="3991324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48D791FF-F5B8-459A-B174-824FBE4C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9" y="3991324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9E6F64DE-ECA9-4B31-AA49-0694D9F6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85" y="5042743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A6C1F85D-A9A2-4801-AC5C-21B78BF7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51" y="5042743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Metrics: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is the fraction of positive values in the data that we correctly predict: </a:t>
            </a:r>
            <a:r>
              <a:rPr lang="en-GB" sz="2400" i="1" dirty="0"/>
              <a:t>How complete is the prediction?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86" y="2918345"/>
            <a:ext cx="4385601" cy="84435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EE2CAA-F92B-4954-96B3-479E25E2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52" y="2608303"/>
            <a:ext cx="5430982" cy="2911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B66F47-8CCE-4753-A29B-CA5469489841}"/>
                  </a:ext>
                </a:extLst>
              </p14:cNvPr>
              <p14:cNvContentPartPr/>
              <p14:nvPr/>
            </p14:nvContentPartPr>
            <p14:xfrm>
              <a:off x="7958607" y="3561804"/>
              <a:ext cx="3960" cy="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B66F47-8CCE-4753-A29B-CA54694898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9967" y="3553164"/>
                <a:ext cx="21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0248D9-62D9-4FA3-A967-54F4E15F1F99}"/>
                  </a:ext>
                </a:extLst>
              </p14:cNvPr>
              <p14:cNvContentPartPr/>
              <p14:nvPr/>
            </p14:nvContentPartPr>
            <p14:xfrm>
              <a:off x="8278553" y="3409994"/>
              <a:ext cx="596880" cy="128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0248D9-62D9-4FA3-A967-54F4E15F1F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69913" y="3400994"/>
                <a:ext cx="61452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FAB530-80F5-45E3-AC61-3C698E34A687}"/>
                  </a:ext>
                </a:extLst>
              </p:cNvPr>
              <p:cNvSpPr txBox="1"/>
              <p:nvPr/>
            </p:nvSpPr>
            <p:spPr>
              <a:xfrm>
                <a:off x="1636853" y="4352494"/>
                <a:ext cx="6097656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/>
                          <m:t>Total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i="1" dirty="0"/>
                          <m:t>apples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correctly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GB" dirty="0"/>
                          <m:t>redicted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as</m:t>
                        </m:r>
                        <m:r>
                          <m:rPr>
                            <m:nor/>
                          </m:rPr>
                          <a:rPr lang="en-GB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i="1" dirty="0"/>
                          <m:t>apples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otal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apples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in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the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n-GB" b="0" dirty="0" smtClean="0"/>
                          <m:t>data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FAB530-80F5-45E3-AC61-3C698E34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53" y="4352494"/>
                <a:ext cx="6097656" cy="5755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24304E5C-3A43-4314-A482-004F6980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4" y="4180413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E131E8A-4CD0-425A-B86B-3ECBE657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4" y="3561804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FD32A000-60CD-4B6F-837B-1C622F32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34" y="4191870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8E4360AE-D1D3-41A6-9C07-85E30AB8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26" y="4304719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46E8938-24BD-4B27-85CA-31656473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50" y="3561804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2D7CF462-6EB9-4FBD-B96A-6770BAE5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37" y="4233999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3B26B45-806D-4E04-ABB1-1E29864A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77" y="4249830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FD492313-3AE4-4ACA-B51B-860FD086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26" y="3617915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694AC38-A500-428B-9428-D32E6CEC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08" y="3795189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8D02A309-6D7F-4DC7-A6DB-4E8F7661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712" y="4572577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7B7A6BA4-6EB1-4C52-A72D-14ED1664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611" y="3396171"/>
            <a:ext cx="317530" cy="3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22AA61E8-B8B2-412F-AE1A-2962DA62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31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EE060EB6-D01A-4C5A-BCB8-CF38E2FD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8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D853D4D6-78E7-4DB9-8AE0-2FD32E7B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85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29705487-8322-4FD7-8E25-3D7604EC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12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755DBD06-A500-481B-814D-DB474257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20" y="3991324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D2FB444D-DA0A-47BD-9454-3C57D914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9" y="3991324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64108337-37D1-474D-8996-05CC13239235}"/>
              </a:ext>
            </a:extLst>
          </p:cNvPr>
          <p:cNvGrpSpPr/>
          <p:nvPr/>
        </p:nvGrpSpPr>
        <p:grpSpPr>
          <a:xfrm>
            <a:off x="7217687" y="3655972"/>
            <a:ext cx="3693960" cy="2933280"/>
            <a:chOff x="7217687" y="3655972"/>
            <a:chExt cx="3693960" cy="29332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3AE02F5-D684-473B-937C-C5F36D409BE8}"/>
                </a:ext>
              </a:extLst>
            </p:cNvPr>
            <p:cNvGrpSpPr/>
            <p:nvPr/>
          </p:nvGrpSpPr>
          <p:grpSpPr>
            <a:xfrm>
              <a:off x="7328207" y="3655972"/>
              <a:ext cx="211680" cy="227160"/>
              <a:chOff x="7328207" y="3655972"/>
              <a:chExt cx="211680" cy="22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3F7E3D7-D313-4C45-9BBE-128A7C3A951C}"/>
                      </a:ext>
                    </a:extLst>
                  </p14:cNvPr>
                  <p14:cNvContentPartPr/>
                  <p14:nvPr/>
                </p14:nvContentPartPr>
                <p14:xfrm>
                  <a:off x="7328207" y="3725092"/>
                  <a:ext cx="211680" cy="705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3F7E3D7-D313-4C45-9BBE-128A7C3A951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10207" y="3707092"/>
                    <a:ext cx="2473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5462FE3F-98D6-48F8-9F34-510FCACB2535}"/>
                      </a:ext>
                    </a:extLst>
                  </p14:cNvPr>
                  <p14:cNvContentPartPr/>
                  <p14:nvPr/>
                </p14:nvContentPartPr>
                <p14:xfrm>
                  <a:off x="7367447" y="3655972"/>
                  <a:ext cx="46800" cy="2271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5462FE3F-98D6-48F8-9F34-510FCACB253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349807" y="3638332"/>
                    <a:ext cx="82440" cy="262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70C60F-F1D0-40A0-BF3F-758A889128FE}"/>
                </a:ext>
              </a:extLst>
            </p:cNvPr>
            <p:cNvGrpSpPr/>
            <p:nvPr/>
          </p:nvGrpSpPr>
          <p:grpSpPr>
            <a:xfrm>
              <a:off x="7315967" y="4435372"/>
              <a:ext cx="659160" cy="1522080"/>
              <a:chOff x="7315967" y="4435372"/>
              <a:chExt cx="6591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0860610-EFB4-4D18-BA09-D70E910AEC10}"/>
                      </a:ext>
                    </a:extLst>
                  </p14:cNvPr>
                  <p14:cNvContentPartPr/>
                  <p14:nvPr/>
                </p14:nvContentPartPr>
                <p14:xfrm>
                  <a:off x="7764167" y="4608892"/>
                  <a:ext cx="210960" cy="115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0860610-EFB4-4D18-BA09-D70E910AEC1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746527" y="4590892"/>
                    <a:ext cx="2466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984CEE9-78AA-4866-89D9-81017E73434E}"/>
                      </a:ext>
                    </a:extLst>
                  </p14:cNvPr>
                  <p14:cNvContentPartPr/>
                  <p14:nvPr/>
                </p14:nvContentPartPr>
                <p14:xfrm>
                  <a:off x="7843007" y="4603132"/>
                  <a:ext cx="79200" cy="2109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984CEE9-78AA-4866-89D9-81017E73434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825007" y="4585132"/>
                    <a:ext cx="114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DFE417D0-E439-425A-A93D-2263F0F3F8EA}"/>
                      </a:ext>
                    </a:extLst>
                  </p14:cNvPr>
                  <p14:cNvContentPartPr/>
                  <p14:nvPr/>
                </p14:nvContentPartPr>
                <p14:xfrm>
                  <a:off x="7315967" y="4524292"/>
                  <a:ext cx="182880" cy="81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DFE417D0-E439-425A-A93D-2263F0F3F8E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298327" y="4506292"/>
                    <a:ext cx="21852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0B695B2-06A6-4E47-8672-518E8219A667}"/>
                      </a:ext>
                    </a:extLst>
                  </p14:cNvPr>
                  <p14:cNvContentPartPr/>
                  <p14:nvPr/>
                </p14:nvContentPartPr>
                <p14:xfrm>
                  <a:off x="7392647" y="4435372"/>
                  <a:ext cx="69840" cy="213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0B695B2-06A6-4E47-8672-518E8219A66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374647" y="4417372"/>
                    <a:ext cx="10548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04FAA8C7-F60C-4372-825D-4EAD4EE8008A}"/>
                      </a:ext>
                    </a:extLst>
                  </p14:cNvPr>
                  <p14:cNvContentPartPr/>
                  <p14:nvPr/>
                </p14:nvContentPartPr>
                <p14:xfrm>
                  <a:off x="7571567" y="4803292"/>
                  <a:ext cx="202680" cy="11541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04FAA8C7-F60C-4372-825D-4EAD4EE8008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553927" y="4785652"/>
                    <a:ext cx="238320" cy="11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7147E11-3C8D-46AC-84E4-76DDB266A82D}"/>
                      </a:ext>
                    </a:extLst>
                  </p14:cNvPr>
                  <p14:cNvContentPartPr/>
                  <p14:nvPr/>
                </p14:nvContentPartPr>
                <p14:xfrm>
                  <a:off x="7525127" y="4817692"/>
                  <a:ext cx="190800" cy="1389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7147E11-3C8D-46AC-84E4-76DDB266A82D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507487" y="4799692"/>
                    <a:ext cx="2264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69804D-1D1A-4390-BBD1-0D450DC41033}"/>
                </a:ext>
              </a:extLst>
            </p:cNvPr>
            <p:cNvGrpSpPr/>
            <p:nvPr/>
          </p:nvGrpSpPr>
          <p:grpSpPr>
            <a:xfrm>
              <a:off x="7217687" y="5619772"/>
              <a:ext cx="3693960" cy="969480"/>
              <a:chOff x="7217687" y="5619772"/>
              <a:chExt cx="3693960" cy="96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F59BA9B-5DCE-4D18-A77A-12E12F6074EE}"/>
                      </a:ext>
                    </a:extLst>
                  </p14:cNvPr>
                  <p14:cNvContentPartPr/>
                  <p14:nvPr/>
                </p14:nvContentPartPr>
                <p14:xfrm>
                  <a:off x="7356287" y="6188572"/>
                  <a:ext cx="81360" cy="1328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F59BA9B-5DCE-4D18-A77A-12E12F6074E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338287" y="6170572"/>
                    <a:ext cx="11700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4A6566C-A925-4973-B995-B36AD63422A0}"/>
                      </a:ext>
                    </a:extLst>
                  </p14:cNvPr>
                  <p14:cNvContentPartPr/>
                  <p14:nvPr/>
                </p14:nvContentPartPr>
                <p14:xfrm>
                  <a:off x="7217687" y="6166252"/>
                  <a:ext cx="235080" cy="165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4A6566C-A925-4973-B995-B36AD63422A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200047" y="6148612"/>
                    <a:ext cx="2707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B03A88F-9F79-4FBE-A87F-1614E08B092D}"/>
                      </a:ext>
                    </a:extLst>
                  </p14:cNvPr>
                  <p14:cNvContentPartPr/>
                  <p14:nvPr/>
                </p14:nvContentPartPr>
                <p14:xfrm>
                  <a:off x="7267367" y="6116572"/>
                  <a:ext cx="176040" cy="1188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B03A88F-9F79-4FBE-A87F-1614E08B092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49367" y="6098572"/>
                    <a:ext cx="21168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0EA6728-039A-4199-B358-81CA5F8E06E2}"/>
                      </a:ext>
                    </a:extLst>
                  </p14:cNvPr>
                  <p14:cNvContentPartPr/>
                  <p14:nvPr/>
                </p14:nvContentPartPr>
                <p14:xfrm>
                  <a:off x="7452767" y="6188572"/>
                  <a:ext cx="195120" cy="146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0EA6728-039A-4199-B358-81CA5F8E06E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434767" y="6170932"/>
                    <a:ext cx="23076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7DE0571-4B8E-4246-924D-6C18D5CB51C6}"/>
                      </a:ext>
                    </a:extLst>
                  </p14:cNvPr>
                  <p14:cNvContentPartPr/>
                  <p14:nvPr/>
                </p14:nvContentPartPr>
                <p14:xfrm>
                  <a:off x="7677767" y="6061132"/>
                  <a:ext cx="221400" cy="167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7DE0571-4B8E-4246-924D-6C18D5CB51C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660127" y="6043492"/>
                    <a:ext cx="2570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70782D2-ABC5-4E74-A980-DC5D31F62AFD}"/>
                      </a:ext>
                    </a:extLst>
                  </p14:cNvPr>
                  <p14:cNvContentPartPr/>
                  <p14:nvPr/>
                </p14:nvContentPartPr>
                <p14:xfrm>
                  <a:off x="7941287" y="5958532"/>
                  <a:ext cx="102600" cy="123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70782D2-ABC5-4E74-A980-DC5D31F62AFD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923647" y="5940532"/>
                    <a:ext cx="13824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A17B84A-23CA-43F4-B768-864794A20087}"/>
                      </a:ext>
                    </a:extLst>
                  </p14:cNvPr>
                  <p14:cNvContentPartPr/>
                  <p14:nvPr/>
                </p14:nvContentPartPr>
                <p14:xfrm>
                  <a:off x="8176007" y="5826412"/>
                  <a:ext cx="154800" cy="117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A17B84A-23CA-43F4-B768-864794A2008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158367" y="5808772"/>
                    <a:ext cx="19044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B31BAB-2A5B-4A0F-A9B7-5362BF26C860}"/>
                      </a:ext>
                    </a:extLst>
                  </p14:cNvPr>
                  <p14:cNvContentPartPr/>
                  <p14:nvPr/>
                </p14:nvContentPartPr>
                <p14:xfrm>
                  <a:off x="8302727" y="5749012"/>
                  <a:ext cx="81720" cy="1436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B31BAB-2A5B-4A0F-A9B7-5362BF26C86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284727" y="5731012"/>
                    <a:ext cx="1173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D8A941D-A7C2-42A2-85B0-5BB4B2905B89}"/>
                      </a:ext>
                    </a:extLst>
                  </p14:cNvPr>
                  <p14:cNvContentPartPr/>
                  <p14:nvPr/>
                </p14:nvContentPartPr>
                <p14:xfrm>
                  <a:off x="8455367" y="5694292"/>
                  <a:ext cx="151200" cy="122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D8A941D-A7C2-42A2-85B0-5BB4B2905B8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437367" y="5676292"/>
                    <a:ext cx="1868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37E8FF4-3E68-4410-8D13-3F476CAC194B}"/>
                      </a:ext>
                    </a:extLst>
                  </p14:cNvPr>
                  <p14:cNvContentPartPr/>
                  <p14:nvPr/>
                </p14:nvContentPartPr>
                <p14:xfrm>
                  <a:off x="7959287" y="6358852"/>
                  <a:ext cx="213120" cy="19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37E8FF4-3E68-4410-8D13-3F476CAC194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941287" y="6340852"/>
                    <a:ext cx="24876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5D90057-D0DD-45FC-9E8A-F6ABF2B55E8A}"/>
                      </a:ext>
                    </a:extLst>
                  </p14:cNvPr>
                  <p14:cNvContentPartPr/>
                  <p14:nvPr/>
                </p14:nvContentPartPr>
                <p14:xfrm>
                  <a:off x="8212367" y="6330052"/>
                  <a:ext cx="103680" cy="1144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5D90057-D0DD-45FC-9E8A-F6ABF2B55E8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194727" y="6312412"/>
                    <a:ext cx="1393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E1D87710-EEBA-4C9E-9898-46409F330D50}"/>
                      </a:ext>
                    </a:extLst>
                  </p14:cNvPr>
                  <p14:cNvContentPartPr/>
                  <p14:nvPr/>
                </p14:nvContentPartPr>
                <p14:xfrm>
                  <a:off x="8385887" y="6251932"/>
                  <a:ext cx="91440" cy="1432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E1D87710-EEBA-4C9E-9898-46409F330D50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368247" y="6233932"/>
                    <a:ext cx="12708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E1012BAC-172F-4D95-95D9-C582F77DC3A7}"/>
                      </a:ext>
                    </a:extLst>
                  </p14:cNvPr>
                  <p14:cNvContentPartPr/>
                  <p14:nvPr/>
                </p14:nvContentPartPr>
                <p14:xfrm>
                  <a:off x="8512967" y="6155812"/>
                  <a:ext cx="174600" cy="1418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E1012BAC-172F-4D95-95D9-C582F77DC3A7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495327" y="6137812"/>
                    <a:ext cx="21024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81C59B9-A092-4810-91AB-7D5DAC106E8B}"/>
                      </a:ext>
                    </a:extLst>
                  </p14:cNvPr>
                  <p14:cNvContentPartPr/>
                  <p14:nvPr/>
                </p14:nvContentPartPr>
                <p14:xfrm>
                  <a:off x="8682887" y="5817772"/>
                  <a:ext cx="393840" cy="6782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81C59B9-A092-4810-91AB-7D5DAC106E8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664887" y="5799772"/>
                    <a:ext cx="429480" cy="71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5D27006-B1F8-439D-8A27-2CA44CF138ED}"/>
                      </a:ext>
                    </a:extLst>
                  </p14:cNvPr>
                  <p14:cNvContentPartPr/>
                  <p14:nvPr/>
                </p14:nvContentPartPr>
                <p14:xfrm>
                  <a:off x="9076727" y="6440212"/>
                  <a:ext cx="106920" cy="1490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5D27006-B1F8-439D-8A27-2CA44CF138E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059087" y="6422572"/>
                    <a:ext cx="14256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AADF6D71-C0C1-4A1F-83C1-E407383B6F03}"/>
                      </a:ext>
                    </a:extLst>
                  </p14:cNvPr>
                  <p14:cNvContentPartPr/>
                  <p14:nvPr/>
                </p14:nvContentPartPr>
                <p14:xfrm>
                  <a:off x="9037487" y="6341932"/>
                  <a:ext cx="134280" cy="1238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AADF6D71-C0C1-4A1F-83C1-E407383B6F03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019847" y="6323932"/>
                    <a:ext cx="1699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8CEA10CE-DD2B-4723-B633-230DD6699EA3}"/>
                      </a:ext>
                    </a:extLst>
                  </p14:cNvPr>
                  <p14:cNvContentPartPr/>
                  <p14:nvPr/>
                </p14:nvContentPartPr>
                <p14:xfrm>
                  <a:off x="9194447" y="6282532"/>
                  <a:ext cx="131400" cy="889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8CEA10CE-DD2B-4723-B633-230DD6699EA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176807" y="6264532"/>
                    <a:ext cx="16704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49D7D3B-F350-400A-8930-349B06BDC2C4}"/>
                      </a:ext>
                    </a:extLst>
                  </p14:cNvPr>
                  <p14:cNvContentPartPr/>
                  <p14:nvPr/>
                </p14:nvContentPartPr>
                <p14:xfrm>
                  <a:off x="9358967" y="6187492"/>
                  <a:ext cx="126000" cy="1015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49D7D3B-F350-400A-8930-349B06BDC2C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340967" y="6169852"/>
                    <a:ext cx="1616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11E4F41-AC5B-4DF6-8168-F1ED39F80A85}"/>
                      </a:ext>
                    </a:extLst>
                  </p14:cNvPr>
                  <p14:cNvContentPartPr/>
                  <p14:nvPr/>
                </p14:nvContentPartPr>
                <p14:xfrm>
                  <a:off x="9517727" y="5920732"/>
                  <a:ext cx="184680" cy="2563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011E4F41-AC5B-4DF6-8168-F1ED39F80A8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499727" y="5902732"/>
                    <a:ext cx="22032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4657C1C-5545-4917-B293-DBB0AED2EE37}"/>
                      </a:ext>
                    </a:extLst>
                  </p14:cNvPr>
                  <p14:cNvContentPartPr/>
                  <p14:nvPr/>
                </p14:nvContentPartPr>
                <p14:xfrm>
                  <a:off x="9618887" y="5871772"/>
                  <a:ext cx="10800" cy="151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4657C1C-5545-4917-B293-DBB0AED2EE3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600887" y="5853772"/>
                    <a:ext cx="464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2E50CAB-22A9-4058-85A7-6325DD86D8FF}"/>
                      </a:ext>
                    </a:extLst>
                  </p14:cNvPr>
                  <p14:cNvContentPartPr/>
                  <p14:nvPr/>
                </p14:nvContentPartPr>
                <p14:xfrm>
                  <a:off x="9731567" y="5770972"/>
                  <a:ext cx="155160" cy="243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2E50CAB-22A9-4058-85A7-6325DD86D8F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713567" y="5753332"/>
                    <a:ext cx="19080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6F4891C-7E78-4BA6-9563-32FAECC4BFA7}"/>
                      </a:ext>
                    </a:extLst>
                  </p14:cNvPr>
                  <p14:cNvContentPartPr/>
                  <p14:nvPr/>
                </p14:nvContentPartPr>
                <p14:xfrm>
                  <a:off x="9923447" y="5802292"/>
                  <a:ext cx="69840" cy="11304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6F4891C-7E78-4BA6-9563-32FAECC4BFA7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905447" y="5784292"/>
                    <a:ext cx="10548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B7B065D-6A5E-4A46-B9C7-F8C620C9C692}"/>
                      </a:ext>
                    </a:extLst>
                  </p14:cNvPr>
                  <p14:cNvContentPartPr/>
                  <p14:nvPr/>
                </p14:nvContentPartPr>
                <p14:xfrm>
                  <a:off x="10015967" y="5619772"/>
                  <a:ext cx="118080" cy="243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B7B065D-6A5E-4A46-B9C7-F8C620C9C692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997967" y="5602132"/>
                    <a:ext cx="15372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1DC3890-D8CF-455B-8954-6FB388FD7A04}"/>
                      </a:ext>
                    </a:extLst>
                  </p14:cNvPr>
                  <p14:cNvContentPartPr/>
                  <p14:nvPr/>
                </p14:nvContentPartPr>
                <p14:xfrm>
                  <a:off x="9622847" y="6255892"/>
                  <a:ext cx="340920" cy="2156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1DC3890-D8CF-455B-8954-6FB388FD7A0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9604847" y="6237892"/>
                    <a:ext cx="37656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42771BC-91A6-4BC9-B366-0660EF0540C0}"/>
                      </a:ext>
                    </a:extLst>
                  </p14:cNvPr>
                  <p14:cNvContentPartPr/>
                  <p14:nvPr/>
                </p14:nvContentPartPr>
                <p14:xfrm>
                  <a:off x="10092287" y="6113332"/>
                  <a:ext cx="159120" cy="11340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42771BC-91A6-4BC9-B366-0660EF0540C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0074647" y="6095332"/>
                    <a:ext cx="1947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3744B40-982C-4B26-9A0B-4A44E3BCFD68}"/>
                      </a:ext>
                    </a:extLst>
                  </p14:cNvPr>
                  <p14:cNvContentPartPr/>
                  <p14:nvPr/>
                </p14:nvContentPartPr>
                <p14:xfrm>
                  <a:off x="10275167" y="6008932"/>
                  <a:ext cx="147240" cy="2311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3744B40-982C-4B26-9A0B-4A44E3BCFD6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257167" y="5990932"/>
                    <a:ext cx="18288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6254CD05-2C34-43DD-8874-3C1085AC210B}"/>
                      </a:ext>
                    </a:extLst>
                  </p14:cNvPr>
                  <p14:cNvContentPartPr/>
                  <p14:nvPr/>
                </p14:nvContentPartPr>
                <p14:xfrm>
                  <a:off x="10422767" y="5747932"/>
                  <a:ext cx="203760" cy="4039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6254CD05-2C34-43DD-8874-3C1085AC210B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404767" y="5730292"/>
                    <a:ext cx="239400" cy="43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0C11B0B8-68A0-40CB-9794-EFB876A68845}"/>
                      </a:ext>
                    </a:extLst>
                  </p14:cNvPr>
                  <p14:cNvContentPartPr/>
                  <p14:nvPr/>
                </p14:nvContentPartPr>
                <p14:xfrm>
                  <a:off x="10679807" y="5802652"/>
                  <a:ext cx="174960" cy="1296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C11B0B8-68A0-40CB-9794-EFB876A68845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662167" y="5785012"/>
                    <a:ext cx="2106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E4E1F9E-79E8-491A-A7CC-144F00D8E0FC}"/>
                      </a:ext>
                    </a:extLst>
                  </p14:cNvPr>
                  <p14:cNvContentPartPr/>
                  <p14:nvPr/>
                </p14:nvContentPartPr>
                <p14:xfrm>
                  <a:off x="10820927" y="5665492"/>
                  <a:ext cx="90720" cy="1944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E4E1F9E-79E8-491A-A7CC-144F00D8E0FC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0802927" y="5647852"/>
                    <a:ext cx="126360" cy="23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76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D6E1763D-948C-4B55-B737-F3129C67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39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9E36D3CE-85F7-4746-B665-64F32F98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66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0B388F3D-4D2C-4232-AA6A-E0CCDE16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93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6BB7C527-1D11-43AB-B548-A2C861F9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19" y="4983776"/>
            <a:ext cx="491608" cy="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Trade off between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dealing with real world data you will never see 100% precision and recall at the same time</a:t>
            </a:r>
          </a:p>
          <a:p>
            <a:endParaRPr lang="en-GB" dirty="0"/>
          </a:p>
          <a:p>
            <a:r>
              <a:rPr lang="en-GB" dirty="0"/>
              <a:t>For example: </a:t>
            </a:r>
            <a:r>
              <a:rPr lang="en-GB" b="1" dirty="0"/>
              <a:t>if all the samples are predicted as a positive class in a dataset you will get 100 % recall but a low precision statistic</a:t>
            </a:r>
          </a:p>
          <a:p>
            <a:endParaRPr lang="en-GB" dirty="0"/>
          </a:p>
          <a:p>
            <a:r>
              <a:rPr lang="en-GB" dirty="0"/>
              <a:t>Instead, the F1 score is used to generate a single metric that balances the precision and recall: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86" y="5083816"/>
            <a:ext cx="4316429" cy="8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Data Imputation (Data Cleaning)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Sampling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Feature Engineering (Feature Selection)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sz="2400" dirty="0"/>
              <a:t>Dimensionality Reduction</a:t>
            </a:r>
            <a:endParaRPr lang="en-GB" dirty="0"/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Feature Transformation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Modelling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Validation and Scoring</a:t>
            </a:r>
          </a:p>
        </p:txBody>
      </p:sp>
    </p:spTree>
    <p:extLst>
      <p:ext uri="{BB962C8B-B14F-4D97-AF65-F5344CB8AC3E}">
        <p14:creationId xmlns:p14="http://schemas.microsoft.com/office/powerpoint/2010/main" val="33357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249680"/>
          </a:xfrm>
        </p:spPr>
        <p:txBody>
          <a:bodyPr/>
          <a:lstStyle/>
          <a:p>
            <a:r>
              <a:rPr lang="en-GB" dirty="0"/>
              <a:t>Missing Values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8520" y="1529697"/>
            <a:ext cx="6357729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Reasons for missing values</a:t>
            </a:r>
          </a:p>
          <a:p>
            <a:pPr lvl="1"/>
            <a:r>
              <a:rPr lang="en-GB" dirty="0"/>
              <a:t>Information is not collected</a:t>
            </a:r>
          </a:p>
          <a:p>
            <a:pPr lvl="1"/>
            <a:r>
              <a:rPr lang="en-GB" dirty="0"/>
              <a:t>Attributes may not be relevant </a:t>
            </a:r>
          </a:p>
          <a:p>
            <a:pPr lvl="1"/>
            <a:r>
              <a:rPr lang="en-GB" dirty="0"/>
              <a:t>Data discarded as an outlier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Methods to handle missing values</a:t>
            </a:r>
          </a:p>
          <a:p>
            <a:pPr lvl="1"/>
            <a:r>
              <a:rPr lang="en-GB" dirty="0"/>
              <a:t>Remove all objects that have missing data</a:t>
            </a:r>
          </a:p>
          <a:p>
            <a:pPr lvl="1"/>
            <a:r>
              <a:rPr lang="en-GB" dirty="0"/>
              <a:t>Estimate Missing Values (Data Imputation)</a:t>
            </a:r>
          </a:p>
        </p:txBody>
      </p:sp>
      <p:pic>
        <p:nvPicPr>
          <p:cNvPr id="2050" name="Picture 2" descr="Missing data procedures in multivariate analysis - Leiden University">
            <a:extLst>
              <a:ext uri="{FF2B5EF4-FFF2-40B4-BE49-F238E27FC236}">
                <a16:creationId xmlns:a16="http://schemas.microsoft.com/office/drawing/2014/main" id="{F150A448-7216-4471-93A6-104AA38D8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5"/>
          <a:stretch/>
        </p:blipFill>
        <p:spPr bwMode="auto">
          <a:xfrm>
            <a:off x="7118647" y="1743343"/>
            <a:ext cx="4887838" cy="3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Workflow for Missing Values in KNIME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80" y="1168401"/>
            <a:ext cx="6865041" cy="47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 Data (Multivariate and Unorder Data)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2781" y="1168401"/>
            <a:ext cx="11076709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Missing data is shown as “</a:t>
            </a:r>
            <a:r>
              <a:rPr lang="en-GB" dirty="0">
                <a:solidFill>
                  <a:srgbClr val="FF0000"/>
                </a:solidFill>
              </a:rPr>
              <a:t>?</a:t>
            </a:r>
            <a:r>
              <a:rPr lang="en-GB" dirty="0"/>
              <a:t>” in an interactive table in KNIME workflow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44" y="2739990"/>
            <a:ext cx="2673487" cy="1378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90" y="2121767"/>
            <a:ext cx="4343966" cy="40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Missing Value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Unorder data: </a:t>
            </a:r>
          </a:p>
          <a:p>
            <a:pPr lvl="1"/>
            <a:r>
              <a:rPr lang="en-GB" dirty="0"/>
              <a:t>Use </a:t>
            </a:r>
            <a:r>
              <a:rPr lang="en-GB" b="1" dirty="0"/>
              <a:t>mean </a:t>
            </a:r>
            <a:r>
              <a:rPr lang="en-GB" dirty="0"/>
              <a:t>and</a:t>
            </a:r>
            <a:r>
              <a:rPr lang="en-GB" b="1" dirty="0"/>
              <a:t> mode </a:t>
            </a:r>
            <a:r>
              <a:rPr lang="en-GB" dirty="0"/>
              <a:t>(Most Frequent Value)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5443888"/>
            <a:ext cx="3930852" cy="1225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68" y="2398840"/>
            <a:ext cx="3397425" cy="3086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289" y="2398840"/>
            <a:ext cx="4729366" cy="41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7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Internet traffic Data (Time Series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730948" cy="4754563"/>
          </a:xfrm>
        </p:spPr>
        <p:txBody>
          <a:bodyPr/>
          <a:lstStyle/>
          <a:p>
            <a:r>
              <a:rPr lang="en-GB" dirty="0"/>
              <a:t>Order data: </a:t>
            </a:r>
          </a:p>
          <a:p>
            <a:pPr lvl="1"/>
            <a:r>
              <a:rPr lang="en-GB" dirty="0"/>
              <a:t>internet traffic volumes in the UK academic network backbone collected hourly.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45" y="2691345"/>
            <a:ext cx="6225703" cy="3485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A6FCC-510D-4970-B735-751DC5F0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95" y="3275707"/>
            <a:ext cx="4007056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698" y="2339660"/>
            <a:ext cx="3545822" cy="66795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mean to impute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39" y="2960099"/>
            <a:ext cx="5598342" cy="31430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59A0AA-B860-49A5-BB24-43EAC08F8651}"/>
                  </a:ext>
                </a:extLst>
              </p14:cNvPr>
              <p14:cNvContentPartPr/>
              <p14:nvPr/>
            </p14:nvContentPartPr>
            <p14:xfrm>
              <a:off x="7814207" y="4395772"/>
              <a:ext cx="108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59A0AA-B860-49A5-BB24-43EAC08F8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6567" y="4377772"/>
                <a:ext cx="367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F6448B7-1635-4143-8B68-C09D163A77BD}"/>
              </a:ext>
            </a:extLst>
          </p:cNvPr>
          <p:cNvGrpSpPr/>
          <p:nvPr/>
        </p:nvGrpSpPr>
        <p:grpSpPr>
          <a:xfrm>
            <a:off x="7476819" y="4383500"/>
            <a:ext cx="340200" cy="117360"/>
            <a:chOff x="7541687" y="4535812"/>
            <a:chExt cx="34020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ABD401-4643-40C6-BA37-810552C9B887}"/>
                    </a:ext>
                  </a:extLst>
                </p14:cNvPr>
                <p14:cNvContentPartPr/>
                <p14:nvPr/>
              </p14:nvContentPartPr>
              <p14:xfrm>
                <a:off x="7541687" y="4585852"/>
                <a:ext cx="5760" cy="1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ABD401-4643-40C6-BA37-810552C9B8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2687" y="4576852"/>
                  <a:ext cx="2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8C73BB-97FB-4FE4-9C2F-ECC4313386E4}"/>
                    </a:ext>
                  </a:extLst>
                </p14:cNvPr>
                <p14:cNvContentPartPr/>
                <p14:nvPr/>
              </p14:nvContentPartPr>
              <p14:xfrm>
                <a:off x="7541687" y="4535812"/>
                <a:ext cx="340200" cy="11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8C73BB-97FB-4FE4-9C2F-ECC4313386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32687" y="4526812"/>
                  <a:ext cx="35784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00111F-305D-436E-A24F-0B66C5ACB602}"/>
                  </a:ext>
                </a:extLst>
              </p14:cNvPr>
              <p14:cNvContentPartPr/>
              <p14:nvPr/>
            </p14:nvContentPartPr>
            <p14:xfrm>
              <a:off x="9170979" y="4326620"/>
              <a:ext cx="203040" cy="10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00111F-305D-436E-A24F-0B66C5ACB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61979" y="4317980"/>
                <a:ext cx="220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27F283-D8CC-4C53-8048-BA6490BE7C65}"/>
                  </a:ext>
                </a:extLst>
              </p14:cNvPr>
              <p14:cNvContentPartPr/>
              <p14:nvPr/>
            </p14:nvContentPartPr>
            <p14:xfrm>
              <a:off x="10344219" y="4585100"/>
              <a:ext cx="152640" cy="41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27F283-D8CC-4C53-8048-BA6490BE7C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35579" y="4576100"/>
                <a:ext cx="170280" cy="4374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C90CAC5-E2E3-463F-A929-B6330C0367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9370" y="594197"/>
            <a:ext cx="3361169" cy="1699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71144D-00E0-485A-B996-C25E9F962A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2457" y="2960099"/>
            <a:ext cx="5405432" cy="302636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8B9F33-C5BF-499A-ABD8-02D030C8EAEA}"/>
              </a:ext>
            </a:extLst>
          </p:cNvPr>
          <p:cNvSpPr txBox="1">
            <a:spLocks/>
          </p:cNvSpPr>
          <p:nvPr/>
        </p:nvSpPr>
        <p:spPr>
          <a:xfrm>
            <a:off x="1865278" y="2254263"/>
            <a:ext cx="3812611" cy="65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missing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F9B0BA-A4C9-4DDA-A20F-14623E8F39C8}"/>
                  </a:ext>
                </a:extLst>
              </p14:cNvPr>
              <p14:cNvContentPartPr/>
              <p14:nvPr/>
            </p14:nvContentPartPr>
            <p14:xfrm>
              <a:off x="10641287" y="4437532"/>
              <a:ext cx="117720" cy="22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F9B0BA-A4C9-4DDA-A20F-14623E8F39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32647" y="4428532"/>
                <a:ext cx="135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B509F8-E0FC-4D39-868C-794426BCA8D1}"/>
                  </a:ext>
                </a:extLst>
              </p14:cNvPr>
              <p14:cNvContentPartPr/>
              <p14:nvPr/>
            </p14:nvContentPartPr>
            <p14:xfrm>
              <a:off x="7745807" y="4605652"/>
              <a:ext cx="52200" cy="56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B509F8-E0FC-4D39-868C-794426BCA8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7167" y="4596652"/>
                <a:ext cx="69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63FA48-8970-464E-8DA8-CEC253210AC8}"/>
                  </a:ext>
                </a:extLst>
              </p14:cNvPr>
              <p14:cNvContentPartPr/>
              <p14:nvPr/>
            </p14:nvContentPartPr>
            <p14:xfrm>
              <a:off x="9326567" y="4584772"/>
              <a:ext cx="54720" cy="7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63FA48-8970-464E-8DA8-CEC253210A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17567" y="4576132"/>
                <a:ext cx="72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907492-C538-4460-8F57-B231822E3E6F}"/>
                  </a:ext>
                </a:extLst>
              </p14:cNvPr>
              <p14:cNvContentPartPr/>
              <p14:nvPr/>
            </p14:nvContentPartPr>
            <p14:xfrm>
              <a:off x="10558127" y="4598092"/>
              <a:ext cx="57600" cy="55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907492-C538-4460-8F57-B231822E3E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9127" y="4589452"/>
                <a:ext cx="75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4FEA91-F110-4320-AF28-EDE9F8DE9F09}"/>
                  </a:ext>
                </a:extLst>
              </p14:cNvPr>
              <p14:cNvContentPartPr/>
              <p14:nvPr/>
            </p14:nvContentPartPr>
            <p14:xfrm>
              <a:off x="1858085" y="4267252"/>
              <a:ext cx="139680" cy="13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4FEA91-F110-4320-AF28-EDE9F8DE9F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445" y="4258612"/>
                <a:ext cx="157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0981DE-43C2-44BE-B060-1BB1FC528638}"/>
                  </a:ext>
                </a:extLst>
              </p14:cNvPr>
              <p14:cNvContentPartPr/>
              <p14:nvPr/>
            </p14:nvContentPartPr>
            <p14:xfrm>
              <a:off x="2182085" y="4678372"/>
              <a:ext cx="149040" cy="10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0981DE-43C2-44BE-B060-1BB1FC5286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73445" y="4669732"/>
                <a:ext cx="1666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18D77B5-B35B-49C9-B21B-628C39A4386C}"/>
              </a:ext>
            </a:extLst>
          </p:cNvPr>
          <p:cNvGrpSpPr/>
          <p:nvPr/>
        </p:nvGrpSpPr>
        <p:grpSpPr>
          <a:xfrm>
            <a:off x="2597165" y="3976012"/>
            <a:ext cx="408600" cy="196920"/>
            <a:chOff x="2597165" y="3976012"/>
            <a:chExt cx="4086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7916B5-12F4-49D9-897A-1F8768FC141C}"/>
                    </a:ext>
                  </a:extLst>
                </p14:cNvPr>
                <p14:cNvContentPartPr/>
                <p14:nvPr/>
              </p14:nvContentPartPr>
              <p14:xfrm>
                <a:off x="2597165" y="4038652"/>
                <a:ext cx="120960" cy="134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7916B5-12F4-49D9-897A-1F8768FC14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8525" y="4030012"/>
                  <a:ext cx="138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D0348E-AA9A-4D9D-86E2-7A6DA4B0A7E8}"/>
                    </a:ext>
                  </a:extLst>
                </p14:cNvPr>
                <p14:cNvContentPartPr/>
                <p14:nvPr/>
              </p14:nvContentPartPr>
              <p14:xfrm>
                <a:off x="2853845" y="3976012"/>
                <a:ext cx="93960" cy="4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D0348E-AA9A-4D9D-86E2-7A6DA4B0A7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44845" y="3967012"/>
                  <a:ext cx="111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392841-0B5F-4677-9DA9-5C32AD0DD385}"/>
                    </a:ext>
                  </a:extLst>
                </p14:cNvPr>
                <p14:cNvContentPartPr/>
                <p14:nvPr/>
              </p14:nvContentPartPr>
              <p14:xfrm>
                <a:off x="2910365" y="3996172"/>
                <a:ext cx="95400" cy="83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392841-0B5F-4677-9DA9-5C32AD0DD3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01725" y="3987172"/>
                  <a:ext cx="113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D36D52-2F55-4E05-8FAD-20AD3D34D333}"/>
              </a:ext>
            </a:extLst>
          </p:cNvPr>
          <p:cNvGrpSpPr/>
          <p:nvPr/>
        </p:nvGrpSpPr>
        <p:grpSpPr>
          <a:xfrm>
            <a:off x="3121325" y="3533572"/>
            <a:ext cx="825480" cy="351360"/>
            <a:chOff x="3121325" y="3533572"/>
            <a:chExt cx="8254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8BBC7A-55F7-4DEA-88F9-F239E9D50135}"/>
                    </a:ext>
                  </a:extLst>
                </p14:cNvPr>
                <p14:cNvContentPartPr/>
                <p14:nvPr/>
              </p14:nvContentPartPr>
              <p14:xfrm>
                <a:off x="3121325" y="3746332"/>
                <a:ext cx="132480" cy="13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8BBC7A-55F7-4DEA-88F9-F239E9D501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2325" y="3737692"/>
                  <a:ext cx="150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6B5A9A-F023-4D3D-BAD0-18A993BA0D09}"/>
                    </a:ext>
                  </a:extLst>
                </p14:cNvPr>
                <p14:cNvContentPartPr/>
                <p14:nvPr/>
              </p14:nvContentPartPr>
              <p14:xfrm>
                <a:off x="3279365" y="3683692"/>
                <a:ext cx="96120" cy="9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6B5A9A-F023-4D3D-BAD0-18A993BA0D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70365" y="3675052"/>
                  <a:ext cx="113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B32ED3-5648-45F4-BC87-E47C062C1030}"/>
                    </a:ext>
                  </a:extLst>
                </p14:cNvPr>
                <p14:cNvContentPartPr/>
                <p14:nvPr/>
              </p14:nvContentPartPr>
              <p14:xfrm>
                <a:off x="3383045" y="3581812"/>
                <a:ext cx="110880" cy="13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B32ED3-5648-45F4-BC87-E47C062C10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74045" y="3572812"/>
                  <a:ext cx="128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917C79-F2F9-443C-A065-285C0BF274FA}"/>
                    </a:ext>
                  </a:extLst>
                </p14:cNvPr>
                <p14:cNvContentPartPr/>
                <p14:nvPr/>
              </p14:nvContentPartPr>
              <p14:xfrm>
                <a:off x="3610565" y="3533572"/>
                <a:ext cx="51120" cy="28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917C79-F2F9-443C-A065-285C0BF274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01925" y="3524932"/>
                  <a:ext cx="68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DB95EE-B62B-4534-A39B-DCEDB860C6FB}"/>
                    </a:ext>
                  </a:extLst>
                </p14:cNvPr>
                <p14:cNvContentPartPr/>
                <p14:nvPr/>
              </p14:nvContentPartPr>
              <p14:xfrm>
                <a:off x="3734765" y="3663892"/>
                <a:ext cx="212040" cy="18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DB95EE-B62B-4534-A39B-DCEDB860C6F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5765" y="3654892"/>
                  <a:ext cx="229680" cy="20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5D20D50-90B0-4319-A2FA-1EEF0448B553}" vid="{06E7A06F-156A-4183-A4DD-B7EA8D45D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CS3PP19 – Programming in Python for Data Science</Template>
  <TotalTime>4479</TotalTime>
  <Words>1081</Words>
  <Application>Microsoft Office PowerPoint</Application>
  <PresentationFormat>Widescreen</PresentationFormat>
  <Paragraphs>215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Data Preprocessing</vt:lpstr>
      <vt:lpstr>Module Outline</vt:lpstr>
      <vt:lpstr>Data Preprocessing</vt:lpstr>
      <vt:lpstr>Missing Values</vt:lpstr>
      <vt:lpstr>Workflow for Missing Values in KNIME</vt:lpstr>
      <vt:lpstr>Iris Data (Multivariate and Unorder Data)</vt:lpstr>
      <vt:lpstr>Configure Missing Value Node</vt:lpstr>
      <vt:lpstr>Internet traffic Data (Time Series Data)</vt:lpstr>
      <vt:lpstr>Mean value</vt:lpstr>
      <vt:lpstr>Carry over value</vt:lpstr>
      <vt:lpstr>Interpolated value</vt:lpstr>
      <vt:lpstr>Attribute Transformation</vt:lpstr>
      <vt:lpstr>Discretization and Binarization</vt:lpstr>
      <vt:lpstr>Sampling</vt:lpstr>
      <vt:lpstr>Sampling: Principles</vt:lpstr>
      <vt:lpstr>Types of Sampling</vt:lpstr>
      <vt:lpstr>The Effect of Sample Size</vt:lpstr>
      <vt:lpstr>Feature Subset Selection (Benefits)</vt:lpstr>
      <vt:lpstr>Feature Subset Selection (Techniques)</vt:lpstr>
      <vt:lpstr>Aggregation (Feature Engineering)</vt:lpstr>
      <vt:lpstr>Dimensionality Reduction Principles</vt:lpstr>
      <vt:lpstr>Dimensionality Reduction with PCA</vt:lpstr>
      <vt:lpstr>Dimensionality Reduction in KNIME</vt:lpstr>
      <vt:lpstr>Modelling</vt:lpstr>
      <vt:lpstr>Supervised Learning (Classification)</vt:lpstr>
      <vt:lpstr>Holdout Validation</vt:lpstr>
      <vt:lpstr>Partitioning data in KNIME</vt:lpstr>
      <vt:lpstr>Scoring: Evaluating a Classification Model</vt:lpstr>
      <vt:lpstr>A Binary Classification Problem</vt:lpstr>
      <vt:lpstr>False Positives and True Positives</vt:lpstr>
      <vt:lpstr>False Negatives and True Negatives</vt:lpstr>
      <vt:lpstr>Scoring (Classification)</vt:lpstr>
      <vt:lpstr>The Confusion Matrix (A matrix of actual data vs predicted data)</vt:lpstr>
      <vt:lpstr>Evaluation Metrics: Precision</vt:lpstr>
      <vt:lpstr>Evaluation Metrics: Recall</vt:lpstr>
      <vt:lpstr>Trade off between Precision and Recall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CS1AC15 – Applications of Computer Science</dc:title>
  <dc:creator>Michael Sanders</dc:creator>
  <cp:lastModifiedBy>Varun Ojha</cp:lastModifiedBy>
  <cp:revision>60</cp:revision>
  <dcterms:created xsi:type="dcterms:W3CDTF">2021-02-09T12:07:47Z</dcterms:created>
  <dcterms:modified xsi:type="dcterms:W3CDTF">2022-03-03T17:01:23Z</dcterms:modified>
</cp:coreProperties>
</file>