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4" r:id="rId2"/>
    <p:sldId id="341" r:id="rId3"/>
    <p:sldId id="325" r:id="rId4"/>
    <p:sldId id="256" r:id="rId5"/>
    <p:sldId id="326" r:id="rId6"/>
    <p:sldId id="257" r:id="rId7"/>
    <p:sldId id="263" r:id="rId8"/>
    <p:sldId id="327" r:id="rId9"/>
    <p:sldId id="264" r:id="rId10"/>
    <p:sldId id="265" r:id="rId11"/>
    <p:sldId id="267" r:id="rId12"/>
    <p:sldId id="268" r:id="rId13"/>
    <p:sldId id="269" r:id="rId14"/>
    <p:sldId id="286" r:id="rId15"/>
    <p:sldId id="287" r:id="rId16"/>
    <p:sldId id="417" r:id="rId17"/>
    <p:sldId id="418" r:id="rId18"/>
    <p:sldId id="308" r:id="rId19"/>
    <p:sldId id="262" r:id="rId20"/>
    <p:sldId id="309" r:id="rId21"/>
    <p:sldId id="310" r:id="rId22"/>
    <p:sldId id="311" r:id="rId23"/>
    <p:sldId id="314" r:id="rId24"/>
    <p:sldId id="421" r:id="rId25"/>
    <p:sldId id="419" r:id="rId26"/>
    <p:sldId id="317" r:id="rId27"/>
    <p:sldId id="407" r:id="rId28"/>
    <p:sldId id="319" r:id="rId29"/>
    <p:sldId id="320" r:id="rId30"/>
    <p:sldId id="321" r:id="rId31"/>
    <p:sldId id="285" r:id="rId32"/>
    <p:sldId id="42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EE515-D62A-44E9-94EC-8AD1C63E9DF9}" v="240" dt="2022-03-10T15:45:28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Ojha" userId="a96fe8dc-4843-4960-8733-3bf127117c79" providerId="ADAL" clId="{B09EE515-D62A-44E9-94EC-8AD1C63E9DF9}"/>
    <pc:docChg chg="undo redo custSel addSld delSld modSld sldOrd modMainMaster">
      <pc:chgData name="Varun Ojha" userId="a96fe8dc-4843-4960-8733-3bf127117c79" providerId="ADAL" clId="{B09EE515-D62A-44E9-94EC-8AD1C63E9DF9}" dt="2022-03-10T15:45:39.179" v="3208" actId="14100"/>
      <pc:docMkLst>
        <pc:docMk/>
      </pc:docMkLst>
      <pc:sldChg chg="modSp mod ord">
        <pc:chgData name="Varun Ojha" userId="a96fe8dc-4843-4960-8733-3bf127117c79" providerId="ADAL" clId="{B09EE515-D62A-44E9-94EC-8AD1C63E9DF9}" dt="2022-03-09T10:56:38.879" v="1703" actId="6549"/>
        <pc:sldMkLst>
          <pc:docMk/>
          <pc:sldMk cId="2781913573" sldId="256"/>
        </pc:sldMkLst>
        <pc:spChg chg="mod">
          <ac:chgData name="Varun Ojha" userId="a96fe8dc-4843-4960-8733-3bf127117c79" providerId="ADAL" clId="{B09EE515-D62A-44E9-94EC-8AD1C63E9DF9}" dt="2022-03-09T10:56:38.879" v="1703" actId="6549"/>
          <ac:spMkLst>
            <pc:docMk/>
            <pc:sldMk cId="2781913573" sldId="256"/>
            <ac:spMk id="6" creationId="{00000000-0000-0000-0000-000000000000}"/>
          </ac:spMkLst>
        </pc:spChg>
      </pc:sldChg>
      <pc:sldChg chg="addSp delSp modSp add mod">
        <pc:chgData name="Varun Ojha" userId="a96fe8dc-4843-4960-8733-3bf127117c79" providerId="ADAL" clId="{B09EE515-D62A-44E9-94EC-8AD1C63E9DF9}" dt="2022-03-09T11:00:54.445" v="1861" actId="20577"/>
        <pc:sldMkLst>
          <pc:docMk/>
          <pc:sldMk cId="1230787148" sldId="257"/>
        </pc:sldMkLst>
        <pc:spChg chg="mod">
          <ac:chgData name="Varun Ojha" userId="a96fe8dc-4843-4960-8733-3bf127117c79" providerId="ADAL" clId="{B09EE515-D62A-44E9-94EC-8AD1C63E9DF9}" dt="2022-03-09T09:25:36.254" v="490" actId="1076"/>
          <ac:spMkLst>
            <pc:docMk/>
            <pc:sldMk cId="1230787148" sldId="257"/>
            <ac:spMk id="2" creationId="{A09B0B6A-3EDC-42F8-9680-BEF5259B3F2E}"/>
          </ac:spMkLst>
        </pc:spChg>
        <pc:spChg chg="del">
          <ac:chgData name="Varun Ojha" userId="a96fe8dc-4843-4960-8733-3bf127117c79" providerId="ADAL" clId="{B09EE515-D62A-44E9-94EC-8AD1C63E9DF9}" dt="2022-03-09T09:25:28.508" v="489" actId="478"/>
          <ac:spMkLst>
            <pc:docMk/>
            <pc:sldMk cId="1230787148" sldId="257"/>
            <ac:spMk id="15" creationId="{C9CA2BC8-7B24-440A-B91A-199A7C05AA1F}"/>
          </ac:spMkLst>
        </pc:spChg>
        <pc:spChg chg="mod">
          <ac:chgData name="Varun Ojha" userId="a96fe8dc-4843-4960-8733-3bf127117c79" providerId="ADAL" clId="{B09EE515-D62A-44E9-94EC-8AD1C63E9DF9}" dt="2022-03-09T08:32:09.451" v="53" actId="207"/>
          <ac:spMkLst>
            <pc:docMk/>
            <pc:sldMk cId="1230787148" sldId="257"/>
            <ac:spMk id="19" creationId="{A9451FD2-F75A-4142-AC92-34EAAA00B47A}"/>
          </ac:spMkLst>
        </pc:spChg>
        <pc:spChg chg="mod">
          <ac:chgData name="Varun Ojha" userId="a96fe8dc-4843-4960-8733-3bf127117c79" providerId="ADAL" clId="{B09EE515-D62A-44E9-94EC-8AD1C63E9DF9}" dt="2022-03-09T08:32:06.338" v="52" actId="207"/>
          <ac:spMkLst>
            <pc:docMk/>
            <pc:sldMk cId="1230787148" sldId="257"/>
            <ac:spMk id="27" creationId="{D8F76768-FE55-4A32-94B8-1BFB2C01BBE7}"/>
          </ac:spMkLst>
        </pc:spChg>
        <pc:spChg chg="mod">
          <ac:chgData name="Varun Ojha" userId="a96fe8dc-4843-4960-8733-3bf127117c79" providerId="ADAL" clId="{B09EE515-D62A-44E9-94EC-8AD1C63E9DF9}" dt="2022-03-09T09:25:41.536" v="492" actId="207"/>
          <ac:spMkLst>
            <pc:docMk/>
            <pc:sldMk cId="1230787148" sldId="257"/>
            <ac:spMk id="64" creationId="{6636CEC0-44F2-4EEA-A6A1-1668C29489BB}"/>
          </ac:spMkLst>
        </pc:spChg>
        <pc:graphicFrameChg chg="mod modGraphic">
          <ac:chgData name="Varun Ojha" userId="a96fe8dc-4843-4960-8733-3bf127117c79" providerId="ADAL" clId="{B09EE515-D62A-44E9-94EC-8AD1C63E9DF9}" dt="2022-03-09T11:00:42.373" v="1852" actId="20577"/>
          <ac:graphicFrameMkLst>
            <pc:docMk/>
            <pc:sldMk cId="1230787148" sldId="257"/>
            <ac:graphicFrameMk id="20" creationId="{3065D401-7950-4D53-8D33-7A64AD2782DB}"/>
          </ac:graphicFrameMkLst>
        </pc:graphicFrameChg>
        <pc:graphicFrameChg chg="mod modGraphic">
          <ac:chgData name="Varun Ojha" userId="a96fe8dc-4843-4960-8733-3bf127117c79" providerId="ADAL" clId="{B09EE515-D62A-44E9-94EC-8AD1C63E9DF9}" dt="2022-03-09T11:00:54.445" v="1861" actId="20577"/>
          <ac:graphicFrameMkLst>
            <pc:docMk/>
            <pc:sldMk cId="1230787148" sldId="257"/>
            <ac:graphicFrameMk id="26" creationId="{E3124995-D3E0-4F7A-8A13-35FF47E684C0}"/>
          </ac:graphicFrameMkLst>
        </pc:graphicFrameChg>
        <pc:picChg chg="del">
          <ac:chgData name="Varun Ojha" userId="a96fe8dc-4843-4960-8733-3bf127117c79" providerId="ADAL" clId="{B09EE515-D62A-44E9-94EC-8AD1C63E9DF9}" dt="2022-03-09T10:59:29.128" v="1814" actId="478"/>
          <ac:picMkLst>
            <pc:docMk/>
            <pc:sldMk cId="1230787148" sldId="257"/>
            <ac:picMk id="17" creationId="{05A44F29-00AA-4CEE-857A-C472430CE5AB}"/>
          </ac:picMkLst>
        </pc:picChg>
        <pc:picChg chg="del">
          <ac:chgData name="Varun Ojha" userId="a96fe8dc-4843-4960-8733-3bf127117c79" providerId="ADAL" clId="{B09EE515-D62A-44E9-94EC-8AD1C63E9DF9}" dt="2022-03-09T10:59:30.432" v="1815" actId="478"/>
          <ac:picMkLst>
            <pc:docMk/>
            <pc:sldMk cId="1230787148" sldId="257"/>
            <ac:picMk id="25" creationId="{DF7A4DCC-61A2-45FD-B1CA-3AA464C0580E}"/>
          </ac:picMkLst>
        </pc:picChg>
        <pc:picChg chg="add mod">
          <ac:chgData name="Varun Ojha" userId="a96fe8dc-4843-4960-8733-3bf127117c79" providerId="ADAL" clId="{B09EE515-D62A-44E9-94EC-8AD1C63E9DF9}" dt="2022-03-09T11:00:12.695" v="1824" actId="1076"/>
          <ac:picMkLst>
            <pc:docMk/>
            <pc:sldMk cId="1230787148" sldId="257"/>
            <ac:picMk id="40" creationId="{C2EC9438-DC83-4D4A-9937-B1B8972EFA2E}"/>
          </ac:picMkLst>
        </pc:picChg>
        <pc:picChg chg="add mod">
          <ac:chgData name="Varun Ojha" userId="a96fe8dc-4843-4960-8733-3bf127117c79" providerId="ADAL" clId="{B09EE515-D62A-44E9-94EC-8AD1C63E9DF9}" dt="2022-03-09T11:00:14.130" v="1825" actId="1076"/>
          <ac:picMkLst>
            <pc:docMk/>
            <pc:sldMk cId="1230787148" sldId="257"/>
            <ac:picMk id="63" creationId="{E3B0A9DF-D671-4C0D-B5FA-80507401BBE3}"/>
          </ac:picMkLst>
        </pc:picChg>
      </pc:sldChg>
      <pc:sldChg chg="del">
        <pc:chgData name="Varun Ojha" userId="a96fe8dc-4843-4960-8733-3bf127117c79" providerId="ADAL" clId="{B09EE515-D62A-44E9-94EC-8AD1C63E9DF9}" dt="2022-03-09T08:15:57.467" v="2" actId="47"/>
        <pc:sldMkLst>
          <pc:docMk/>
          <pc:sldMk cId="2638150904" sldId="257"/>
        </pc:sldMkLst>
      </pc:sldChg>
      <pc:sldChg chg="del">
        <pc:chgData name="Varun Ojha" userId="a96fe8dc-4843-4960-8733-3bf127117c79" providerId="ADAL" clId="{B09EE515-D62A-44E9-94EC-8AD1C63E9DF9}" dt="2022-03-09T08:41:43.908" v="99" actId="47"/>
        <pc:sldMkLst>
          <pc:docMk/>
          <pc:sldMk cId="2883735215" sldId="258"/>
        </pc:sldMkLst>
      </pc:sldChg>
      <pc:sldChg chg="del">
        <pc:chgData name="Varun Ojha" userId="a96fe8dc-4843-4960-8733-3bf127117c79" providerId="ADAL" clId="{B09EE515-D62A-44E9-94EC-8AD1C63E9DF9}" dt="2022-03-09T08:41:57.209" v="101" actId="47"/>
        <pc:sldMkLst>
          <pc:docMk/>
          <pc:sldMk cId="1579774900" sldId="259"/>
        </pc:sldMkLst>
      </pc:sldChg>
      <pc:sldChg chg="del">
        <pc:chgData name="Varun Ojha" userId="a96fe8dc-4843-4960-8733-3bf127117c79" providerId="ADAL" clId="{B09EE515-D62A-44E9-94EC-8AD1C63E9DF9}" dt="2022-03-09T09:10:40.698" v="336" actId="47"/>
        <pc:sldMkLst>
          <pc:docMk/>
          <pc:sldMk cId="1812793221" sldId="261"/>
        </pc:sldMkLst>
      </pc:sldChg>
      <pc:sldChg chg="addSp delSp modSp mod">
        <pc:chgData name="Varun Ojha" userId="a96fe8dc-4843-4960-8733-3bf127117c79" providerId="ADAL" clId="{B09EE515-D62A-44E9-94EC-8AD1C63E9DF9}" dt="2022-03-10T11:51:40.051" v="2619" actId="113"/>
        <pc:sldMkLst>
          <pc:docMk/>
          <pc:sldMk cId="3816445904" sldId="262"/>
        </pc:sldMkLst>
        <pc:spChg chg="add mod">
          <ac:chgData name="Varun Ojha" userId="a96fe8dc-4843-4960-8733-3bf127117c79" providerId="ADAL" clId="{B09EE515-D62A-44E9-94EC-8AD1C63E9DF9}" dt="2022-03-10T11:51:17.413" v="2615" actId="1076"/>
          <ac:spMkLst>
            <pc:docMk/>
            <pc:sldMk cId="3816445904" sldId="262"/>
            <ac:spMk id="4" creationId="{519A38F2-1A7F-4C0C-B4CE-CE80DB84F648}"/>
          </ac:spMkLst>
        </pc:spChg>
        <pc:spChg chg="mod">
          <ac:chgData name="Varun Ojha" userId="a96fe8dc-4843-4960-8733-3bf127117c79" providerId="ADAL" clId="{B09EE515-D62A-44E9-94EC-8AD1C63E9DF9}" dt="2022-03-10T11:51:36.178" v="2618" actId="14100"/>
          <ac:spMkLst>
            <pc:docMk/>
            <pc:sldMk cId="3816445904" sldId="262"/>
            <ac:spMk id="5" creationId="{00000000-0000-0000-0000-000000000000}"/>
          </ac:spMkLst>
        </pc:spChg>
        <pc:spChg chg="add del">
          <ac:chgData name="Varun Ojha" userId="a96fe8dc-4843-4960-8733-3bf127117c79" providerId="ADAL" clId="{B09EE515-D62A-44E9-94EC-8AD1C63E9DF9}" dt="2022-03-10T11:50:53.283" v="2598" actId="478"/>
          <ac:spMkLst>
            <pc:docMk/>
            <pc:sldMk cId="3816445904" sldId="262"/>
            <ac:spMk id="11" creationId="{513C0336-894B-449E-9F1A-3B726D661238}"/>
          </ac:spMkLst>
        </pc:spChg>
        <pc:spChg chg="add mod">
          <ac:chgData name="Varun Ojha" userId="a96fe8dc-4843-4960-8733-3bf127117c79" providerId="ADAL" clId="{B09EE515-D62A-44E9-94EC-8AD1C63E9DF9}" dt="2022-03-10T11:51:40.051" v="2619" actId="113"/>
          <ac:spMkLst>
            <pc:docMk/>
            <pc:sldMk cId="3816445904" sldId="262"/>
            <ac:spMk id="13" creationId="{C775641D-0EBB-412A-83A4-B70E0C432351}"/>
          </ac:spMkLst>
        </pc:spChg>
        <pc:picChg chg="mod">
          <ac:chgData name="Varun Ojha" userId="a96fe8dc-4843-4960-8733-3bf127117c79" providerId="ADAL" clId="{B09EE515-D62A-44E9-94EC-8AD1C63E9DF9}" dt="2022-03-10T11:51:17.413" v="2615" actId="1076"/>
          <ac:picMkLst>
            <pc:docMk/>
            <pc:sldMk cId="3816445904" sldId="262"/>
            <ac:picMk id="3" creationId="{00000000-0000-0000-0000-000000000000}"/>
          </ac:picMkLst>
        </pc:picChg>
        <pc:cxnChg chg="add mod">
          <ac:chgData name="Varun Ojha" userId="a96fe8dc-4843-4960-8733-3bf127117c79" providerId="ADAL" clId="{B09EE515-D62A-44E9-94EC-8AD1C63E9DF9}" dt="2022-03-10T11:51:17.413" v="2615" actId="1076"/>
          <ac:cxnSpMkLst>
            <pc:docMk/>
            <pc:sldMk cId="3816445904" sldId="262"/>
            <ac:cxnSpMk id="8" creationId="{06C2DE11-EB8F-4C31-9CAB-680BDADAC5E9}"/>
          </ac:cxnSpMkLst>
        </pc:cxnChg>
      </pc:sldChg>
      <pc:sldChg chg="addSp modSp add mod modAnim">
        <pc:chgData name="Varun Ojha" userId="a96fe8dc-4843-4960-8733-3bf127117c79" providerId="ADAL" clId="{B09EE515-D62A-44E9-94EC-8AD1C63E9DF9}" dt="2022-03-10T15:45:39.179" v="3208" actId="14100"/>
        <pc:sldMkLst>
          <pc:docMk/>
          <pc:sldMk cId="3483989876" sldId="263"/>
        </pc:sldMkLst>
        <pc:spChg chg="mod">
          <ac:chgData name="Varun Ojha" userId="a96fe8dc-4843-4960-8733-3bf127117c79" providerId="ADAL" clId="{B09EE515-D62A-44E9-94EC-8AD1C63E9DF9}" dt="2022-03-09T09:26:33.231" v="531" actId="1076"/>
          <ac:spMkLst>
            <pc:docMk/>
            <pc:sldMk cId="3483989876" sldId="263"/>
            <ac:spMk id="2" creationId="{A09B0B6A-3EDC-42F8-9680-BEF5259B3F2E}"/>
          </ac:spMkLst>
        </pc:spChg>
        <pc:spChg chg="mod">
          <ac:chgData name="Varun Ojha" userId="a96fe8dc-4843-4960-8733-3bf127117c79" providerId="ADAL" clId="{B09EE515-D62A-44E9-94EC-8AD1C63E9DF9}" dt="2022-03-10T15:44:26.856" v="3194" actId="164"/>
          <ac:spMkLst>
            <pc:docMk/>
            <pc:sldMk cId="3483989876" sldId="263"/>
            <ac:spMk id="12" creationId="{A318A242-82D8-435A-8F25-529307E77FCC}"/>
          </ac:spMkLst>
        </pc:spChg>
        <pc:spChg chg="mod">
          <ac:chgData name="Varun Ojha" userId="a96fe8dc-4843-4960-8733-3bf127117c79" providerId="ADAL" clId="{B09EE515-D62A-44E9-94EC-8AD1C63E9DF9}" dt="2022-03-09T08:33:06.214" v="57" actId="207"/>
          <ac:spMkLst>
            <pc:docMk/>
            <pc:sldMk cId="3483989876" sldId="263"/>
            <ac:spMk id="17" creationId="{E405469E-8668-465D-A74C-4C987A2A210F}"/>
          </ac:spMkLst>
        </pc:spChg>
        <pc:spChg chg="mod">
          <ac:chgData name="Varun Ojha" userId="a96fe8dc-4843-4960-8733-3bf127117c79" providerId="ADAL" clId="{B09EE515-D62A-44E9-94EC-8AD1C63E9DF9}" dt="2022-03-10T15:44:26.856" v="3194" actId="164"/>
          <ac:spMkLst>
            <pc:docMk/>
            <pc:sldMk cId="3483989876" sldId="263"/>
            <ac:spMk id="18" creationId="{EBD0F90D-DB65-4016-B67D-FE6B64508025}"/>
          </ac:spMkLst>
        </pc:spChg>
        <pc:spChg chg="mod">
          <ac:chgData name="Varun Ojha" userId="a96fe8dc-4843-4960-8733-3bf127117c79" providerId="ADAL" clId="{B09EE515-D62A-44E9-94EC-8AD1C63E9DF9}" dt="2022-03-09T09:27:06.859" v="569" actId="14100"/>
          <ac:spMkLst>
            <pc:docMk/>
            <pc:sldMk cId="3483989876" sldId="263"/>
            <ac:spMk id="64" creationId="{D1CD65C5-9609-4D45-BE91-CF5019858E90}"/>
          </ac:spMkLst>
        </pc:spChg>
        <pc:spChg chg="mod">
          <ac:chgData name="Varun Ojha" userId="a96fe8dc-4843-4960-8733-3bf127117c79" providerId="ADAL" clId="{B09EE515-D62A-44E9-94EC-8AD1C63E9DF9}" dt="2022-03-10T15:45:33.589" v="3206" actId="1076"/>
          <ac:spMkLst>
            <pc:docMk/>
            <pc:sldMk cId="3483989876" sldId="263"/>
            <ac:spMk id="66" creationId="{D1CD65C5-9609-4D45-BE91-CF5019858E90}"/>
          </ac:spMkLst>
        </pc:spChg>
        <pc:spChg chg="mod">
          <ac:chgData name="Varun Ojha" userId="a96fe8dc-4843-4960-8733-3bf127117c79" providerId="ADAL" clId="{B09EE515-D62A-44E9-94EC-8AD1C63E9DF9}" dt="2022-03-10T15:44:57.417" v="3197" actId="164"/>
          <ac:spMkLst>
            <pc:docMk/>
            <pc:sldMk cId="3483989876" sldId="263"/>
            <ac:spMk id="67" creationId="{D1CD65C5-9609-4D45-BE91-CF5019858E90}"/>
          </ac:spMkLst>
        </pc:spChg>
        <pc:grpChg chg="add mod">
          <ac:chgData name="Varun Ojha" userId="a96fe8dc-4843-4960-8733-3bf127117c79" providerId="ADAL" clId="{B09EE515-D62A-44E9-94EC-8AD1C63E9DF9}" dt="2022-03-10T15:44:57.417" v="3197" actId="164"/>
          <ac:grpSpMkLst>
            <pc:docMk/>
            <pc:sldMk cId="3483989876" sldId="263"/>
            <ac:grpSpMk id="3" creationId="{2013BAB0-A304-4AA1-9D4E-B19EABB26E77}"/>
          </ac:grpSpMkLst>
        </pc:grpChg>
        <pc:grpChg chg="add mod">
          <ac:chgData name="Varun Ojha" userId="a96fe8dc-4843-4960-8733-3bf127117c79" providerId="ADAL" clId="{B09EE515-D62A-44E9-94EC-8AD1C63E9DF9}" dt="2022-03-10T15:44:57.417" v="3197" actId="164"/>
          <ac:grpSpMkLst>
            <pc:docMk/>
            <pc:sldMk cId="3483989876" sldId="263"/>
            <ac:grpSpMk id="7" creationId="{65767A8C-879F-4EBA-9151-7DFFEB736A80}"/>
          </ac:grpSpMkLst>
        </pc:grpChg>
        <pc:grpChg chg="add mod">
          <ac:chgData name="Varun Ojha" userId="a96fe8dc-4843-4960-8733-3bf127117c79" providerId="ADAL" clId="{B09EE515-D62A-44E9-94EC-8AD1C63E9DF9}" dt="2022-03-10T15:45:25.923" v="3204" actId="164"/>
          <ac:grpSpMkLst>
            <pc:docMk/>
            <pc:sldMk cId="3483989876" sldId="263"/>
            <ac:grpSpMk id="8" creationId="{E36C7303-D8A3-4162-B8C6-8156572FBED4}"/>
          </ac:grpSpMkLst>
        </pc:grpChg>
        <pc:cxnChg chg="mod">
          <ac:chgData name="Varun Ojha" userId="a96fe8dc-4843-4960-8733-3bf127117c79" providerId="ADAL" clId="{B09EE515-D62A-44E9-94EC-8AD1C63E9DF9}" dt="2022-03-10T15:45:39.179" v="3208" actId="14100"/>
          <ac:cxnSpMkLst>
            <pc:docMk/>
            <pc:sldMk cId="3483989876" sldId="263"/>
            <ac:cxnSpMk id="4" creationId="{00000000-0000-0000-0000-000000000000}"/>
          </ac:cxnSpMkLst>
        </pc:cxnChg>
        <pc:cxnChg chg="mod">
          <ac:chgData name="Varun Ojha" userId="a96fe8dc-4843-4960-8733-3bf127117c79" providerId="ADAL" clId="{B09EE515-D62A-44E9-94EC-8AD1C63E9DF9}" dt="2022-03-10T15:45:35.847" v="3207" actId="14100"/>
          <ac:cxnSpMkLst>
            <pc:docMk/>
            <pc:sldMk cId="3483989876" sldId="263"/>
            <ac:cxnSpMk id="6" creationId="{00000000-0000-0000-0000-000000000000}"/>
          </ac:cxnSpMkLst>
        </pc:cxnChg>
      </pc:sldChg>
      <pc:sldChg chg="addSp delSp modSp add mod">
        <pc:chgData name="Varun Ojha" userId="a96fe8dc-4843-4960-8733-3bf127117c79" providerId="ADAL" clId="{B09EE515-D62A-44E9-94EC-8AD1C63E9DF9}" dt="2022-03-09T09:29:39.755" v="584" actId="693"/>
        <pc:sldMkLst>
          <pc:docMk/>
          <pc:sldMk cId="3613329953" sldId="264"/>
        </pc:sldMkLst>
        <pc:spChg chg="mod">
          <ac:chgData name="Varun Ojha" userId="a96fe8dc-4843-4960-8733-3bf127117c79" providerId="ADAL" clId="{B09EE515-D62A-44E9-94EC-8AD1C63E9DF9}" dt="2022-03-09T09:28:55.201" v="577" actId="1076"/>
          <ac:spMkLst>
            <pc:docMk/>
            <pc:sldMk cId="3613329953" sldId="264"/>
            <ac:spMk id="2" creationId="{A09B0B6A-3EDC-42F8-9680-BEF5259B3F2E}"/>
          </ac:spMkLst>
        </pc:spChg>
        <pc:spChg chg="mod">
          <ac:chgData name="Varun Ojha" userId="a96fe8dc-4843-4960-8733-3bf127117c79" providerId="ADAL" clId="{B09EE515-D62A-44E9-94EC-8AD1C63E9DF9}" dt="2022-03-09T09:29:09.175" v="580" actId="2711"/>
          <ac:spMkLst>
            <pc:docMk/>
            <pc:sldMk cId="3613329953" sldId="264"/>
            <ac:spMk id="58" creationId="{C582067D-2C54-424A-85FD-7D78E1DD2B3E}"/>
          </ac:spMkLst>
        </pc:spChg>
        <pc:spChg chg="mod">
          <ac:chgData name="Varun Ojha" userId="a96fe8dc-4843-4960-8733-3bf127117c79" providerId="ADAL" clId="{B09EE515-D62A-44E9-94EC-8AD1C63E9DF9}" dt="2022-03-09T08:48:42.695" v="117"/>
          <ac:spMkLst>
            <pc:docMk/>
            <pc:sldMk cId="3613329953" sldId="264"/>
            <ac:spMk id="73" creationId="{97EFAA1D-7A0B-4668-B132-CA296FB372B9}"/>
          </ac:spMkLst>
        </pc:spChg>
        <pc:spChg chg="mod">
          <ac:chgData name="Varun Ojha" userId="a96fe8dc-4843-4960-8733-3bf127117c79" providerId="ADAL" clId="{B09EE515-D62A-44E9-94EC-8AD1C63E9DF9}" dt="2022-03-09T08:48:42.695" v="117"/>
          <ac:spMkLst>
            <pc:docMk/>
            <pc:sldMk cId="3613329953" sldId="264"/>
            <ac:spMk id="75" creationId="{0400E4A9-0423-476E-B610-48DECACEB373}"/>
          </ac:spMkLst>
        </pc:spChg>
        <pc:spChg chg="mod">
          <ac:chgData name="Varun Ojha" userId="a96fe8dc-4843-4960-8733-3bf127117c79" providerId="ADAL" clId="{B09EE515-D62A-44E9-94EC-8AD1C63E9DF9}" dt="2022-03-09T09:28:52.452" v="576" actId="113"/>
          <ac:spMkLst>
            <pc:docMk/>
            <pc:sldMk cId="3613329953" sldId="264"/>
            <ac:spMk id="79" creationId="{226AE558-B3E2-4F95-88F0-523E3E4E0659}"/>
          </ac:spMkLst>
        </pc:spChg>
        <pc:spChg chg="mod">
          <ac:chgData name="Varun Ojha" userId="a96fe8dc-4843-4960-8733-3bf127117c79" providerId="ADAL" clId="{B09EE515-D62A-44E9-94EC-8AD1C63E9DF9}" dt="2022-03-09T09:29:01.268" v="579" actId="207"/>
          <ac:spMkLst>
            <pc:docMk/>
            <pc:sldMk cId="3613329953" sldId="264"/>
            <ac:spMk id="89" creationId="{3219367F-F852-431A-AF96-504DCF7313D8}"/>
          </ac:spMkLst>
        </pc:spChg>
        <pc:grpChg chg="add del mod">
          <ac:chgData name="Varun Ojha" userId="a96fe8dc-4843-4960-8733-3bf127117c79" providerId="ADAL" clId="{B09EE515-D62A-44E9-94EC-8AD1C63E9DF9}" dt="2022-03-09T08:48:44.626" v="118" actId="478"/>
          <ac:grpSpMkLst>
            <pc:docMk/>
            <pc:sldMk cId="3613329953" sldId="264"/>
            <ac:grpSpMk id="63" creationId="{31FA51EB-1D84-4863-A507-28B7F5D82867}"/>
          </ac:grpSpMkLst>
        </pc:grpChg>
        <pc:cxnChg chg="mod">
          <ac:chgData name="Varun Ojha" userId="a96fe8dc-4843-4960-8733-3bf127117c79" providerId="ADAL" clId="{B09EE515-D62A-44E9-94EC-8AD1C63E9DF9}" dt="2022-03-09T09:29:39.755" v="584" actId="693"/>
          <ac:cxnSpMkLst>
            <pc:docMk/>
            <pc:sldMk cId="3613329953" sldId="264"/>
            <ac:cxnSpMk id="28" creationId="{FAD41B70-713A-4B54-8740-27FBD9AEBBC7}"/>
          </ac:cxnSpMkLst>
        </pc:cxnChg>
      </pc:sldChg>
      <pc:sldChg chg="modSp add mod">
        <pc:chgData name="Varun Ojha" userId="a96fe8dc-4843-4960-8733-3bf127117c79" providerId="ADAL" clId="{B09EE515-D62A-44E9-94EC-8AD1C63E9DF9}" dt="2022-03-10T11:38:33.617" v="2357" actId="20577"/>
        <pc:sldMkLst>
          <pc:docMk/>
          <pc:sldMk cId="57547699" sldId="265"/>
        </pc:sldMkLst>
        <pc:spChg chg="mod">
          <ac:chgData name="Varun Ojha" userId="a96fe8dc-4843-4960-8733-3bf127117c79" providerId="ADAL" clId="{B09EE515-D62A-44E9-94EC-8AD1C63E9DF9}" dt="2022-03-09T09:31:47.847" v="617" actId="1076"/>
          <ac:spMkLst>
            <pc:docMk/>
            <pc:sldMk cId="57547699" sldId="265"/>
            <ac:spMk id="2" creationId="{A09B0B6A-3EDC-42F8-9680-BEF5259B3F2E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4" creationId="{0CA06C81-31DD-4F93-81D2-2BA6E7411493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9" creationId="{2F4D1E4D-9799-4C2E-902D-C8C078B9DE2E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23" creationId="{AD931865-0CEC-42DC-9C55-EE609DA52BE0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38" creationId="{279E418A-BBBA-4DD8-AE8A-116E55707C0B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40" creationId="{0AFFCCE5-19D2-4B9C-91EA-B95BBC0C9D1D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52" creationId="{E3172B90-29CE-4EA5-A1AE-69B351C690FA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53" creationId="{262B86DE-8556-400B-9168-5E9B72FB881B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54" creationId="{F68D04A9-339A-4F93-9209-8F38338F6919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55" creationId="{E2656D5A-7985-42D2-A2CF-717D6A22C051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56" creationId="{ACA69601-B3AE-43B0-BA09-4AEF949C21E1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57" creationId="{1164A3D3-6F7B-44D6-B28E-6B9C5629048B}"/>
          </ac:spMkLst>
        </pc:spChg>
        <pc:spChg chg="mod">
          <ac:chgData name="Varun Ojha" userId="a96fe8dc-4843-4960-8733-3bf127117c79" providerId="ADAL" clId="{B09EE515-D62A-44E9-94EC-8AD1C63E9DF9}" dt="2022-03-10T11:38:33.617" v="2357" actId="20577"/>
          <ac:spMkLst>
            <pc:docMk/>
            <pc:sldMk cId="57547699" sldId="265"/>
            <ac:spMk id="58" creationId="{C582067D-2C54-424A-85FD-7D78E1DD2B3E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68" creationId="{8A105F95-0D28-43ED-B033-7B64242D0F95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76" creationId="{5DB48D10-B496-4DB0-AFCD-C89F7ACB842A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79" creationId="{226AE558-B3E2-4F95-88F0-523E3E4E0659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87" creationId="{40CD355A-7A81-4C17-B205-C3D41BC6A121}"/>
          </ac:spMkLst>
        </pc:spChg>
        <pc:spChg chg="mod">
          <ac:chgData name="Varun Ojha" userId="a96fe8dc-4843-4960-8733-3bf127117c79" providerId="ADAL" clId="{B09EE515-D62A-44E9-94EC-8AD1C63E9DF9}" dt="2022-03-09T09:31:29.620" v="616"/>
          <ac:spMkLst>
            <pc:docMk/>
            <pc:sldMk cId="57547699" sldId="265"/>
            <ac:spMk id="88" creationId="{1A48A6E0-85D3-4AFE-AE3B-CE9D9788F866}"/>
          </ac:spMkLst>
        </pc:spChg>
        <pc:spChg chg="mod">
          <ac:chgData name="Varun Ojha" userId="a96fe8dc-4843-4960-8733-3bf127117c79" providerId="ADAL" clId="{B09EE515-D62A-44E9-94EC-8AD1C63E9DF9}" dt="2022-03-09T09:31:57.809" v="622" actId="313"/>
          <ac:spMkLst>
            <pc:docMk/>
            <pc:sldMk cId="57547699" sldId="265"/>
            <ac:spMk id="89" creationId="{BF63F64A-B52F-4192-9069-5D84E0BC62A7}"/>
          </ac:spMkLst>
        </pc:spChg>
        <pc:grpChg chg="mod">
          <ac:chgData name="Varun Ojha" userId="a96fe8dc-4843-4960-8733-3bf127117c79" providerId="ADAL" clId="{B09EE515-D62A-44E9-94EC-8AD1C63E9DF9}" dt="2022-03-09T09:31:29.620" v="616"/>
          <ac:grpSpMkLst>
            <pc:docMk/>
            <pc:sldMk cId="57547699" sldId="265"/>
            <ac:grpSpMk id="3" creationId="{E14E84BD-9824-4323-91E4-4F89E815066A}"/>
          </ac:grpSpMkLst>
        </pc:grpChg>
        <pc:grpChg chg="mod">
          <ac:chgData name="Varun Ojha" userId="a96fe8dc-4843-4960-8733-3bf127117c79" providerId="ADAL" clId="{B09EE515-D62A-44E9-94EC-8AD1C63E9DF9}" dt="2022-03-09T09:31:29.620" v="616"/>
          <ac:grpSpMkLst>
            <pc:docMk/>
            <pc:sldMk cId="57547699" sldId="265"/>
            <ac:grpSpMk id="10" creationId="{97DEB5DC-5120-4188-B804-DCC3E7FB2600}"/>
          </ac:grpSpMkLst>
        </pc:grpChg>
        <pc:grpChg chg="mod">
          <ac:chgData name="Varun Ojha" userId="a96fe8dc-4843-4960-8733-3bf127117c79" providerId="ADAL" clId="{B09EE515-D62A-44E9-94EC-8AD1C63E9DF9}" dt="2022-03-09T09:31:29.620" v="616"/>
          <ac:grpSpMkLst>
            <pc:docMk/>
            <pc:sldMk cId="57547699" sldId="265"/>
            <ac:grpSpMk id="21" creationId="{51017D86-961E-4597-9E60-1064F43D84B6}"/>
          </ac:grpSpMkLst>
        </pc:grpChg>
        <pc:grpChg chg="mod">
          <ac:chgData name="Varun Ojha" userId="a96fe8dc-4843-4960-8733-3bf127117c79" providerId="ADAL" clId="{B09EE515-D62A-44E9-94EC-8AD1C63E9DF9}" dt="2022-03-09T09:31:29.620" v="616"/>
          <ac:grpSpMkLst>
            <pc:docMk/>
            <pc:sldMk cId="57547699" sldId="265"/>
            <ac:grpSpMk id="25" creationId="{71E51FB8-99FA-4895-A2DE-C0D2E9E2498D}"/>
          </ac:grpSpMkLst>
        </pc:grpChg>
        <pc:grpChg chg="mod">
          <ac:chgData name="Varun Ojha" userId="a96fe8dc-4843-4960-8733-3bf127117c79" providerId="ADAL" clId="{B09EE515-D62A-44E9-94EC-8AD1C63E9DF9}" dt="2022-03-09T09:31:29.620" v="616"/>
          <ac:grpSpMkLst>
            <pc:docMk/>
            <pc:sldMk cId="57547699" sldId="265"/>
            <ac:grpSpMk id="67" creationId="{17FFB9DC-E280-48B2-9E43-3913E1EE4AB3}"/>
          </ac:grpSpMkLst>
        </pc:grpChg>
        <pc:grpChg chg="mod">
          <ac:chgData name="Varun Ojha" userId="a96fe8dc-4843-4960-8733-3bf127117c79" providerId="ADAL" clId="{B09EE515-D62A-44E9-94EC-8AD1C63E9DF9}" dt="2022-03-09T09:31:29.620" v="616"/>
          <ac:grpSpMkLst>
            <pc:docMk/>
            <pc:sldMk cId="57547699" sldId="265"/>
            <ac:grpSpMk id="78" creationId="{48AC563E-51F3-4F3B-80EC-BB1AE2D54EC0}"/>
          </ac:grpSpMkLst>
        </pc:grpChg>
        <pc:cxnChg chg="mod">
          <ac:chgData name="Varun Ojha" userId="a96fe8dc-4843-4960-8733-3bf127117c79" providerId="ADAL" clId="{B09EE515-D62A-44E9-94EC-8AD1C63E9DF9}" dt="2022-03-09T09:31:29.620" v="616"/>
          <ac:cxnSpMkLst>
            <pc:docMk/>
            <pc:sldMk cId="57547699" sldId="265"/>
            <ac:cxnSpMk id="6" creationId="{D4ADCBAE-B204-4584-8F81-6E4D9F48C40C}"/>
          </ac:cxnSpMkLst>
        </pc:cxnChg>
        <pc:cxnChg chg="mod">
          <ac:chgData name="Varun Ojha" userId="a96fe8dc-4843-4960-8733-3bf127117c79" providerId="ADAL" clId="{B09EE515-D62A-44E9-94EC-8AD1C63E9DF9}" dt="2022-03-09T09:31:29.620" v="616"/>
          <ac:cxnSpMkLst>
            <pc:docMk/>
            <pc:sldMk cId="57547699" sldId="265"/>
            <ac:cxnSpMk id="73" creationId="{B7A0D265-EE95-4085-815D-9EECC72FDE22}"/>
          </ac:cxnSpMkLst>
        </pc:cxnChg>
        <pc:cxnChg chg="mod">
          <ac:chgData name="Varun Ojha" userId="a96fe8dc-4843-4960-8733-3bf127117c79" providerId="ADAL" clId="{B09EE515-D62A-44E9-94EC-8AD1C63E9DF9}" dt="2022-03-09T09:31:29.620" v="616"/>
          <ac:cxnSpMkLst>
            <pc:docMk/>
            <pc:sldMk cId="57547699" sldId="265"/>
            <ac:cxnSpMk id="75" creationId="{4261512C-EAAD-4E4B-A00E-F0F4E306F9BC}"/>
          </ac:cxnSpMkLst>
        </pc:cxnChg>
        <pc:cxnChg chg="mod">
          <ac:chgData name="Varun Ojha" userId="a96fe8dc-4843-4960-8733-3bf127117c79" providerId="ADAL" clId="{B09EE515-D62A-44E9-94EC-8AD1C63E9DF9}" dt="2022-03-09T09:31:29.620" v="616"/>
          <ac:cxnSpMkLst>
            <pc:docMk/>
            <pc:sldMk cId="57547699" sldId="265"/>
            <ac:cxnSpMk id="83" creationId="{476DAAED-D666-4D8F-88CD-A1D8C47E0EE5}"/>
          </ac:cxnSpMkLst>
        </pc:cxnChg>
        <pc:cxnChg chg="mod">
          <ac:chgData name="Varun Ojha" userId="a96fe8dc-4843-4960-8733-3bf127117c79" providerId="ADAL" clId="{B09EE515-D62A-44E9-94EC-8AD1C63E9DF9}" dt="2022-03-09T09:31:29.620" v="616"/>
          <ac:cxnSpMkLst>
            <pc:docMk/>
            <pc:sldMk cId="57547699" sldId="265"/>
            <ac:cxnSpMk id="85" creationId="{1CD2681B-CEBB-42B0-82EC-2B3D9FFD74A3}"/>
          </ac:cxnSpMkLst>
        </pc:cxnChg>
        <pc:cxnChg chg="mod">
          <ac:chgData name="Varun Ojha" userId="a96fe8dc-4843-4960-8733-3bf127117c79" providerId="ADAL" clId="{B09EE515-D62A-44E9-94EC-8AD1C63E9DF9}" dt="2022-03-09T09:31:29.620" v="616"/>
          <ac:cxnSpMkLst>
            <pc:docMk/>
            <pc:sldMk cId="57547699" sldId="265"/>
            <ac:cxnSpMk id="86" creationId="{BC92A988-D19F-4681-ACF2-07594CB1BD51}"/>
          </ac:cxnSpMkLst>
        </pc:cxnChg>
      </pc:sldChg>
      <pc:sldChg chg="addSp delSp modSp add mod">
        <pc:chgData name="Varun Ojha" userId="a96fe8dc-4843-4960-8733-3bf127117c79" providerId="ADAL" clId="{B09EE515-D62A-44E9-94EC-8AD1C63E9DF9}" dt="2022-03-09T09:33:05.196" v="631" actId="1076"/>
        <pc:sldMkLst>
          <pc:docMk/>
          <pc:sldMk cId="320474494" sldId="267"/>
        </pc:sldMkLst>
        <pc:spChg chg="mod">
          <ac:chgData name="Varun Ojha" userId="a96fe8dc-4843-4960-8733-3bf127117c79" providerId="ADAL" clId="{B09EE515-D62A-44E9-94EC-8AD1C63E9DF9}" dt="2022-03-09T09:33:05.196" v="631" actId="1076"/>
          <ac:spMkLst>
            <pc:docMk/>
            <pc:sldMk cId="320474494" sldId="267"/>
            <ac:spMk id="2" creationId="{A09B0B6A-3EDC-42F8-9680-BEF5259B3F2E}"/>
          </ac:spMkLst>
        </pc:spChg>
        <pc:spChg chg="mod">
          <ac:chgData name="Varun Ojha" userId="a96fe8dc-4843-4960-8733-3bf127117c79" providerId="ADAL" clId="{B09EE515-D62A-44E9-94EC-8AD1C63E9DF9}" dt="2022-03-09T09:32:13.277" v="623" actId="2711"/>
          <ac:spMkLst>
            <pc:docMk/>
            <pc:sldMk cId="320474494" sldId="267"/>
            <ac:spMk id="58" creationId="{C582067D-2C54-424A-85FD-7D78E1DD2B3E}"/>
          </ac:spMkLst>
        </pc:spChg>
        <pc:spChg chg="mod">
          <ac:chgData name="Varun Ojha" userId="a96fe8dc-4843-4960-8733-3bf127117c79" providerId="ADAL" clId="{B09EE515-D62A-44E9-94EC-8AD1C63E9DF9}" dt="2022-03-09T08:48:34.400" v="116" actId="113"/>
          <ac:spMkLst>
            <pc:docMk/>
            <pc:sldMk cId="320474494" sldId="267"/>
            <ac:spMk id="79" creationId="{226AE558-B3E2-4F95-88F0-523E3E4E0659}"/>
          </ac:spMkLst>
        </pc:spChg>
        <pc:grpChg chg="del">
          <ac:chgData name="Varun Ojha" userId="a96fe8dc-4843-4960-8733-3bf127117c79" providerId="ADAL" clId="{B09EE515-D62A-44E9-94EC-8AD1C63E9DF9}" dt="2022-03-09T08:51:36.486" v="144" actId="478"/>
          <ac:grpSpMkLst>
            <pc:docMk/>
            <pc:sldMk cId="320474494" sldId="267"/>
            <ac:grpSpMk id="80" creationId="{43D9A131-23C5-4F28-8FFE-CC9C12613887}"/>
          </ac:grpSpMkLst>
        </pc:grpChg>
        <pc:picChg chg="add del mod">
          <ac:chgData name="Varun Ojha" userId="a96fe8dc-4843-4960-8733-3bf127117c79" providerId="ADAL" clId="{B09EE515-D62A-44E9-94EC-8AD1C63E9DF9}" dt="2022-03-09T08:51:38.381" v="145" actId="478"/>
          <ac:picMkLst>
            <pc:docMk/>
            <pc:sldMk cId="320474494" sldId="267"/>
            <ac:picMk id="66" creationId="{D892E5B3-6340-4114-AFE5-D759631D23FA}"/>
          </ac:picMkLst>
        </pc:picChg>
        <pc:picChg chg="add mod">
          <ac:chgData name="Varun Ojha" userId="a96fe8dc-4843-4960-8733-3bf127117c79" providerId="ADAL" clId="{B09EE515-D62A-44E9-94EC-8AD1C63E9DF9}" dt="2022-03-09T08:51:38.802" v="146"/>
          <ac:picMkLst>
            <pc:docMk/>
            <pc:sldMk cId="320474494" sldId="267"/>
            <ac:picMk id="69" creationId="{FA2F4AD0-3C55-4128-AE1A-EC33DA996A83}"/>
          </ac:picMkLst>
        </pc:picChg>
      </pc:sldChg>
      <pc:sldChg chg="modSp add mod">
        <pc:chgData name="Varun Ojha" userId="a96fe8dc-4843-4960-8733-3bf127117c79" providerId="ADAL" clId="{B09EE515-D62A-44E9-94EC-8AD1C63E9DF9}" dt="2022-03-10T11:38:45.545" v="2358" actId="2711"/>
        <pc:sldMkLst>
          <pc:docMk/>
          <pc:sldMk cId="1582714825" sldId="268"/>
        </pc:sldMkLst>
        <pc:spChg chg="mod">
          <ac:chgData name="Varun Ojha" userId="a96fe8dc-4843-4960-8733-3bf127117c79" providerId="ADAL" clId="{B09EE515-D62A-44E9-94EC-8AD1C63E9DF9}" dt="2022-03-09T09:33:11.941" v="633" actId="1076"/>
          <ac:spMkLst>
            <pc:docMk/>
            <pc:sldMk cId="1582714825" sldId="268"/>
            <ac:spMk id="2" creationId="{A09B0B6A-3EDC-42F8-9680-BEF5259B3F2E}"/>
          </ac:spMkLst>
        </pc:spChg>
        <pc:spChg chg="mod">
          <ac:chgData name="Varun Ojha" userId="a96fe8dc-4843-4960-8733-3bf127117c79" providerId="ADAL" clId="{B09EE515-D62A-44E9-94EC-8AD1C63E9DF9}" dt="2022-03-10T11:38:45.545" v="2358" actId="2711"/>
          <ac:spMkLst>
            <pc:docMk/>
            <pc:sldMk cId="1582714825" sldId="268"/>
            <ac:spMk id="58" creationId="{C582067D-2C54-424A-85FD-7D78E1DD2B3E}"/>
          </ac:spMkLst>
        </pc:spChg>
        <pc:spChg chg="mod">
          <ac:chgData name="Varun Ojha" userId="a96fe8dc-4843-4960-8733-3bf127117c79" providerId="ADAL" clId="{B09EE515-D62A-44E9-94EC-8AD1C63E9DF9}" dt="2022-03-09T08:47:08.488" v="104" actId="113"/>
          <ac:spMkLst>
            <pc:docMk/>
            <pc:sldMk cId="1582714825" sldId="268"/>
            <ac:spMk id="79" creationId="{226AE558-B3E2-4F95-88F0-523E3E4E0659}"/>
          </ac:spMkLst>
        </pc:spChg>
        <pc:spChg chg="mod">
          <ac:chgData name="Varun Ojha" userId="a96fe8dc-4843-4960-8733-3bf127117c79" providerId="ADAL" clId="{B09EE515-D62A-44E9-94EC-8AD1C63E9DF9}" dt="2022-03-09T08:50:46.370" v="137" actId="20577"/>
          <ac:spMkLst>
            <pc:docMk/>
            <pc:sldMk cId="1582714825" sldId="268"/>
            <ac:spMk id="84" creationId="{E30157F3-EF9E-4881-B86D-27FF6BF21DAA}"/>
          </ac:spMkLst>
        </pc:spChg>
        <pc:spChg chg="mod">
          <ac:chgData name="Varun Ojha" userId="a96fe8dc-4843-4960-8733-3bf127117c79" providerId="ADAL" clId="{B09EE515-D62A-44E9-94EC-8AD1C63E9DF9}" dt="2022-03-09T08:41:23.090" v="97" actId="2085"/>
          <ac:spMkLst>
            <pc:docMk/>
            <pc:sldMk cId="1582714825" sldId="268"/>
            <ac:spMk id="90" creationId="{97B75409-E32C-47F2-BFC4-B02371BB1230}"/>
          </ac:spMkLst>
        </pc:spChg>
        <pc:spChg chg="mod">
          <ac:chgData name="Varun Ojha" userId="a96fe8dc-4843-4960-8733-3bf127117c79" providerId="ADAL" clId="{B09EE515-D62A-44E9-94EC-8AD1C63E9DF9}" dt="2022-03-09T08:41:23.090" v="97" actId="2085"/>
          <ac:spMkLst>
            <pc:docMk/>
            <pc:sldMk cId="1582714825" sldId="268"/>
            <ac:spMk id="91" creationId="{7B41F8E9-56A9-4873-B7B5-FF94BD08EC41}"/>
          </ac:spMkLst>
        </pc:spChg>
        <pc:spChg chg="mod">
          <ac:chgData name="Varun Ojha" userId="a96fe8dc-4843-4960-8733-3bf127117c79" providerId="ADAL" clId="{B09EE515-D62A-44E9-94EC-8AD1C63E9DF9}" dt="2022-03-09T08:51:05.482" v="141" actId="14100"/>
          <ac:spMkLst>
            <pc:docMk/>
            <pc:sldMk cId="1582714825" sldId="268"/>
            <ac:spMk id="92" creationId="{4841AA8A-10A1-4E86-9FAB-31C733618CB0}"/>
          </ac:spMkLst>
        </pc:spChg>
        <pc:spChg chg="mod">
          <ac:chgData name="Varun Ojha" userId="a96fe8dc-4843-4960-8733-3bf127117c79" providerId="ADAL" clId="{B09EE515-D62A-44E9-94EC-8AD1C63E9DF9}" dt="2022-03-09T08:50:51.708" v="138" actId="1076"/>
          <ac:spMkLst>
            <pc:docMk/>
            <pc:sldMk cId="1582714825" sldId="268"/>
            <ac:spMk id="93" creationId="{6559648A-1EEB-4A04-87B2-9C0D26DA3673}"/>
          </ac:spMkLst>
        </pc:spChg>
        <pc:spChg chg="mod">
          <ac:chgData name="Varun Ojha" userId="a96fe8dc-4843-4960-8733-3bf127117c79" providerId="ADAL" clId="{B09EE515-D62A-44E9-94EC-8AD1C63E9DF9}" dt="2022-03-09T08:50:57.728" v="140" actId="14100"/>
          <ac:spMkLst>
            <pc:docMk/>
            <pc:sldMk cId="1582714825" sldId="268"/>
            <ac:spMk id="94" creationId="{37F9015D-2F76-4385-A9C8-2771CEA6EE85}"/>
          </ac:spMkLst>
        </pc:spChg>
        <pc:picChg chg="mod modCrop">
          <ac:chgData name="Varun Ojha" userId="a96fe8dc-4843-4960-8733-3bf127117c79" providerId="ADAL" clId="{B09EE515-D62A-44E9-94EC-8AD1C63E9DF9}" dt="2022-03-09T08:47:13.462" v="105" actId="732"/>
          <ac:picMkLst>
            <pc:docMk/>
            <pc:sldMk cId="1582714825" sldId="268"/>
            <ac:picMk id="7" creationId="{3FB6A0C4-1B60-4355-9EC9-A87E72C0876A}"/>
          </ac:picMkLst>
        </pc:picChg>
      </pc:sldChg>
      <pc:sldChg chg="addSp modSp add mod">
        <pc:chgData name="Varun Ojha" userId="a96fe8dc-4843-4960-8733-3bf127117c79" providerId="ADAL" clId="{B09EE515-D62A-44E9-94EC-8AD1C63E9DF9}" dt="2022-03-09T09:33:33.340" v="674" actId="20577"/>
        <pc:sldMkLst>
          <pc:docMk/>
          <pc:sldMk cId="4099448826" sldId="269"/>
        </pc:sldMkLst>
        <pc:spChg chg="mod">
          <ac:chgData name="Varun Ojha" userId="a96fe8dc-4843-4960-8733-3bf127117c79" providerId="ADAL" clId="{B09EE515-D62A-44E9-94EC-8AD1C63E9DF9}" dt="2022-03-09T09:32:46.765" v="629" actId="1076"/>
          <ac:spMkLst>
            <pc:docMk/>
            <pc:sldMk cId="4099448826" sldId="269"/>
            <ac:spMk id="2" creationId="{A09B0B6A-3EDC-42F8-9680-BEF5259B3F2E}"/>
          </ac:spMkLst>
        </pc:spChg>
        <pc:spChg chg="add mod">
          <ac:chgData name="Varun Ojha" userId="a96fe8dc-4843-4960-8733-3bf127117c79" providerId="ADAL" clId="{B09EE515-D62A-44E9-94EC-8AD1C63E9DF9}" dt="2022-03-09T09:33:33.340" v="674" actId="20577"/>
          <ac:spMkLst>
            <pc:docMk/>
            <pc:sldMk cId="4099448826" sldId="269"/>
            <ac:spMk id="69" creationId="{80B0D946-9A07-422A-95FE-1E60A356F079}"/>
          </ac:spMkLst>
        </pc:spChg>
        <pc:spChg chg="mod">
          <ac:chgData name="Varun Ojha" userId="a96fe8dc-4843-4960-8733-3bf127117c79" providerId="ADAL" clId="{B09EE515-D62A-44E9-94EC-8AD1C63E9DF9}" dt="2022-03-09T08:47:04.170" v="103" actId="113"/>
          <ac:spMkLst>
            <pc:docMk/>
            <pc:sldMk cId="4099448826" sldId="269"/>
            <ac:spMk id="79" creationId="{226AE558-B3E2-4F95-88F0-523E3E4E0659}"/>
          </ac:spMkLst>
        </pc:spChg>
        <pc:picChg chg="mod modCrop">
          <ac:chgData name="Varun Ojha" userId="a96fe8dc-4843-4960-8733-3bf127117c79" providerId="ADAL" clId="{B09EE515-D62A-44E9-94EC-8AD1C63E9DF9}" dt="2022-03-09T08:33:31.884" v="58" actId="732"/>
          <ac:picMkLst>
            <pc:docMk/>
            <pc:sldMk cId="4099448826" sldId="269"/>
            <ac:picMk id="7" creationId="{3FB6A0C4-1B60-4355-9EC9-A87E72C0876A}"/>
          </ac:picMkLst>
        </pc:picChg>
      </pc:sldChg>
      <pc:sldChg chg="modSp add del mod">
        <pc:chgData name="Varun Ojha" userId="a96fe8dc-4843-4960-8733-3bf127117c79" providerId="ADAL" clId="{B09EE515-D62A-44E9-94EC-8AD1C63E9DF9}" dt="2022-03-09T09:14:29.713" v="356" actId="47"/>
        <pc:sldMkLst>
          <pc:docMk/>
          <pc:sldMk cId="3474805739" sldId="272"/>
        </pc:sldMkLst>
        <pc:spChg chg="mod">
          <ac:chgData name="Varun Ojha" userId="a96fe8dc-4843-4960-8733-3bf127117c79" providerId="ADAL" clId="{B09EE515-D62A-44E9-94EC-8AD1C63E9DF9}" dt="2022-03-09T08:55:25.922" v="169" actId="6549"/>
          <ac:spMkLst>
            <pc:docMk/>
            <pc:sldMk cId="3474805739" sldId="272"/>
            <ac:spMk id="9" creationId="{2F4D1E4D-9799-4C2E-902D-C8C078B9DE2E}"/>
          </ac:spMkLst>
        </pc:spChg>
      </pc:sldChg>
      <pc:sldChg chg="modSp mod">
        <pc:chgData name="Varun Ojha" userId="a96fe8dc-4843-4960-8733-3bf127117c79" providerId="ADAL" clId="{B09EE515-D62A-44E9-94EC-8AD1C63E9DF9}" dt="2022-03-09T09:58:04.142" v="1236" actId="6549"/>
        <pc:sldMkLst>
          <pc:docMk/>
          <pc:sldMk cId="2717010809" sldId="285"/>
        </pc:sldMkLst>
        <pc:spChg chg="mod">
          <ac:chgData name="Varun Ojha" userId="a96fe8dc-4843-4960-8733-3bf127117c79" providerId="ADAL" clId="{B09EE515-D62A-44E9-94EC-8AD1C63E9DF9}" dt="2022-03-09T09:58:04.142" v="1236" actId="6549"/>
          <ac:spMkLst>
            <pc:docMk/>
            <pc:sldMk cId="2717010809" sldId="285"/>
            <ac:spMk id="3" creationId="{00000000-0000-0000-0000-000000000000}"/>
          </ac:spMkLst>
        </pc:spChg>
      </pc:sldChg>
      <pc:sldChg chg="addSp delSp modSp mod">
        <pc:chgData name="Varun Ojha" userId="a96fe8dc-4843-4960-8733-3bf127117c79" providerId="ADAL" clId="{B09EE515-D62A-44E9-94EC-8AD1C63E9DF9}" dt="2022-03-10T11:39:40.174" v="2362"/>
        <pc:sldMkLst>
          <pc:docMk/>
          <pc:sldMk cId="1603615233" sldId="286"/>
        </pc:sldMkLst>
        <pc:spChg chg="mod">
          <ac:chgData name="Varun Ojha" userId="a96fe8dc-4843-4960-8733-3bf127117c79" providerId="ADAL" clId="{B09EE515-D62A-44E9-94EC-8AD1C63E9DF9}" dt="2022-03-09T11:04:25.852" v="1906" actId="403"/>
          <ac:spMkLst>
            <pc:docMk/>
            <pc:sldMk cId="1603615233" sldId="286"/>
            <ac:spMk id="3" creationId="{00000000-0000-0000-0000-000000000000}"/>
          </ac:spMkLst>
        </pc:spChg>
        <pc:spChg chg="add del mod">
          <ac:chgData name="Varun Ojha" userId="a96fe8dc-4843-4960-8733-3bf127117c79" providerId="ADAL" clId="{B09EE515-D62A-44E9-94EC-8AD1C63E9DF9}" dt="2022-03-10T11:39:40.174" v="2362"/>
          <ac:spMkLst>
            <pc:docMk/>
            <pc:sldMk cId="1603615233" sldId="286"/>
            <ac:spMk id="7" creationId="{3E960C17-062B-45F1-AA93-B7601FF7120A}"/>
          </ac:spMkLst>
        </pc:spChg>
        <pc:spChg chg="add mod">
          <ac:chgData name="Varun Ojha" userId="a96fe8dc-4843-4960-8733-3bf127117c79" providerId="ADAL" clId="{B09EE515-D62A-44E9-94EC-8AD1C63E9DF9}" dt="2022-03-09T11:03:15.444" v="1893" actId="207"/>
          <ac:spMkLst>
            <pc:docMk/>
            <pc:sldMk cId="1603615233" sldId="286"/>
            <ac:spMk id="8" creationId="{9E3CD8A5-EB60-4A08-993B-F738B33C14C5}"/>
          </ac:spMkLst>
        </pc:spChg>
        <pc:picChg chg="mod">
          <ac:chgData name="Varun Ojha" userId="a96fe8dc-4843-4960-8733-3bf127117c79" providerId="ADAL" clId="{B09EE515-D62A-44E9-94EC-8AD1C63E9DF9}" dt="2022-03-10T11:39:32.437" v="2360" actId="1076"/>
          <ac:picMkLst>
            <pc:docMk/>
            <pc:sldMk cId="1603615233" sldId="286"/>
            <ac:picMk id="4" creationId="{00000000-0000-0000-0000-000000000000}"/>
          </ac:picMkLst>
        </pc:picChg>
      </pc:sldChg>
      <pc:sldChg chg="addSp modSp mod">
        <pc:chgData name="Varun Ojha" userId="a96fe8dc-4843-4960-8733-3bf127117c79" providerId="ADAL" clId="{B09EE515-D62A-44E9-94EC-8AD1C63E9DF9}" dt="2022-03-10T11:40:01.898" v="2385" actId="207"/>
        <pc:sldMkLst>
          <pc:docMk/>
          <pc:sldMk cId="1382621064" sldId="287"/>
        </pc:sldMkLst>
        <pc:spChg chg="mod">
          <ac:chgData name="Varun Ojha" userId="a96fe8dc-4843-4960-8733-3bf127117c79" providerId="ADAL" clId="{B09EE515-D62A-44E9-94EC-8AD1C63E9DF9}" dt="2022-03-09T11:05:06.434" v="1907" actId="21"/>
          <ac:spMkLst>
            <pc:docMk/>
            <pc:sldMk cId="1382621064" sldId="287"/>
            <ac:spMk id="3" creationId="{00000000-0000-0000-0000-000000000000}"/>
          </ac:spMkLst>
        </pc:spChg>
        <pc:spChg chg="add mod">
          <ac:chgData name="Varun Ojha" userId="a96fe8dc-4843-4960-8733-3bf127117c79" providerId="ADAL" clId="{B09EE515-D62A-44E9-94EC-8AD1C63E9DF9}" dt="2022-03-10T11:40:01.898" v="2385" actId="207"/>
          <ac:spMkLst>
            <pc:docMk/>
            <pc:sldMk cId="1382621064" sldId="287"/>
            <ac:spMk id="7" creationId="{17B4EC65-D60E-4FC8-BE88-794D02B32E27}"/>
          </ac:spMkLst>
        </pc:spChg>
        <pc:spChg chg="add mod">
          <ac:chgData name="Varun Ojha" userId="a96fe8dc-4843-4960-8733-3bf127117c79" providerId="ADAL" clId="{B09EE515-D62A-44E9-94EC-8AD1C63E9DF9}" dt="2022-03-09T11:05:47.343" v="1926" actId="6549"/>
          <ac:spMkLst>
            <pc:docMk/>
            <pc:sldMk cId="1382621064" sldId="287"/>
            <ac:spMk id="8" creationId="{B9B1F996-9E9E-436A-B37D-656F64A101D6}"/>
          </ac:spMkLst>
        </pc:spChg>
        <pc:picChg chg="mod">
          <ac:chgData name="Varun Ojha" userId="a96fe8dc-4843-4960-8733-3bf127117c79" providerId="ADAL" clId="{B09EE515-D62A-44E9-94EC-8AD1C63E9DF9}" dt="2022-03-09T11:05:44.574" v="1925" actId="1076"/>
          <ac:picMkLst>
            <pc:docMk/>
            <pc:sldMk cId="1382621064" sldId="287"/>
            <ac:picMk id="4" creationId="{00000000-0000-0000-0000-000000000000}"/>
          </ac:picMkLst>
        </pc:picChg>
      </pc:sldChg>
      <pc:sldChg chg="del">
        <pc:chgData name="Varun Ojha" userId="a96fe8dc-4843-4960-8733-3bf127117c79" providerId="ADAL" clId="{B09EE515-D62A-44E9-94EC-8AD1C63E9DF9}" dt="2022-03-09T08:41:51.464" v="100" actId="47"/>
        <pc:sldMkLst>
          <pc:docMk/>
          <pc:sldMk cId="4205044591" sldId="296"/>
        </pc:sldMkLst>
      </pc:sldChg>
      <pc:sldChg chg="addSp modSp mod">
        <pc:chgData name="Varun Ojha" userId="a96fe8dc-4843-4960-8733-3bf127117c79" providerId="ADAL" clId="{B09EE515-D62A-44E9-94EC-8AD1C63E9DF9}" dt="2022-03-10T12:31:34.285" v="3111" actId="207"/>
        <pc:sldMkLst>
          <pc:docMk/>
          <pc:sldMk cId="2851185373" sldId="308"/>
        </pc:sldMkLst>
        <pc:spChg chg="mod">
          <ac:chgData name="Varun Ojha" userId="a96fe8dc-4843-4960-8733-3bf127117c79" providerId="ADAL" clId="{B09EE515-D62A-44E9-94EC-8AD1C63E9DF9}" dt="2022-03-09T09:11:49.298" v="345" actId="58"/>
          <ac:spMkLst>
            <pc:docMk/>
            <pc:sldMk cId="2851185373" sldId="308"/>
            <ac:spMk id="2" creationId="{00000000-0000-0000-0000-000000000000}"/>
          </ac:spMkLst>
        </pc:spChg>
        <pc:spChg chg="mod">
          <ac:chgData name="Varun Ojha" userId="a96fe8dc-4843-4960-8733-3bf127117c79" providerId="ADAL" clId="{B09EE515-D62A-44E9-94EC-8AD1C63E9DF9}" dt="2022-03-10T12:31:34.285" v="3111" actId="207"/>
          <ac:spMkLst>
            <pc:docMk/>
            <pc:sldMk cId="2851185373" sldId="308"/>
            <ac:spMk id="3" creationId="{00000000-0000-0000-0000-000000000000}"/>
          </ac:spMkLst>
        </pc:spChg>
        <pc:picChg chg="mod">
          <ac:chgData name="Varun Ojha" userId="a96fe8dc-4843-4960-8733-3bf127117c79" providerId="ADAL" clId="{B09EE515-D62A-44E9-94EC-8AD1C63E9DF9}" dt="2022-03-10T11:49:27.076" v="2579" actId="1076"/>
          <ac:picMkLst>
            <pc:docMk/>
            <pc:sldMk cId="2851185373" sldId="308"/>
            <ac:picMk id="5" creationId="{00000000-0000-0000-0000-000000000000}"/>
          </ac:picMkLst>
        </pc:picChg>
        <pc:picChg chg="mod">
          <ac:chgData name="Varun Ojha" userId="a96fe8dc-4843-4960-8733-3bf127117c79" providerId="ADAL" clId="{B09EE515-D62A-44E9-94EC-8AD1C63E9DF9}" dt="2022-03-10T11:49:23.311" v="2577" actId="1076"/>
          <ac:picMkLst>
            <pc:docMk/>
            <pc:sldMk cId="2851185373" sldId="308"/>
            <ac:picMk id="9" creationId="{00000000-0000-0000-0000-000000000000}"/>
          </ac:picMkLst>
        </pc:picChg>
        <pc:picChg chg="add mod">
          <ac:chgData name="Varun Ojha" userId="a96fe8dc-4843-4960-8733-3bf127117c79" providerId="ADAL" clId="{B09EE515-D62A-44E9-94EC-8AD1C63E9DF9}" dt="2022-03-10T11:49:28.794" v="2580" actId="1076"/>
          <ac:picMkLst>
            <pc:docMk/>
            <pc:sldMk cId="2851185373" sldId="308"/>
            <ac:picMk id="6146" creationId="{1E7627F7-8E9C-4BCB-A2CD-BA7E7D5867D5}"/>
          </ac:picMkLst>
        </pc:picChg>
      </pc:sldChg>
      <pc:sldChg chg="modSp mod">
        <pc:chgData name="Varun Ojha" userId="a96fe8dc-4843-4960-8733-3bf127117c79" providerId="ADAL" clId="{B09EE515-D62A-44E9-94EC-8AD1C63E9DF9}" dt="2022-03-10T11:56:16.069" v="2648" actId="1076"/>
        <pc:sldMkLst>
          <pc:docMk/>
          <pc:sldMk cId="3035344140" sldId="309"/>
        </pc:sldMkLst>
        <pc:spChg chg="mod ord">
          <ac:chgData name="Varun Ojha" userId="a96fe8dc-4843-4960-8733-3bf127117c79" providerId="ADAL" clId="{B09EE515-D62A-44E9-94EC-8AD1C63E9DF9}" dt="2022-03-10T11:56:12.989" v="2647" actId="113"/>
          <ac:spMkLst>
            <pc:docMk/>
            <pc:sldMk cId="3035344140" sldId="309"/>
            <ac:spMk id="5" creationId="{00000000-0000-0000-0000-000000000000}"/>
          </ac:spMkLst>
        </pc:spChg>
        <pc:picChg chg="mod">
          <ac:chgData name="Varun Ojha" userId="a96fe8dc-4843-4960-8733-3bf127117c79" providerId="ADAL" clId="{B09EE515-D62A-44E9-94EC-8AD1C63E9DF9}" dt="2022-03-10T11:56:16.069" v="2648" actId="1076"/>
          <ac:picMkLst>
            <pc:docMk/>
            <pc:sldMk cId="3035344140" sldId="309"/>
            <ac:picMk id="4" creationId="{00000000-0000-0000-0000-000000000000}"/>
          </ac:picMkLst>
        </pc:picChg>
      </pc:sldChg>
      <pc:sldChg chg="addSp delSp modSp mod">
        <pc:chgData name="Varun Ojha" userId="a96fe8dc-4843-4960-8733-3bf127117c79" providerId="ADAL" clId="{B09EE515-D62A-44E9-94EC-8AD1C63E9DF9}" dt="2022-03-09T09:17:26.464" v="425" actId="1076"/>
        <pc:sldMkLst>
          <pc:docMk/>
          <pc:sldMk cId="595159400" sldId="311"/>
        </pc:sldMkLst>
        <pc:spChg chg="mod">
          <ac:chgData name="Varun Ojha" userId="a96fe8dc-4843-4960-8733-3bf127117c79" providerId="ADAL" clId="{B09EE515-D62A-44E9-94EC-8AD1C63E9DF9}" dt="2022-03-09T09:17:26.464" v="425" actId="1076"/>
          <ac:spMkLst>
            <pc:docMk/>
            <pc:sldMk cId="595159400" sldId="311"/>
            <ac:spMk id="2" creationId="{00000000-0000-0000-0000-000000000000}"/>
          </ac:spMkLst>
        </pc:spChg>
        <pc:spChg chg="mod">
          <ac:chgData name="Varun Ojha" userId="a96fe8dc-4843-4960-8733-3bf127117c79" providerId="ADAL" clId="{B09EE515-D62A-44E9-94EC-8AD1C63E9DF9}" dt="2022-03-09T09:17:22.978" v="424" actId="14100"/>
          <ac:spMkLst>
            <pc:docMk/>
            <pc:sldMk cId="595159400" sldId="311"/>
            <ac:spMk id="3" creationId="{00000000-0000-0000-0000-000000000000}"/>
          </ac:spMkLst>
        </pc:spChg>
        <pc:picChg chg="add mod modCrop">
          <ac:chgData name="Varun Ojha" userId="a96fe8dc-4843-4960-8733-3bf127117c79" providerId="ADAL" clId="{B09EE515-D62A-44E9-94EC-8AD1C63E9DF9}" dt="2022-03-09T09:15:33.850" v="373" actId="1076"/>
          <ac:picMkLst>
            <pc:docMk/>
            <pc:sldMk cId="595159400" sldId="311"/>
            <ac:picMk id="4" creationId="{36E66B76-93E9-43EC-BB59-45A1B63F202D}"/>
          </ac:picMkLst>
        </pc:picChg>
        <pc:picChg chg="add del mod">
          <ac:chgData name="Varun Ojha" userId="a96fe8dc-4843-4960-8733-3bf127117c79" providerId="ADAL" clId="{B09EE515-D62A-44E9-94EC-8AD1C63E9DF9}" dt="2022-03-09T09:14:57.052" v="365" actId="478"/>
          <ac:picMkLst>
            <pc:docMk/>
            <pc:sldMk cId="595159400" sldId="311"/>
            <ac:picMk id="3074" creationId="{B6CDF039-6FF7-42A0-AD67-C6B51BEBF064}"/>
          </ac:picMkLst>
        </pc:picChg>
      </pc:sldChg>
      <pc:sldChg chg="del">
        <pc:chgData name="Varun Ojha" userId="a96fe8dc-4843-4960-8733-3bf127117c79" providerId="ADAL" clId="{B09EE515-D62A-44E9-94EC-8AD1C63E9DF9}" dt="2022-03-09T09:17:56.867" v="426" actId="47"/>
        <pc:sldMkLst>
          <pc:docMk/>
          <pc:sldMk cId="2465346922" sldId="312"/>
        </pc:sldMkLst>
      </pc:sldChg>
      <pc:sldChg chg="addSp delSp modSp del mod">
        <pc:chgData name="Varun Ojha" userId="a96fe8dc-4843-4960-8733-3bf127117c79" providerId="ADAL" clId="{B09EE515-D62A-44E9-94EC-8AD1C63E9DF9}" dt="2022-03-10T12:04:20.258" v="2693" actId="47"/>
        <pc:sldMkLst>
          <pc:docMk/>
          <pc:sldMk cId="1180158380" sldId="313"/>
        </pc:sldMkLst>
        <pc:spChg chg="mod">
          <ac:chgData name="Varun Ojha" userId="a96fe8dc-4843-4960-8733-3bf127117c79" providerId="ADAL" clId="{B09EE515-D62A-44E9-94EC-8AD1C63E9DF9}" dt="2022-03-10T12:03:49.249" v="2688" actId="20577"/>
          <ac:spMkLst>
            <pc:docMk/>
            <pc:sldMk cId="1180158380" sldId="313"/>
            <ac:spMk id="2" creationId="{00000000-0000-0000-0000-000000000000}"/>
          </ac:spMkLst>
        </pc:spChg>
        <pc:spChg chg="mod">
          <ac:chgData name="Varun Ojha" userId="a96fe8dc-4843-4960-8733-3bf127117c79" providerId="ADAL" clId="{B09EE515-D62A-44E9-94EC-8AD1C63E9DF9}" dt="2022-03-10T11:57:12.244" v="2661" actId="14100"/>
          <ac:spMkLst>
            <pc:docMk/>
            <pc:sldMk cId="1180158380" sldId="313"/>
            <ac:spMk id="5" creationId="{00000000-0000-0000-0000-000000000000}"/>
          </ac:spMkLst>
        </pc:spChg>
        <pc:spChg chg="add mod">
          <ac:chgData name="Varun Ojha" userId="a96fe8dc-4843-4960-8733-3bf127117c79" providerId="ADAL" clId="{B09EE515-D62A-44E9-94EC-8AD1C63E9DF9}" dt="2022-03-10T12:03:55.470" v="2689" actId="1076"/>
          <ac:spMkLst>
            <pc:docMk/>
            <pc:sldMk cId="1180158380" sldId="313"/>
            <ac:spMk id="7" creationId="{2C46821F-4714-44B2-8138-F96A3B4EDE70}"/>
          </ac:spMkLst>
        </pc:spChg>
        <pc:spChg chg="add del mod">
          <ac:chgData name="Varun Ojha" userId="a96fe8dc-4843-4960-8733-3bf127117c79" providerId="ADAL" clId="{B09EE515-D62A-44E9-94EC-8AD1C63E9DF9}" dt="2022-03-10T12:04:14.861" v="2692" actId="478"/>
          <ac:spMkLst>
            <pc:docMk/>
            <pc:sldMk cId="1180158380" sldId="313"/>
            <ac:spMk id="9" creationId="{CB5A144C-055F-4908-B286-EC12D51C4F7D}"/>
          </ac:spMkLst>
        </pc:spChg>
        <pc:picChg chg="del mod">
          <ac:chgData name="Varun Ojha" userId="a96fe8dc-4843-4960-8733-3bf127117c79" providerId="ADAL" clId="{B09EE515-D62A-44E9-94EC-8AD1C63E9DF9}" dt="2022-03-10T12:04:12.842" v="2691" actId="478"/>
          <ac:picMkLst>
            <pc:docMk/>
            <pc:sldMk cId="1180158380" sldId="313"/>
            <ac:picMk id="4" creationId="{00000000-0000-0000-0000-000000000000}"/>
          </ac:picMkLst>
        </pc:picChg>
      </pc:sldChg>
      <pc:sldChg chg="addSp delSp modSp mod">
        <pc:chgData name="Varun Ojha" userId="a96fe8dc-4843-4960-8733-3bf127117c79" providerId="ADAL" clId="{B09EE515-D62A-44E9-94EC-8AD1C63E9DF9}" dt="2022-03-10T12:33:01.292" v="3146" actId="20577"/>
        <pc:sldMkLst>
          <pc:docMk/>
          <pc:sldMk cId="3795780347" sldId="314"/>
        </pc:sldMkLst>
        <pc:spChg chg="mod">
          <ac:chgData name="Varun Ojha" userId="a96fe8dc-4843-4960-8733-3bf127117c79" providerId="ADAL" clId="{B09EE515-D62A-44E9-94EC-8AD1C63E9DF9}" dt="2022-03-10T12:32:02.433" v="3122" actId="20577"/>
          <ac:spMkLst>
            <pc:docMk/>
            <pc:sldMk cId="3795780347" sldId="314"/>
            <ac:spMk id="2" creationId="{00000000-0000-0000-0000-000000000000}"/>
          </ac:spMkLst>
        </pc:spChg>
        <pc:spChg chg="mod">
          <ac:chgData name="Varun Ojha" userId="a96fe8dc-4843-4960-8733-3bf127117c79" providerId="ADAL" clId="{B09EE515-D62A-44E9-94EC-8AD1C63E9DF9}" dt="2022-03-10T12:33:01.292" v="3146" actId="20577"/>
          <ac:spMkLst>
            <pc:docMk/>
            <pc:sldMk cId="3795780347" sldId="314"/>
            <ac:spMk id="5" creationId="{00000000-0000-0000-0000-000000000000}"/>
          </ac:spMkLst>
        </pc:spChg>
        <pc:grpChg chg="mod">
          <ac:chgData name="Varun Ojha" userId="a96fe8dc-4843-4960-8733-3bf127117c79" providerId="ADAL" clId="{B09EE515-D62A-44E9-94EC-8AD1C63E9DF9}" dt="2022-03-09T09:42:44.775" v="879"/>
          <ac:grpSpMkLst>
            <pc:docMk/>
            <pc:sldMk cId="3795780347" sldId="314"/>
            <ac:grpSpMk id="10" creationId="{5CC4B761-B80F-4A80-8206-C5BB1F28D77B}"/>
          </ac:grpSpMkLst>
        </pc:grpChg>
        <pc:picChg chg="mod">
          <ac:chgData name="Varun Ojha" userId="a96fe8dc-4843-4960-8733-3bf127117c79" providerId="ADAL" clId="{B09EE515-D62A-44E9-94EC-8AD1C63E9DF9}" dt="2022-03-09T09:41:50.612" v="873" actId="14100"/>
          <ac:picMkLst>
            <pc:docMk/>
            <pc:sldMk cId="3795780347" sldId="314"/>
            <ac:picMk id="7" creationId="{00000000-0000-0000-0000-000000000000}"/>
          </ac:picMkLst>
        </pc:picChg>
        <pc:inkChg chg="add del">
          <ac:chgData name="Varun Ojha" userId="a96fe8dc-4843-4960-8733-3bf127117c79" providerId="ADAL" clId="{B09EE515-D62A-44E9-94EC-8AD1C63E9DF9}" dt="2022-03-09T09:42:47.213" v="881" actId="9405"/>
          <ac:inkMkLst>
            <pc:docMk/>
            <pc:sldMk cId="3795780347" sldId="314"/>
            <ac:inkMk id="6" creationId="{B139511A-49B7-41E4-ADB3-27687C478BBC}"/>
          </ac:inkMkLst>
        </pc:inkChg>
        <pc:inkChg chg="add del mod">
          <ac:chgData name="Varun Ojha" userId="a96fe8dc-4843-4960-8733-3bf127117c79" providerId="ADAL" clId="{B09EE515-D62A-44E9-94EC-8AD1C63E9DF9}" dt="2022-03-09T09:42:45.130" v="880" actId="9405"/>
          <ac:inkMkLst>
            <pc:docMk/>
            <pc:sldMk cId="3795780347" sldId="314"/>
            <ac:inkMk id="8" creationId="{7253DDB2-8914-4186-AA65-2908E1E2D2D2}"/>
          </ac:inkMkLst>
        </pc:inkChg>
        <pc:inkChg chg="add del mod">
          <ac:chgData name="Varun Ojha" userId="a96fe8dc-4843-4960-8733-3bf127117c79" providerId="ADAL" clId="{B09EE515-D62A-44E9-94EC-8AD1C63E9DF9}" dt="2022-03-09T09:42:44.775" v="879"/>
          <ac:inkMkLst>
            <pc:docMk/>
            <pc:sldMk cId="3795780347" sldId="314"/>
            <ac:inkMk id="9" creationId="{D2397CA7-0E56-4B59-BA7E-6CFF62F6C052}"/>
          </ac:inkMkLst>
        </pc:inkChg>
        <pc:inkChg chg="add del">
          <ac:chgData name="Varun Ojha" userId="a96fe8dc-4843-4960-8733-3bf127117c79" providerId="ADAL" clId="{B09EE515-D62A-44E9-94EC-8AD1C63E9DF9}" dt="2022-03-10T12:04:36.753" v="2714" actId="478"/>
          <ac:inkMkLst>
            <pc:docMk/>
            <pc:sldMk cId="3795780347" sldId="314"/>
            <ac:inkMk id="11" creationId="{11B3DD6F-DA31-4B22-A759-7FC000D0772A}"/>
          </ac:inkMkLst>
        </pc:inkChg>
        <pc:cxnChg chg="add mod">
          <ac:chgData name="Varun Ojha" userId="a96fe8dc-4843-4960-8733-3bf127117c79" providerId="ADAL" clId="{B09EE515-D62A-44E9-94EC-8AD1C63E9DF9}" dt="2022-03-10T12:04:54.425" v="2722" actId="692"/>
          <ac:cxnSpMkLst>
            <pc:docMk/>
            <pc:sldMk cId="3795780347" sldId="314"/>
            <ac:cxnSpMk id="6" creationId="{2ABADC6C-698B-4E73-9F40-A9492EB45F41}"/>
          </ac:cxnSpMkLst>
        </pc:cxnChg>
      </pc:sldChg>
      <pc:sldChg chg="modSp del mod">
        <pc:chgData name="Varun Ojha" userId="a96fe8dc-4843-4960-8733-3bf127117c79" providerId="ADAL" clId="{B09EE515-D62A-44E9-94EC-8AD1C63E9DF9}" dt="2022-03-09T09:47:46.842" v="984" actId="47"/>
        <pc:sldMkLst>
          <pc:docMk/>
          <pc:sldMk cId="2279294826" sldId="315"/>
        </pc:sldMkLst>
        <pc:spChg chg="mod">
          <ac:chgData name="Varun Ojha" userId="a96fe8dc-4843-4960-8733-3bf127117c79" providerId="ADAL" clId="{B09EE515-D62A-44E9-94EC-8AD1C63E9DF9}" dt="2022-03-09T09:41:39.738" v="872" actId="1076"/>
          <ac:spMkLst>
            <pc:docMk/>
            <pc:sldMk cId="2279294826" sldId="315"/>
            <ac:spMk id="2" creationId="{00000000-0000-0000-0000-000000000000}"/>
          </ac:spMkLst>
        </pc:spChg>
        <pc:spChg chg="mod">
          <ac:chgData name="Varun Ojha" userId="a96fe8dc-4843-4960-8733-3bf127117c79" providerId="ADAL" clId="{B09EE515-D62A-44E9-94EC-8AD1C63E9DF9}" dt="2022-03-09T09:43:16.278" v="888" actId="6549"/>
          <ac:spMkLst>
            <pc:docMk/>
            <pc:sldMk cId="2279294826" sldId="315"/>
            <ac:spMk id="5" creationId="{00000000-0000-0000-0000-000000000000}"/>
          </ac:spMkLst>
        </pc:spChg>
        <pc:picChg chg="mod">
          <ac:chgData name="Varun Ojha" userId="a96fe8dc-4843-4960-8733-3bf127117c79" providerId="ADAL" clId="{B09EE515-D62A-44E9-94EC-8AD1C63E9DF9}" dt="2022-03-09T09:43:09.199" v="883" actId="1076"/>
          <ac:picMkLst>
            <pc:docMk/>
            <pc:sldMk cId="2279294826" sldId="315"/>
            <ac:picMk id="6" creationId="{00000000-0000-0000-0000-000000000000}"/>
          </ac:picMkLst>
        </pc:picChg>
      </pc:sldChg>
      <pc:sldChg chg="del">
        <pc:chgData name="Varun Ojha" userId="a96fe8dc-4843-4960-8733-3bf127117c79" providerId="ADAL" clId="{B09EE515-D62A-44E9-94EC-8AD1C63E9DF9}" dt="2022-03-09T09:19:29.846" v="431" actId="47"/>
        <pc:sldMkLst>
          <pc:docMk/>
          <pc:sldMk cId="3267315471" sldId="316"/>
        </pc:sldMkLst>
      </pc:sldChg>
      <pc:sldChg chg="modSp mod">
        <pc:chgData name="Varun Ojha" userId="a96fe8dc-4843-4960-8733-3bf127117c79" providerId="ADAL" clId="{B09EE515-D62A-44E9-94EC-8AD1C63E9DF9}" dt="2022-03-10T12:33:30.993" v="3157" actId="113"/>
        <pc:sldMkLst>
          <pc:docMk/>
          <pc:sldMk cId="244388901" sldId="317"/>
        </pc:sldMkLst>
        <pc:spChg chg="mod">
          <ac:chgData name="Varun Ojha" userId="a96fe8dc-4843-4960-8733-3bf127117c79" providerId="ADAL" clId="{B09EE515-D62A-44E9-94EC-8AD1C63E9DF9}" dt="2022-03-10T12:33:30.993" v="3157" actId="113"/>
          <ac:spMkLst>
            <pc:docMk/>
            <pc:sldMk cId="244388901" sldId="317"/>
            <ac:spMk id="2" creationId="{00000000-0000-0000-0000-000000000000}"/>
          </ac:spMkLst>
        </pc:spChg>
        <pc:spChg chg="mod">
          <ac:chgData name="Varun Ojha" userId="a96fe8dc-4843-4960-8733-3bf127117c79" providerId="ADAL" clId="{B09EE515-D62A-44E9-94EC-8AD1C63E9DF9}" dt="2022-03-10T12:33:11.056" v="3147" actId="1076"/>
          <ac:spMkLst>
            <pc:docMk/>
            <pc:sldMk cId="244388901" sldId="317"/>
            <ac:spMk id="3" creationId="{00000000-0000-0000-0000-000000000000}"/>
          </ac:spMkLst>
        </pc:spChg>
        <pc:picChg chg="mod">
          <ac:chgData name="Varun Ojha" userId="a96fe8dc-4843-4960-8733-3bf127117c79" providerId="ADAL" clId="{B09EE515-D62A-44E9-94EC-8AD1C63E9DF9}" dt="2022-03-10T12:12:32.024" v="2971" actId="1076"/>
          <ac:picMkLst>
            <pc:docMk/>
            <pc:sldMk cId="244388901" sldId="317"/>
            <ac:picMk id="4" creationId="{00000000-0000-0000-0000-000000000000}"/>
          </ac:picMkLst>
        </pc:picChg>
      </pc:sldChg>
      <pc:sldChg chg="del">
        <pc:chgData name="Varun Ojha" userId="a96fe8dc-4843-4960-8733-3bf127117c79" providerId="ADAL" clId="{B09EE515-D62A-44E9-94EC-8AD1C63E9DF9}" dt="2022-03-09T08:38:50.656" v="89" actId="47"/>
        <pc:sldMkLst>
          <pc:docMk/>
          <pc:sldMk cId="3226769668" sldId="318"/>
        </pc:sldMkLst>
      </pc:sldChg>
      <pc:sldChg chg="modSp mod">
        <pc:chgData name="Varun Ojha" userId="a96fe8dc-4843-4960-8733-3bf127117c79" providerId="ADAL" clId="{B09EE515-D62A-44E9-94EC-8AD1C63E9DF9}" dt="2022-03-09T10:49:17.950" v="1452" actId="20577"/>
        <pc:sldMkLst>
          <pc:docMk/>
          <pc:sldMk cId="4174154947" sldId="319"/>
        </pc:sldMkLst>
        <pc:spChg chg="mod">
          <ac:chgData name="Varun Ojha" userId="a96fe8dc-4843-4960-8733-3bf127117c79" providerId="ADAL" clId="{B09EE515-D62A-44E9-94EC-8AD1C63E9DF9}" dt="2022-03-09T10:49:17.950" v="1452" actId="20577"/>
          <ac:spMkLst>
            <pc:docMk/>
            <pc:sldMk cId="4174154947" sldId="319"/>
            <ac:spMk id="3" creationId="{00000000-0000-0000-0000-000000000000}"/>
          </ac:spMkLst>
        </pc:spChg>
        <pc:picChg chg="mod">
          <ac:chgData name="Varun Ojha" userId="a96fe8dc-4843-4960-8733-3bf127117c79" providerId="ADAL" clId="{B09EE515-D62A-44E9-94EC-8AD1C63E9DF9}" dt="2022-03-09T09:51:24.355" v="1053" actId="1076"/>
          <ac:picMkLst>
            <pc:docMk/>
            <pc:sldMk cId="4174154947" sldId="319"/>
            <ac:picMk id="4" creationId="{00000000-0000-0000-0000-000000000000}"/>
          </ac:picMkLst>
        </pc:picChg>
      </pc:sldChg>
      <pc:sldChg chg="modSp mod">
        <pc:chgData name="Varun Ojha" userId="a96fe8dc-4843-4960-8733-3bf127117c79" providerId="ADAL" clId="{B09EE515-D62A-44E9-94EC-8AD1C63E9DF9}" dt="2022-03-09T10:50:36.641" v="1546" actId="20577"/>
        <pc:sldMkLst>
          <pc:docMk/>
          <pc:sldMk cId="99513711" sldId="320"/>
        </pc:sldMkLst>
        <pc:spChg chg="mod">
          <ac:chgData name="Varun Ojha" userId="a96fe8dc-4843-4960-8733-3bf127117c79" providerId="ADAL" clId="{B09EE515-D62A-44E9-94EC-8AD1C63E9DF9}" dt="2022-03-09T10:50:36.641" v="1546" actId="20577"/>
          <ac:spMkLst>
            <pc:docMk/>
            <pc:sldMk cId="99513711" sldId="320"/>
            <ac:spMk id="3" creationId="{00000000-0000-0000-0000-000000000000}"/>
          </ac:spMkLst>
        </pc:spChg>
        <pc:spChg chg="mod">
          <ac:chgData name="Varun Ojha" userId="a96fe8dc-4843-4960-8733-3bf127117c79" providerId="ADAL" clId="{B09EE515-D62A-44E9-94EC-8AD1C63E9DF9}" dt="2022-03-09T09:54:27.653" v="1138" actId="14100"/>
          <ac:spMkLst>
            <pc:docMk/>
            <pc:sldMk cId="99513711" sldId="320"/>
            <ac:spMk id="5" creationId="{00000000-0000-0000-0000-000000000000}"/>
          </ac:spMkLst>
        </pc:spChg>
        <pc:spChg chg="mod">
          <ac:chgData name="Varun Ojha" userId="a96fe8dc-4843-4960-8733-3bf127117c79" providerId="ADAL" clId="{B09EE515-D62A-44E9-94EC-8AD1C63E9DF9}" dt="2022-03-09T09:54:19.563" v="1136" actId="14100"/>
          <ac:spMkLst>
            <pc:docMk/>
            <pc:sldMk cId="99513711" sldId="320"/>
            <ac:spMk id="6" creationId="{00000000-0000-0000-0000-000000000000}"/>
          </ac:spMkLst>
        </pc:spChg>
      </pc:sldChg>
      <pc:sldChg chg="modSp mod">
        <pc:chgData name="Varun Ojha" userId="a96fe8dc-4843-4960-8733-3bf127117c79" providerId="ADAL" clId="{B09EE515-D62A-44E9-94EC-8AD1C63E9DF9}" dt="2022-03-10T12:14:14.627" v="2986" actId="6549"/>
        <pc:sldMkLst>
          <pc:docMk/>
          <pc:sldMk cId="1105857347" sldId="321"/>
        </pc:sldMkLst>
        <pc:spChg chg="mod">
          <ac:chgData name="Varun Ojha" userId="a96fe8dc-4843-4960-8733-3bf127117c79" providerId="ADAL" clId="{B09EE515-D62A-44E9-94EC-8AD1C63E9DF9}" dt="2022-03-10T12:14:14.627" v="2986" actId="6549"/>
          <ac:spMkLst>
            <pc:docMk/>
            <pc:sldMk cId="1105857347" sldId="321"/>
            <ac:spMk id="3" creationId="{00000000-0000-0000-0000-000000000000}"/>
          </ac:spMkLst>
        </pc:spChg>
      </pc:sldChg>
      <pc:sldChg chg="del">
        <pc:chgData name="Varun Ojha" userId="a96fe8dc-4843-4960-8733-3bf127117c79" providerId="ADAL" clId="{B09EE515-D62A-44E9-94EC-8AD1C63E9DF9}" dt="2022-03-09T10:53:45.195" v="1684" actId="47"/>
        <pc:sldMkLst>
          <pc:docMk/>
          <pc:sldMk cId="3721327201" sldId="322"/>
        </pc:sldMkLst>
      </pc:sldChg>
      <pc:sldChg chg="new del">
        <pc:chgData name="Varun Ojha" userId="a96fe8dc-4843-4960-8733-3bf127117c79" providerId="ADAL" clId="{B09EE515-D62A-44E9-94EC-8AD1C63E9DF9}" dt="2022-03-09T08:15:36.066" v="1" actId="680"/>
        <pc:sldMkLst>
          <pc:docMk/>
          <pc:sldMk cId="2025441693" sldId="323"/>
        </pc:sldMkLst>
      </pc:sldChg>
      <pc:sldChg chg="new del">
        <pc:chgData name="Varun Ojha" userId="a96fe8dc-4843-4960-8733-3bf127117c79" providerId="ADAL" clId="{B09EE515-D62A-44E9-94EC-8AD1C63E9DF9}" dt="2022-03-09T08:16:30.994" v="5" actId="47"/>
        <pc:sldMkLst>
          <pc:docMk/>
          <pc:sldMk cId="2466845357" sldId="323"/>
        </pc:sldMkLst>
      </pc:sldChg>
      <pc:sldChg chg="addSp delSp modSp add mod">
        <pc:chgData name="Varun Ojha" userId="a96fe8dc-4843-4960-8733-3bf127117c79" providerId="ADAL" clId="{B09EE515-D62A-44E9-94EC-8AD1C63E9DF9}" dt="2022-03-09T09:22:18.533" v="440" actId="20577"/>
        <pc:sldMkLst>
          <pc:docMk/>
          <pc:sldMk cId="845740880" sldId="324"/>
        </pc:sldMkLst>
        <pc:spChg chg="mod">
          <ac:chgData name="Varun Ojha" userId="a96fe8dc-4843-4960-8733-3bf127117c79" providerId="ADAL" clId="{B09EE515-D62A-44E9-94EC-8AD1C63E9DF9}" dt="2022-03-09T08:16:37.310" v="14" actId="20577"/>
          <ac:spMkLst>
            <pc:docMk/>
            <pc:sldMk cId="845740880" sldId="324"/>
            <ac:spMk id="2" creationId="{0E122734-B24D-4662-A7B5-14A23B9FA1AC}"/>
          </ac:spMkLst>
        </pc:spChg>
        <pc:spChg chg="mod">
          <ac:chgData name="Varun Ojha" userId="a96fe8dc-4843-4960-8733-3bf127117c79" providerId="ADAL" clId="{B09EE515-D62A-44E9-94EC-8AD1C63E9DF9}" dt="2022-03-09T09:22:18.533" v="440" actId="20577"/>
          <ac:spMkLst>
            <pc:docMk/>
            <pc:sldMk cId="845740880" sldId="324"/>
            <ac:spMk id="3" creationId="{A0C4289A-83EF-454E-9D81-FA8707026B8C}"/>
          </ac:spMkLst>
        </pc:spChg>
        <pc:picChg chg="add mod">
          <ac:chgData name="Varun Ojha" userId="a96fe8dc-4843-4960-8733-3bf127117c79" providerId="ADAL" clId="{B09EE515-D62A-44E9-94EC-8AD1C63E9DF9}" dt="2022-03-09T08:17:17.873" v="21" actId="14100"/>
          <ac:picMkLst>
            <pc:docMk/>
            <pc:sldMk cId="845740880" sldId="324"/>
            <ac:picMk id="5" creationId="{2B97FC8C-B5DD-488F-AA88-233C1481A210}"/>
          </ac:picMkLst>
        </pc:picChg>
        <pc:picChg chg="del">
          <ac:chgData name="Varun Ojha" userId="a96fe8dc-4843-4960-8733-3bf127117c79" providerId="ADAL" clId="{B09EE515-D62A-44E9-94EC-8AD1C63E9DF9}" dt="2022-03-09T08:16:41.964" v="15" actId="478"/>
          <ac:picMkLst>
            <pc:docMk/>
            <pc:sldMk cId="845740880" sldId="324"/>
            <ac:picMk id="6" creationId="{807B0EEF-7AB4-4C56-9884-4B19B1FBA054}"/>
          </ac:picMkLst>
        </pc:picChg>
      </pc:sldChg>
      <pc:sldChg chg="addSp delSp modSp add mod">
        <pc:chgData name="Varun Ojha" userId="a96fe8dc-4843-4960-8733-3bf127117c79" providerId="ADAL" clId="{B09EE515-D62A-44E9-94EC-8AD1C63E9DF9}" dt="2022-03-09T09:23:01.965" v="454" actId="1076"/>
        <pc:sldMkLst>
          <pc:docMk/>
          <pc:sldMk cId="1515908755" sldId="325"/>
        </pc:sldMkLst>
        <pc:spChg chg="mod">
          <ac:chgData name="Varun Ojha" userId="a96fe8dc-4843-4960-8733-3bf127117c79" providerId="ADAL" clId="{B09EE515-D62A-44E9-94EC-8AD1C63E9DF9}" dt="2022-03-09T09:23:01.965" v="454" actId="1076"/>
          <ac:spMkLst>
            <pc:docMk/>
            <pc:sldMk cId="1515908755" sldId="325"/>
            <ac:spMk id="3" creationId="{36C14A5F-7975-4702-BBC7-80B14432598D}"/>
          </ac:spMkLst>
        </pc:spChg>
        <pc:spChg chg="del mod">
          <ac:chgData name="Varun Ojha" userId="a96fe8dc-4843-4960-8733-3bf127117c79" providerId="ADAL" clId="{B09EE515-D62A-44E9-94EC-8AD1C63E9DF9}" dt="2022-03-09T08:31:28.111" v="35" actId="478"/>
          <ac:spMkLst>
            <pc:docMk/>
            <pc:sldMk cId="1515908755" sldId="325"/>
            <ac:spMk id="5" creationId="{399EC806-37F6-4D88-82D6-F8BBAD2CE219}"/>
          </ac:spMkLst>
        </pc:spChg>
        <pc:spChg chg="mod">
          <ac:chgData name="Varun Ojha" userId="a96fe8dc-4843-4960-8733-3bf127117c79" providerId="ADAL" clId="{B09EE515-D62A-44E9-94EC-8AD1C63E9DF9}" dt="2022-03-09T09:23:01.965" v="454" actId="1076"/>
          <ac:spMkLst>
            <pc:docMk/>
            <pc:sldMk cId="1515908755" sldId="325"/>
            <ac:spMk id="14" creationId="{BCB96AD7-2C17-473F-B2F4-A2F47247574C}"/>
          </ac:spMkLst>
        </pc:spChg>
        <pc:spChg chg="del mod">
          <ac:chgData name="Varun Ojha" userId="a96fe8dc-4843-4960-8733-3bf127117c79" providerId="ADAL" clId="{B09EE515-D62A-44E9-94EC-8AD1C63E9DF9}" dt="2022-03-09T08:31:48.848" v="50" actId="478"/>
          <ac:spMkLst>
            <pc:docMk/>
            <pc:sldMk cId="1515908755" sldId="325"/>
            <ac:spMk id="21" creationId="{8E2CC297-D7BC-4406-A241-E82F44B063F9}"/>
          </ac:spMkLst>
        </pc:spChg>
        <pc:spChg chg="mod">
          <ac:chgData name="Varun Ojha" userId="a96fe8dc-4843-4960-8733-3bf127117c79" providerId="ADAL" clId="{B09EE515-D62A-44E9-94EC-8AD1C63E9DF9}" dt="2022-03-09T09:23:01.965" v="454" actId="1076"/>
          <ac:spMkLst>
            <pc:docMk/>
            <pc:sldMk cId="1515908755" sldId="325"/>
            <ac:spMk id="29" creationId="{CE16FA53-918B-493A-AF71-3B5FBF2BF265}"/>
          </ac:spMkLst>
        </pc:spChg>
        <pc:spChg chg="mod">
          <ac:chgData name="Varun Ojha" userId="a96fe8dc-4843-4960-8733-3bf127117c79" providerId="ADAL" clId="{B09EE515-D62A-44E9-94EC-8AD1C63E9DF9}" dt="2022-03-09T09:23:01.965" v="454" actId="1076"/>
          <ac:spMkLst>
            <pc:docMk/>
            <pc:sldMk cId="1515908755" sldId="325"/>
            <ac:spMk id="30" creationId="{015837DF-527C-4CB9-A031-C49438C53DE6}"/>
          </ac:spMkLst>
        </pc:spChg>
        <pc:spChg chg="add mod">
          <ac:chgData name="Varun Ojha" userId="a96fe8dc-4843-4960-8733-3bf127117c79" providerId="ADAL" clId="{B09EE515-D62A-44E9-94EC-8AD1C63E9DF9}" dt="2022-03-09T08:31:51.415" v="51" actId="1076"/>
          <ac:spMkLst>
            <pc:docMk/>
            <pc:sldMk cId="1515908755" sldId="325"/>
            <ac:spMk id="32" creationId="{7A8045D4-8892-4A5A-A23E-F5E997E675C8}"/>
          </ac:spMkLst>
        </pc:spChg>
        <pc:grpChg chg="mod">
          <ac:chgData name="Varun Ojha" userId="a96fe8dc-4843-4960-8733-3bf127117c79" providerId="ADAL" clId="{B09EE515-D62A-44E9-94EC-8AD1C63E9DF9}" dt="2022-03-09T09:23:01.965" v="454" actId="1076"/>
          <ac:grpSpMkLst>
            <pc:docMk/>
            <pc:sldMk cId="1515908755" sldId="325"/>
            <ac:grpSpMk id="45" creationId="{73B0EB63-A258-41EA-95EF-B8C1A12EC480}"/>
          </ac:grpSpMkLst>
        </pc:grpChg>
        <pc:grpChg chg="mod">
          <ac:chgData name="Varun Ojha" userId="a96fe8dc-4843-4960-8733-3bf127117c79" providerId="ADAL" clId="{B09EE515-D62A-44E9-94EC-8AD1C63E9DF9}" dt="2022-03-09T09:23:01.965" v="454" actId="1076"/>
          <ac:grpSpMkLst>
            <pc:docMk/>
            <pc:sldMk cId="1515908755" sldId="325"/>
            <ac:grpSpMk id="60" creationId="{79FFED6F-AE10-443B-944A-A4CC0E84265C}"/>
          </ac:grpSpMkLst>
        </pc:grpChg>
        <pc:picChg chg="del">
          <ac:chgData name="Varun Ojha" userId="a96fe8dc-4843-4960-8733-3bf127117c79" providerId="ADAL" clId="{B09EE515-D62A-44E9-94EC-8AD1C63E9DF9}" dt="2022-03-09T08:31:34.524" v="37" actId="478"/>
          <ac:picMkLst>
            <pc:docMk/>
            <pc:sldMk cId="1515908755" sldId="325"/>
            <ac:picMk id="6" creationId="{5B72F78F-B011-4CA6-9CF7-74287943BD82}"/>
          </ac:picMkLst>
        </pc:picChg>
      </pc:sldChg>
      <pc:sldChg chg="addSp delSp modSp add mod ord">
        <pc:chgData name="Varun Ojha" userId="a96fe8dc-4843-4960-8733-3bf127117c79" providerId="ADAL" clId="{B09EE515-D62A-44E9-94EC-8AD1C63E9DF9}" dt="2022-03-09T10:58:14.387" v="1789" actId="14100"/>
        <pc:sldMkLst>
          <pc:docMk/>
          <pc:sldMk cId="2091387545" sldId="326"/>
        </pc:sldMkLst>
        <pc:spChg chg="mod">
          <ac:chgData name="Varun Ojha" userId="a96fe8dc-4843-4960-8733-3bf127117c79" providerId="ADAL" clId="{B09EE515-D62A-44E9-94EC-8AD1C63E9DF9}" dt="2022-03-09T09:23:54.509" v="464" actId="1076"/>
          <ac:spMkLst>
            <pc:docMk/>
            <pc:sldMk cId="2091387545" sldId="326"/>
            <ac:spMk id="2" creationId="{A09B0B6A-3EDC-42F8-9680-BEF5259B3F2E}"/>
          </ac:spMkLst>
        </pc:spChg>
        <pc:spChg chg="mod">
          <ac:chgData name="Varun Ojha" userId="a96fe8dc-4843-4960-8733-3bf127117c79" providerId="ADAL" clId="{B09EE515-D62A-44E9-94EC-8AD1C63E9DF9}" dt="2022-03-09T10:57:59.634" v="1783" actId="1076"/>
          <ac:spMkLst>
            <pc:docMk/>
            <pc:sldMk cId="2091387545" sldId="326"/>
            <ac:spMk id="3" creationId="{2FE2D0AF-B346-41FD-9213-60BB6CB3B80D}"/>
          </ac:spMkLst>
        </pc:spChg>
        <pc:spChg chg="mod">
          <ac:chgData name="Varun Ojha" userId="a96fe8dc-4843-4960-8733-3bf127117c79" providerId="ADAL" clId="{B09EE515-D62A-44E9-94EC-8AD1C63E9DF9}" dt="2022-03-09T10:58:07.797" v="1787" actId="1076"/>
          <ac:spMkLst>
            <pc:docMk/>
            <pc:sldMk cId="2091387545" sldId="326"/>
            <ac:spMk id="4" creationId="{C4178B4F-D90E-411A-8670-6E16622A17B7}"/>
          </ac:spMkLst>
        </pc:spChg>
        <pc:spChg chg="mod">
          <ac:chgData name="Varun Ojha" userId="a96fe8dc-4843-4960-8733-3bf127117c79" providerId="ADAL" clId="{B09EE515-D62A-44E9-94EC-8AD1C63E9DF9}" dt="2022-03-09T09:24:55.496" v="483" actId="1076"/>
          <ac:spMkLst>
            <pc:docMk/>
            <pc:sldMk cId="2091387545" sldId="326"/>
            <ac:spMk id="5" creationId="{B86AAD40-A95B-4938-908B-9716E464D26A}"/>
          </ac:spMkLst>
        </pc:spChg>
        <pc:spChg chg="del">
          <ac:chgData name="Varun Ojha" userId="a96fe8dc-4843-4960-8733-3bf127117c79" providerId="ADAL" clId="{B09EE515-D62A-44E9-94EC-8AD1C63E9DF9}" dt="2022-03-09T09:25:25.277" v="488" actId="478"/>
          <ac:spMkLst>
            <pc:docMk/>
            <pc:sldMk cId="2091387545" sldId="326"/>
            <ac:spMk id="15" creationId="{C9CA2BC8-7B24-440A-B91A-199A7C05AA1F}"/>
          </ac:spMkLst>
        </pc:spChg>
        <pc:spChg chg="mod">
          <ac:chgData name="Varun Ojha" userId="a96fe8dc-4843-4960-8733-3bf127117c79" providerId="ADAL" clId="{B09EE515-D62A-44E9-94EC-8AD1C63E9DF9}" dt="2022-03-09T10:58:14.387" v="1789" actId="14100"/>
          <ac:spMkLst>
            <pc:docMk/>
            <pc:sldMk cId="2091387545" sldId="326"/>
            <ac:spMk id="19" creationId="{A9451FD2-F75A-4142-AC92-34EAAA00B47A}"/>
          </ac:spMkLst>
        </pc:spChg>
        <pc:spChg chg="mod">
          <ac:chgData name="Varun Ojha" userId="a96fe8dc-4843-4960-8733-3bf127117c79" providerId="ADAL" clId="{B09EE515-D62A-44E9-94EC-8AD1C63E9DF9}" dt="2022-03-09T10:57:56.764" v="1782" actId="14100"/>
          <ac:spMkLst>
            <pc:docMk/>
            <pc:sldMk cId="2091387545" sldId="326"/>
            <ac:spMk id="27" creationId="{D8F76768-FE55-4A32-94B8-1BFB2C01BBE7}"/>
          </ac:spMkLst>
        </pc:spChg>
        <pc:spChg chg="mod">
          <ac:chgData name="Varun Ojha" userId="a96fe8dc-4843-4960-8733-3bf127117c79" providerId="ADAL" clId="{B09EE515-D62A-44E9-94EC-8AD1C63E9DF9}" dt="2022-03-09T10:57:22.669" v="1774" actId="20577"/>
          <ac:spMkLst>
            <pc:docMk/>
            <pc:sldMk cId="2091387545" sldId="326"/>
            <ac:spMk id="64" creationId="{D1CD65C5-9609-4D45-BE91-CF5019858E90}"/>
          </ac:spMkLst>
        </pc:spChg>
        <pc:grpChg chg="del mod">
          <ac:chgData name="Varun Ojha" userId="a96fe8dc-4843-4960-8733-3bf127117c79" providerId="ADAL" clId="{B09EE515-D62A-44E9-94EC-8AD1C63E9DF9}" dt="2022-03-09T08:49:25.183" v="125" actId="478"/>
          <ac:grpSpMkLst>
            <pc:docMk/>
            <pc:sldMk cId="2091387545" sldId="326"/>
            <ac:grpSpMk id="36" creationId="{F7844239-D382-45AC-BAFD-F1B88A58F7E6}"/>
          </ac:grpSpMkLst>
        </pc:grpChg>
        <pc:cxnChg chg="mod">
          <ac:chgData name="Varun Ojha" userId="a96fe8dc-4843-4960-8733-3bf127117c79" providerId="ADAL" clId="{B09EE515-D62A-44E9-94EC-8AD1C63E9DF9}" dt="2022-03-09T10:57:56.764" v="1782" actId="14100"/>
          <ac:cxnSpMkLst>
            <pc:docMk/>
            <pc:sldMk cId="2091387545" sldId="326"/>
            <ac:cxnSpMk id="7" creationId="{B3C77198-A15E-4B10-A821-403E10DFABBF}"/>
          </ac:cxnSpMkLst>
        </pc:cxnChg>
        <pc:cxnChg chg="mod">
          <ac:chgData name="Varun Ojha" userId="a96fe8dc-4843-4960-8733-3bf127117c79" providerId="ADAL" clId="{B09EE515-D62A-44E9-94EC-8AD1C63E9DF9}" dt="2022-03-09T10:58:14.387" v="1789" actId="14100"/>
          <ac:cxnSpMkLst>
            <pc:docMk/>
            <pc:sldMk cId="2091387545" sldId="326"/>
            <ac:cxnSpMk id="9" creationId="{31B37927-71B7-4651-8DA0-5E39AC365E61}"/>
          </ac:cxnSpMkLst>
        </pc:cxnChg>
        <pc:cxnChg chg="add mod">
          <ac:chgData name="Varun Ojha" userId="a96fe8dc-4843-4960-8733-3bf127117c79" providerId="ADAL" clId="{B09EE515-D62A-44E9-94EC-8AD1C63E9DF9}" dt="2022-03-09T10:57:59.634" v="1783" actId="1076"/>
          <ac:cxnSpMkLst>
            <pc:docMk/>
            <pc:sldMk cId="2091387545" sldId="326"/>
            <ac:cxnSpMk id="70" creationId="{37C5E75B-6ABC-4AC5-A08A-A146D923EA42}"/>
          </ac:cxnSpMkLst>
        </pc:cxnChg>
        <pc:cxnChg chg="add mod">
          <ac:chgData name="Varun Ojha" userId="a96fe8dc-4843-4960-8733-3bf127117c79" providerId="ADAL" clId="{B09EE515-D62A-44E9-94EC-8AD1C63E9DF9}" dt="2022-03-09T10:58:14.387" v="1789" actId="14100"/>
          <ac:cxnSpMkLst>
            <pc:docMk/>
            <pc:sldMk cId="2091387545" sldId="326"/>
            <ac:cxnSpMk id="71" creationId="{F23819C6-3152-4918-B9A1-95D1087EE8B6}"/>
          </ac:cxnSpMkLst>
        </pc:cxnChg>
      </pc:sldChg>
      <pc:sldChg chg="modSp add mod">
        <pc:chgData name="Varun Ojha" userId="a96fe8dc-4843-4960-8733-3bf127117c79" providerId="ADAL" clId="{B09EE515-D62A-44E9-94EC-8AD1C63E9DF9}" dt="2022-03-09T09:28:36.477" v="575" actId="113"/>
        <pc:sldMkLst>
          <pc:docMk/>
          <pc:sldMk cId="1970546852" sldId="327"/>
        </pc:sldMkLst>
        <pc:spChg chg="mod">
          <ac:chgData name="Varun Ojha" userId="a96fe8dc-4843-4960-8733-3bf127117c79" providerId="ADAL" clId="{B09EE515-D62A-44E9-94EC-8AD1C63E9DF9}" dt="2022-03-09T08:48:17.267" v="115" actId="113"/>
          <ac:spMkLst>
            <pc:docMk/>
            <pc:sldMk cId="1970546852" sldId="327"/>
            <ac:spMk id="3" creationId="{36352144-B016-4C25-ABDD-A562BFDC8B27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9" creationId="{2F4D1E4D-9799-4C2E-902D-C8C078B9DE2E}"/>
          </ac:spMkLst>
        </pc:spChg>
        <pc:spChg chg="mod">
          <ac:chgData name="Varun Ojha" userId="a96fe8dc-4843-4960-8733-3bf127117c79" providerId="ADAL" clId="{B09EE515-D62A-44E9-94EC-8AD1C63E9DF9}" dt="2022-03-09T09:27:35.349" v="570" actId="6549"/>
          <ac:spMkLst>
            <pc:docMk/>
            <pc:sldMk cId="1970546852" sldId="327"/>
            <ac:spMk id="37" creationId="{013BB181-192B-4470-8C27-B74331679813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68" creationId="{8A105F95-0D28-43ED-B033-7B64242D0F95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69" creationId="{9D26D507-5112-4EDA-8F3E-0E9478B6FF8D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70" creationId="{03367895-CC46-4F63-AE90-D9467D222CF5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71" creationId="{3C5E2D62-3880-42D0-9B24-A5048BF0E4BA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72" creationId="{F770AA5F-B546-4FAB-B017-865478FE5485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73" creationId="{796ECB99-104F-4017-9486-157F802CE0E1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74" creationId="{50BF1D42-47B0-4045-876C-52E367DB0B19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75" creationId="{B5D1489A-233A-4E55-BC7E-A36FA259751C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76" creationId="{5DB48D10-B496-4DB0-AFCD-C89F7ACB842A}"/>
          </ac:spMkLst>
        </pc:spChg>
        <pc:spChg chg="mod">
          <ac:chgData name="Varun Ojha" userId="a96fe8dc-4843-4960-8733-3bf127117c79" providerId="ADAL" clId="{B09EE515-D62A-44E9-94EC-8AD1C63E9DF9}" dt="2022-03-09T08:47:43.314" v="107" actId="11530"/>
          <ac:spMkLst>
            <pc:docMk/>
            <pc:sldMk cId="1970546852" sldId="327"/>
            <ac:spMk id="77" creationId="{794DFA22-8D71-4AA8-8CDB-64A7E5CB6FB1}"/>
          </ac:spMkLst>
        </pc:spChg>
        <pc:spChg chg="mod">
          <ac:chgData name="Varun Ojha" userId="a96fe8dc-4843-4960-8733-3bf127117c79" providerId="ADAL" clId="{B09EE515-D62A-44E9-94EC-8AD1C63E9DF9}" dt="2022-03-09T09:28:36.477" v="575" actId="113"/>
          <ac:spMkLst>
            <pc:docMk/>
            <pc:sldMk cId="1970546852" sldId="327"/>
            <ac:spMk id="79" creationId="{226AE558-B3E2-4F95-88F0-523E3E4E0659}"/>
          </ac:spMkLst>
        </pc:spChg>
        <pc:grpChg chg="mod">
          <ac:chgData name="Varun Ojha" userId="a96fe8dc-4843-4960-8733-3bf127117c79" providerId="ADAL" clId="{B09EE515-D62A-44E9-94EC-8AD1C63E9DF9}" dt="2022-03-09T08:47:43.314" v="107" actId="11530"/>
          <ac:grpSpMkLst>
            <pc:docMk/>
            <pc:sldMk cId="1970546852" sldId="327"/>
            <ac:grpSpMk id="10" creationId="{97DEB5DC-5120-4188-B804-DCC3E7FB2600}"/>
          </ac:grpSpMkLst>
        </pc:grpChg>
        <pc:grpChg chg="mod">
          <ac:chgData name="Varun Ojha" userId="a96fe8dc-4843-4960-8733-3bf127117c79" providerId="ADAL" clId="{B09EE515-D62A-44E9-94EC-8AD1C63E9DF9}" dt="2022-03-09T08:47:43.314" v="107" actId="11530"/>
          <ac:grpSpMkLst>
            <pc:docMk/>
            <pc:sldMk cId="1970546852" sldId="327"/>
            <ac:grpSpMk id="67" creationId="{17FFB9DC-E280-48B2-9E43-3913E1EE4AB3}"/>
          </ac:grpSpMkLst>
        </pc:grpChg>
        <pc:graphicFrameChg chg="mod">
          <ac:chgData name="Varun Ojha" userId="a96fe8dc-4843-4960-8733-3bf127117c79" providerId="ADAL" clId="{B09EE515-D62A-44E9-94EC-8AD1C63E9DF9}" dt="2022-03-09T09:28:26.325" v="574"/>
          <ac:graphicFrameMkLst>
            <pc:docMk/>
            <pc:sldMk cId="1970546852" sldId="327"/>
            <ac:graphicFrameMk id="63" creationId="{CF48C222-66F0-4247-B932-AEE5C160F3ED}"/>
          </ac:graphicFrameMkLst>
        </pc:graphicFrameChg>
        <pc:cxnChg chg="mod">
          <ac:chgData name="Varun Ojha" userId="a96fe8dc-4843-4960-8733-3bf127117c79" providerId="ADAL" clId="{B09EE515-D62A-44E9-94EC-8AD1C63E9DF9}" dt="2022-03-09T08:47:43.314" v="107" actId="11530"/>
          <ac:cxnSpMkLst>
            <pc:docMk/>
            <pc:sldMk cId="1970546852" sldId="327"/>
            <ac:cxnSpMk id="6" creationId="{D4ADCBAE-B204-4584-8F81-6E4D9F48C40C}"/>
          </ac:cxnSpMkLst>
        </pc:cxnChg>
        <pc:cxnChg chg="mod">
          <ac:chgData name="Varun Ojha" userId="a96fe8dc-4843-4960-8733-3bf127117c79" providerId="ADAL" clId="{B09EE515-D62A-44E9-94EC-8AD1C63E9DF9}" dt="2022-03-09T08:47:43.314" v="107" actId="11530"/>
          <ac:cxnSpMkLst>
            <pc:docMk/>
            <pc:sldMk cId="1970546852" sldId="327"/>
            <ac:cxnSpMk id="83" creationId="{476DAAED-D666-4D8F-88CD-A1D8C47E0EE5}"/>
          </ac:cxnSpMkLst>
        </pc:cxnChg>
      </pc:sldChg>
      <pc:sldChg chg="modSp add mod">
        <pc:chgData name="Varun Ojha" userId="a96fe8dc-4843-4960-8733-3bf127117c79" providerId="ADAL" clId="{B09EE515-D62A-44E9-94EC-8AD1C63E9DF9}" dt="2022-03-09T10:55:20.549" v="1688" actId="14100"/>
        <pc:sldMkLst>
          <pc:docMk/>
          <pc:sldMk cId="919932405" sldId="341"/>
        </pc:sldMkLst>
        <pc:spChg chg="mod">
          <ac:chgData name="Varun Ojha" userId="a96fe8dc-4843-4960-8733-3bf127117c79" providerId="ADAL" clId="{B09EE515-D62A-44E9-94EC-8AD1C63E9DF9}" dt="2022-03-09T10:55:20.549" v="1688" actId="14100"/>
          <ac:spMkLst>
            <pc:docMk/>
            <pc:sldMk cId="919932405" sldId="341"/>
            <ac:spMk id="4" creationId="{3EB4CD4A-24FC-42C4-BD5C-0027398E66B5}"/>
          </ac:spMkLst>
        </pc:spChg>
      </pc:sldChg>
      <pc:sldChg chg="delSp modSp add mod">
        <pc:chgData name="Varun Ojha" userId="a96fe8dc-4843-4960-8733-3bf127117c79" providerId="ADAL" clId="{B09EE515-D62A-44E9-94EC-8AD1C63E9DF9}" dt="2022-03-10T12:16:18.923" v="3030" actId="113"/>
        <pc:sldMkLst>
          <pc:docMk/>
          <pc:sldMk cId="3007621785" sldId="407"/>
        </pc:sldMkLst>
        <pc:spChg chg="mod">
          <ac:chgData name="Varun Ojha" userId="a96fe8dc-4843-4960-8733-3bf127117c79" providerId="ADAL" clId="{B09EE515-D62A-44E9-94EC-8AD1C63E9DF9}" dt="2022-03-09T09:54:03.210" v="1135" actId="1076"/>
          <ac:spMkLst>
            <pc:docMk/>
            <pc:sldMk cId="3007621785" sldId="407"/>
            <ac:spMk id="3" creationId="{ED7C87C0-50AB-4670-884E-A013E18B5F81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10" creationId="{8903F7AA-45A0-4F6A-AE81-A6C0154E9492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11" creationId="{3E4E0D0D-DB66-4A00-9D3D-3977A201E4E5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12" creationId="{8F3512D7-9E3A-4230-B70D-EAF8483FDA4E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14" creationId="{6D49B0E9-674F-4228-BE22-D37269DA29BA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17" creationId="{80FD0F75-0BE0-4D54-B8C0-DFDE48FBAB5B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18" creationId="{3EC92DD2-32DD-42D8-8E1D-1CFF7D68C540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19" creationId="{6BEEDE40-0606-435D-AF26-7687A68124AF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0" creationId="{1AE622D7-CCBC-4A4C-9268-5F3A04366762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1" creationId="{F0B7958E-016E-496C-B149-38A058AF7575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2" creationId="{CF2C3E96-1CCA-44B8-9761-F0DA6D1C08B2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3" creationId="{EE3F9D01-EEC7-4656-A0F0-EDF9258D9E12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4" creationId="{1D17DB01-4EBC-4777-89D8-BC9F426BAD1C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5" creationId="{F98B22F1-879C-4B90-A5CD-4C66D589FEC8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6" creationId="{27D29A9A-19C8-435F-A64E-C2B99145B6BF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7" creationId="{022376DD-2F72-45CF-A9C7-566DB15FBD08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8" creationId="{12C451C9-114E-423C-B414-EA69C17E3009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29" creationId="{6A3A9760-16B0-4A73-BD66-AA1B99EE70F4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0" creationId="{374541B7-06F5-4FE9-8F88-4DBD917CB997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1" creationId="{F3213AA5-C600-43F1-9215-1CC9D70CB5E7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2" creationId="{251BA892-BED3-4CC2-A24B-242299A29A37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3" creationId="{67A9C65B-5864-45BB-B742-7CAA7A790746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4" creationId="{32BF267F-BF0E-4E06-8BDC-70E0B23EF310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5" creationId="{7AE5ECE6-6946-4F39-BA12-D8A4F281E324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6" creationId="{EC322323-291B-4E0E-BA6E-05C17527738C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7" creationId="{4EF9682A-7811-4D33-BF57-1FE592A28FE1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8" creationId="{F2617596-D04D-4A07-AEA9-1081835023B7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39" creationId="{BF2347C8-1A71-459A-A22B-133E3BAA2C74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41" creationId="{1812A15B-F942-4F98-BD9A-0F734E55A21D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42" creationId="{911B3981-35E2-4037-B610-F8A2E8B5D79A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43" creationId="{6E57CCCA-1589-40B4-AD93-673C87B020EB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44" creationId="{85D6996F-B377-4FA5-BF96-ECDBFD9D77ED}"/>
          </ac:spMkLst>
        </pc:spChg>
        <pc:spChg chg="mod">
          <ac:chgData name="Varun Ojha" userId="a96fe8dc-4843-4960-8733-3bf127117c79" providerId="ADAL" clId="{B09EE515-D62A-44E9-94EC-8AD1C63E9DF9}" dt="2022-03-10T12:16:18.923" v="3030" actId="113"/>
          <ac:spMkLst>
            <pc:docMk/>
            <pc:sldMk cId="3007621785" sldId="407"/>
            <ac:spMk id="45" creationId="{FA70A065-3D9C-4CB2-86EE-0AA1381C0052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46" creationId="{F4B39776-8648-4F79-A8CC-F160B3F8C813}"/>
          </ac:spMkLst>
        </pc:spChg>
        <pc:spChg chg="del mod">
          <ac:chgData name="Varun Ojha" userId="a96fe8dc-4843-4960-8733-3bf127117c79" providerId="ADAL" clId="{B09EE515-D62A-44E9-94EC-8AD1C63E9DF9}" dt="2022-03-09T09:50:09.367" v="1029" actId="478"/>
          <ac:spMkLst>
            <pc:docMk/>
            <pc:sldMk cId="3007621785" sldId="407"/>
            <ac:spMk id="47" creationId="{B2731F82-ED04-4EB1-B401-75232B8982AF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48" creationId="{45E2C5B2-446B-45D2-8B14-A3FAF933DD61}"/>
          </ac:spMkLst>
        </pc:spChg>
        <pc:spChg chg="mod">
          <ac:chgData name="Varun Ojha" userId="a96fe8dc-4843-4960-8733-3bf127117c79" providerId="ADAL" clId="{B09EE515-D62A-44E9-94EC-8AD1C63E9DF9}" dt="2022-03-10T12:13:40.699" v="2982" actId="1037"/>
          <ac:spMkLst>
            <pc:docMk/>
            <pc:sldMk cId="3007621785" sldId="407"/>
            <ac:spMk id="49" creationId="{839AC52E-40FB-4329-BD83-2054E67E7E7C}"/>
          </ac:spMkLst>
        </pc:spChg>
        <pc:grpChg chg="mod">
          <ac:chgData name="Varun Ojha" userId="a96fe8dc-4843-4960-8733-3bf127117c79" providerId="ADAL" clId="{B09EE515-D62A-44E9-94EC-8AD1C63E9DF9}" dt="2022-03-10T12:13:40.699" v="2982" actId="1037"/>
          <ac:grpSpMkLst>
            <pc:docMk/>
            <pc:sldMk cId="3007621785" sldId="407"/>
            <ac:grpSpMk id="9" creationId="{088AA7F8-7FD1-4DBF-9D40-187480CE9CEA}"/>
          </ac:grpSpMkLst>
        </pc:grpChg>
        <pc:cxnChg chg="mod">
          <ac:chgData name="Varun Ojha" userId="a96fe8dc-4843-4960-8733-3bf127117c79" providerId="ADAL" clId="{B09EE515-D62A-44E9-94EC-8AD1C63E9DF9}" dt="2022-03-10T12:13:40.699" v="2982" actId="1037"/>
          <ac:cxnSpMkLst>
            <pc:docMk/>
            <pc:sldMk cId="3007621785" sldId="407"/>
            <ac:cxnSpMk id="40" creationId="{03130CC9-026D-42E9-89C9-248419D47854}"/>
          </ac:cxnSpMkLst>
        </pc:cxnChg>
      </pc:sldChg>
      <pc:sldChg chg="addSp delSp modSp add mod">
        <pc:chgData name="Varun Ojha" userId="a96fe8dc-4843-4960-8733-3bf127117c79" providerId="ADAL" clId="{B09EE515-D62A-44E9-94EC-8AD1C63E9DF9}" dt="2022-03-10T12:31:09.637" v="3109" actId="688"/>
        <pc:sldMkLst>
          <pc:docMk/>
          <pc:sldMk cId="3973807489" sldId="417"/>
        </pc:sldMkLst>
        <pc:spChg chg="mod">
          <ac:chgData name="Varun Ojha" userId="a96fe8dc-4843-4960-8733-3bf127117c79" providerId="ADAL" clId="{B09EE515-D62A-44E9-94EC-8AD1C63E9DF9}" dt="2022-03-09T09:35:28.443" v="710" actId="20577"/>
          <ac:spMkLst>
            <pc:docMk/>
            <pc:sldMk cId="3973807489" sldId="417"/>
            <ac:spMk id="2" creationId="{A09B0B6A-3EDC-42F8-9680-BEF5259B3F2E}"/>
          </ac:spMkLst>
        </pc:spChg>
        <pc:spChg chg="del">
          <ac:chgData name="Varun Ojha" userId="a96fe8dc-4843-4960-8733-3bf127117c79" providerId="ADAL" clId="{B09EE515-D62A-44E9-94EC-8AD1C63E9DF9}" dt="2022-03-09T09:08:50.051" v="321" actId="478"/>
          <ac:spMkLst>
            <pc:docMk/>
            <pc:sldMk cId="3973807489" sldId="417"/>
            <ac:spMk id="5" creationId="{F5CC9304-A516-40D7-827B-999EB76E3442}"/>
          </ac:spMkLst>
        </pc:spChg>
        <pc:spChg chg="del">
          <ac:chgData name="Varun Ojha" userId="a96fe8dc-4843-4960-8733-3bf127117c79" providerId="ADAL" clId="{B09EE515-D62A-44E9-94EC-8AD1C63E9DF9}" dt="2022-03-09T09:08:52.882" v="322" actId="478"/>
          <ac:spMkLst>
            <pc:docMk/>
            <pc:sldMk cId="3973807489" sldId="417"/>
            <ac:spMk id="7" creationId="{B8C12B4B-BCA1-438B-A066-1AED2037AC1D}"/>
          </ac:spMkLst>
        </pc:spChg>
        <pc:spChg chg="mod topLvl">
          <ac:chgData name="Varun Ojha" userId="a96fe8dc-4843-4960-8733-3bf127117c79" providerId="ADAL" clId="{B09EE515-D62A-44E9-94EC-8AD1C63E9DF9}" dt="2022-03-10T11:48:39.575" v="2571" actId="1076"/>
          <ac:spMkLst>
            <pc:docMk/>
            <pc:sldMk cId="3973807489" sldId="417"/>
            <ac:spMk id="9" creationId="{2F4D1E4D-9799-4C2E-902D-C8C078B9DE2E}"/>
          </ac:spMkLst>
        </pc:spChg>
        <pc:spChg chg="add del mod">
          <ac:chgData name="Varun Ojha" userId="a96fe8dc-4843-4960-8733-3bf127117c79" providerId="ADAL" clId="{B09EE515-D62A-44E9-94EC-8AD1C63E9DF9}" dt="2022-03-10T11:45:24.771" v="2514" actId="478"/>
          <ac:spMkLst>
            <pc:docMk/>
            <pc:sldMk cId="3973807489" sldId="417"/>
            <ac:spMk id="21" creationId="{DACB03C9-5453-4213-BBAE-A7DCEDA3BB7D}"/>
          </ac:spMkLst>
        </pc:spChg>
        <pc:spChg chg="add del mod">
          <ac:chgData name="Varun Ojha" userId="a96fe8dc-4843-4960-8733-3bf127117c79" providerId="ADAL" clId="{B09EE515-D62A-44E9-94EC-8AD1C63E9DF9}" dt="2022-03-10T11:43:23.426" v="2451" actId="478"/>
          <ac:spMkLst>
            <pc:docMk/>
            <pc:sldMk cId="3973807489" sldId="417"/>
            <ac:spMk id="23" creationId="{FA857662-EBE1-4579-8C5B-BB8B2F56B92C}"/>
          </ac:spMkLst>
        </pc:spChg>
        <pc:spChg chg="add del mod">
          <ac:chgData name="Varun Ojha" userId="a96fe8dc-4843-4960-8733-3bf127117c79" providerId="ADAL" clId="{B09EE515-D62A-44E9-94EC-8AD1C63E9DF9}" dt="2022-03-10T11:43:41.450" v="2454" actId="478"/>
          <ac:spMkLst>
            <pc:docMk/>
            <pc:sldMk cId="3973807489" sldId="417"/>
            <ac:spMk id="25" creationId="{A9381C45-823A-4AB1-99D6-DEFE57680219}"/>
          </ac:spMkLst>
        </pc:spChg>
        <pc:spChg chg="add mod ord">
          <ac:chgData name="Varun Ojha" userId="a96fe8dc-4843-4960-8733-3bf127117c79" providerId="ADAL" clId="{B09EE515-D62A-44E9-94EC-8AD1C63E9DF9}" dt="2022-03-10T12:31:09.637" v="3109" actId="688"/>
          <ac:spMkLst>
            <pc:docMk/>
            <pc:sldMk cId="3973807489" sldId="417"/>
            <ac:spMk id="26" creationId="{54E20539-5B5F-440B-A0EA-BC8FECE31B9A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27" creationId="{4C8877BE-4627-495B-BF0B-FBFAF52CFAB8}"/>
          </ac:spMkLst>
        </pc:spChg>
        <pc:spChg chg="mod">
          <ac:chgData name="Varun Ojha" userId="a96fe8dc-4843-4960-8733-3bf127117c79" providerId="ADAL" clId="{B09EE515-D62A-44E9-94EC-8AD1C63E9DF9}" dt="2022-03-10T12:21:18.300" v="3107" actId="207"/>
          <ac:spMkLst>
            <pc:docMk/>
            <pc:sldMk cId="3973807489" sldId="417"/>
            <ac:spMk id="58" creationId="{C582067D-2C54-424A-85FD-7D78E1DD2B3E}"/>
          </ac:spMkLst>
        </pc:spChg>
        <pc:spChg chg="add mod">
          <ac:chgData name="Varun Ojha" userId="a96fe8dc-4843-4960-8733-3bf127117c79" providerId="ADAL" clId="{B09EE515-D62A-44E9-94EC-8AD1C63E9DF9}" dt="2022-03-10T11:48:10.367" v="2564" actId="1076"/>
          <ac:spMkLst>
            <pc:docMk/>
            <pc:sldMk cId="3973807489" sldId="417"/>
            <ac:spMk id="60" creationId="{CA718C2E-5CEA-4A79-AF39-859DB950DD4C}"/>
          </ac:spMkLst>
        </pc:spChg>
        <pc:spChg chg="del">
          <ac:chgData name="Varun Ojha" userId="a96fe8dc-4843-4960-8733-3bf127117c79" providerId="ADAL" clId="{B09EE515-D62A-44E9-94EC-8AD1C63E9DF9}" dt="2022-03-09T09:08:40.782" v="317" actId="478"/>
          <ac:spMkLst>
            <pc:docMk/>
            <pc:sldMk cId="3973807489" sldId="417"/>
            <ac:spMk id="62" creationId="{18A304FD-671C-4FD4-8BA7-0928FC93606F}"/>
          </ac:spMkLst>
        </pc:spChg>
        <pc:spChg chg="del">
          <ac:chgData name="Varun Ojha" userId="a96fe8dc-4843-4960-8733-3bf127117c79" providerId="ADAL" clId="{B09EE515-D62A-44E9-94EC-8AD1C63E9DF9}" dt="2022-03-09T09:08:45.001" v="319" actId="478"/>
          <ac:spMkLst>
            <pc:docMk/>
            <pc:sldMk cId="3973807489" sldId="417"/>
            <ac:spMk id="64" creationId="{13D9D463-6BB2-489A-B6D1-E24B7ABE4B4F}"/>
          </ac:spMkLst>
        </pc:spChg>
        <pc:spChg chg="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68" creationId="{8A105F95-0D28-43ED-B033-7B64242D0F95}"/>
          </ac:spMkLst>
        </pc:spChg>
        <pc:spChg chg="del">
          <ac:chgData name="Varun Ojha" userId="a96fe8dc-4843-4960-8733-3bf127117c79" providerId="ADAL" clId="{B09EE515-D62A-44E9-94EC-8AD1C63E9DF9}" dt="2022-03-10T11:41:07.631" v="2406" actId="478"/>
          <ac:spMkLst>
            <pc:docMk/>
            <pc:sldMk cId="3973807489" sldId="417"/>
            <ac:spMk id="69" creationId="{9D26D507-5112-4EDA-8F3E-0E9478B6FF8D}"/>
          </ac:spMkLst>
        </pc:spChg>
        <pc:spChg chg="del mod">
          <ac:chgData name="Varun Ojha" userId="a96fe8dc-4843-4960-8733-3bf127117c79" providerId="ADAL" clId="{B09EE515-D62A-44E9-94EC-8AD1C63E9DF9}" dt="2022-03-10T11:41:16.056" v="2410" actId="478"/>
          <ac:spMkLst>
            <pc:docMk/>
            <pc:sldMk cId="3973807489" sldId="417"/>
            <ac:spMk id="70" creationId="{03367895-CC46-4F63-AE90-D9467D222CF5}"/>
          </ac:spMkLst>
        </pc:spChg>
        <pc:spChg chg="del mod">
          <ac:chgData name="Varun Ojha" userId="a96fe8dc-4843-4960-8733-3bf127117c79" providerId="ADAL" clId="{B09EE515-D62A-44E9-94EC-8AD1C63E9DF9}" dt="2022-03-10T11:41:14.053" v="2409" actId="478"/>
          <ac:spMkLst>
            <pc:docMk/>
            <pc:sldMk cId="3973807489" sldId="417"/>
            <ac:spMk id="71" creationId="{3C5E2D62-3880-42D0-9B24-A5048BF0E4BA}"/>
          </ac:spMkLst>
        </pc:spChg>
        <pc:spChg chg="del mod">
          <ac:chgData name="Varun Ojha" userId="a96fe8dc-4843-4960-8733-3bf127117c79" providerId="ADAL" clId="{B09EE515-D62A-44E9-94EC-8AD1C63E9DF9}" dt="2022-03-10T11:41:17.797" v="2411" actId="478"/>
          <ac:spMkLst>
            <pc:docMk/>
            <pc:sldMk cId="3973807489" sldId="417"/>
            <ac:spMk id="72" creationId="{F770AA5F-B546-4FAB-B017-865478FE5485}"/>
          </ac:spMkLst>
        </pc:spChg>
        <pc:spChg chg="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73" creationId="{63FC4241-32EF-4E1C-9C69-CB1A5E5D9A9C}"/>
          </ac:spMkLst>
        </pc:spChg>
        <pc:spChg chg="del mod">
          <ac:chgData name="Varun Ojha" userId="a96fe8dc-4843-4960-8733-3bf127117c79" providerId="ADAL" clId="{B09EE515-D62A-44E9-94EC-8AD1C63E9DF9}" dt="2022-03-10T11:41:12.309" v="2408" actId="478"/>
          <ac:spMkLst>
            <pc:docMk/>
            <pc:sldMk cId="3973807489" sldId="417"/>
            <ac:spMk id="74" creationId="{50BF1D42-47B0-4045-876C-52E367DB0B19}"/>
          </ac:spMkLst>
        </pc:spChg>
        <pc:spChg chg="add del mod">
          <ac:chgData name="Varun Ojha" userId="a96fe8dc-4843-4960-8733-3bf127117c79" providerId="ADAL" clId="{B09EE515-D62A-44E9-94EC-8AD1C63E9DF9}" dt="2022-03-10T11:45:21.101" v="2511" actId="478"/>
          <ac:spMkLst>
            <pc:docMk/>
            <pc:sldMk cId="3973807489" sldId="417"/>
            <ac:spMk id="75" creationId="{F708DB38-4CF3-4152-8790-DE35546F32D4}"/>
          </ac:spMkLst>
        </pc:spChg>
        <pc:spChg chg="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76" creationId="{5DB48D10-B496-4DB0-AFCD-C89F7ACB842A}"/>
          </ac:spMkLst>
        </pc:spChg>
        <pc:spChg chg="del">
          <ac:chgData name="Varun Ojha" userId="a96fe8dc-4843-4960-8733-3bf127117c79" providerId="ADAL" clId="{B09EE515-D62A-44E9-94EC-8AD1C63E9DF9}" dt="2022-03-10T11:41:06.133" v="2405" actId="478"/>
          <ac:spMkLst>
            <pc:docMk/>
            <pc:sldMk cId="3973807489" sldId="417"/>
            <ac:spMk id="77" creationId="{794DFA22-8D71-4AA8-8CDB-64A7E5CB6FB1}"/>
          </ac:spMkLst>
        </pc:spChg>
        <pc:spChg chg="add del mod">
          <ac:chgData name="Varun Ojha" userId="a96fe8dc-4843-4960-8733-3bf127117c79" providerId="ADAL" clId="{B09EE515-D62A-44E9-94EC-8AD1C63E9DF9}" dt="2022-03-10T11:45:23.698" v="2513" actId="478"/>
          <ac:spMkLst>
            <pc:docMk/>
            <pc:sldMk cId="3973807489" sldId="417"/>
            <ac:spMk id="78" creationId="{C12D5D9D-0DC3-4DB0-8B53-64515AEA1D44}"/>
          </ac:spMkLst>
        </pc:spChg>
        <pc:spChg chg="mod topLvl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79" creationId="{226AE558-B3E2-4F95-88F0-523E3E4E0659}"/>
          </ac:spMkLst>
        </pc:spChg>
        <pc:spChg chg="add del mod">
          <ac:chgData name="Varun Ojha" userId="a96fe8dc-4843-4960-8733-3bf127117c79" providerId="ADAL" clId="{B09EE515-D62A-44E9-94EC-8AD1C63E9DF9}" dt="2022-03-10T11:45:21.949" v="2512" actId="478"/>
          <ac:spMkLst>
            <pc:docMk/>
            <pc:sldMk cId="3973807489" sldId="417"/>
            <ac:spMk id="85" creationId="{07979D84-C3EF-4106-AAFC-6B925DECF33B}"/>
          </ac:spMkLst>
        </pc:spChg>
        <pc:spChg chg="add del mod">
          <ac:chgData name="Varun Ojha" userId="a96fe8dc-4843-4960-8733-3bf127117c79" providerId="ADAL" clId="{B09EE515-D62A-44E9-94EC-8AD1C63E9DF9}" dt="2022-03-10T11:45:26.067" v="2515" actId="478"/>
          <ac:spMkLst>
            <pc:docMk/>
            <pc:sldMk cId="3973807489" sldId="417"/>
            <ac:spMk id="87" creationId="{15F31D81-F261-4F4A-AF8B-B2316E63393B}"/>
          </ac:spMkLst>
        </pc:spChg>
        <pc:spChg chg="add del mod">
          <ac:chgData name="Varun Ojha" userId="a96fe8dc-4843-4960-8733-3bf127117c79" providerId="ADAL" clId="{B09EE515-D62A-44E9-94EC-8AD1C63E9DF9}" dt="2022-03-09T09:36:15.940" v="769" actId="207"/>
          <ac:spMkLst>
            <pc:docMk/>
            <pc:sldMk cId="3973807489" sldId="417"/>
            <ac:spMk id="89" creationId="{3219367F-F852-431A-AF96-504DCF7313D8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0" creationId="{FAB6088D-3DE2-426A-AB4C-9763C82271C9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1" creationId="{8CBFD33E-7535-4FF4-8544-854444217D6D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2" creationId="{A6CE95F4-BE32-48CF-BAB4-F8A9FA864C4E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3" creationId="{70B8CDA6-D229-4BCC-89D7-A52FD0FB1D10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4" creationId="{23D31CE6-A07E-4C91-B86E-4D15EC77FD56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5" creationId="{E15DCFF5-B528-410C-9EE7-3CBB933ADC49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6" creationId="{A5A3CF42-A658-4F81-A3DA-F9E2B855753B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7" creationId="{C6A97CD5-5798-4327-BAFB-C1AA11685BF2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8" creationId="{9B9080FF-98C5-4773-8E99-12E7968CB1B1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99" creationId="{50105538-8014-45CC-B345-8A79767C19F2}"/>
          </ac:spMkLst>
        </pc:spChg>
        <pc:spChg chg="add mod">
          <ac:chgData name="Varun Ojha" userId="a96fe8dc-4843-4960-8733-3bf127117c79" providerId="ADAL" clId="{B09EE515-D62A-44E9-94EC-8AD1C63E9DF9}" dt="2022-03-10T11:48:00.191" v="2560" actId="1076"/>
          <ac:spMkLst>
            <pc:docMk/>
            <pc:sldMk cId="3973807489" sldId="417"/>
            <ac:spMk id="100" creationId="{3608496C-DEAF-4788-B99A-400A7BF66B48}"/>
          </ac:spMkLst>
        </pc:spChg>
        <pc:spChg chg="add mod">
          <ac:chgData name="Varun Ojha" userId="a96fe8dc-4843-4960-8733-3bf127117c79" providerId="ADAL" clId="{B09EE515-D62A-44E9-94EC-8AD1C63E9DF9}" dt="2022-03-10T12:18:22.598" v="3104" actId="207"/>
          <ac:spMkLst>
            <pc:docMk/>
            <pc:sldMk cId="3973807489" sldId="417"/>
            <ac:spMk id="101" creationId="{F62B39FA-9EEA-48D2-AFEC-F94C56E2A8CC}"/>
          </ac:spMkLst>
        </pc:spChg>
        <pc:spChg chg="add mod">
          <ac:chgData name="Varun Ojha" userId="a96fe8dc-4843-4960-8733-3bf127117c79" providerId="ADAL" clId="{B09EE515-D62A-44E9-94EC-8AD1C63E9DF9}" dt="2022-03-10T12:18:20.462" v="3103" actId="20577"/>
          <ac:spMkLst>
            <pc:docMk/>
            <pc:sldMk cId="3973807489" sldId="417"/>
            <ac:spMk id="103" creationId="{F5364440-CFB5-4B5C-B047-E9E9576E9854}"/>
          </ac:spMkLst>
        </pc:spChg>
        <pc:grpChg chg="del mod">
          <ac:chgData name="Varun Ojha" userId="a96fe8dc-4843-4960-8733-3bf127117c79" providerId="ADAL" clId="{B09EE515-D62A-44E9-94EC-8AD1C63E9DF9}" dt="2022-03-10T11:41:26.949" v="2414" actId="165"/>
          <ac:grpSpMkLst>
            <pc:docMk/>
            <pc:sldMk cId="3973807489" sldId="417"/>
            <ac:grpSpMk id="10" creationId="{97DEB5DC-5120-4188-B804-DCC3E7FB2600}"/>
          </ac:grpSpMkLst>
        </pc:grpChg>
        <pc:grpChg chg="del">
          <ac:chgData name="Varun Ojha" userId="a96fe8dc-4843-4960-8733-3bf127117c79" providerId="ADAL" clId="{B09EE515-D62A-44E9-94EC-8AD1C63E9DF9}" dt="2022-03-09T09:08:40.782" v="317" actId="478"/>
          <ac:grpSpMkLst>
            <pc:docMk/>
            <pc:sldMk cId="3973807489" sldId="417"/>
            <ac:grpSpMk id="20" creationId="{1E127BFF-F4D0-4357-A4F1-7A9CD49D71DB}"/>
          </ac:grpSpMkLst>
        </pc:grpChg>
        <pc:grpChg chg="mod topLvl">
          <ac:chgData name="Varun Ojha" userId="a96fe8dc-4843-4960-8733-3bf127117c79" providerId="ADAL" clId="{B09EE515-D62A-44E9-94EC-8AD1C63E9DF9}" dt="2022-03-10T11:48:00.191" v="2560" actId="1076"/>
          <ac:grpSpMkLst>
            <pc:docMk/>
            <pc:sldMk cId="3973807489" sldId="417"/>
            <ac:grpSpMk id="67" creationId="{17FFB9DC-E280-48B2-9E43-3913E1EE4AB3}"/>
          </ac:grpSpMkLst>
        </pc:grpChg>
        <pc:grpChg chg="del">
          <ac:chgData name="Varun Ojha" userId="a96fe8dc-4843-4960-8733-3bf127117c79" providerId="ADAL" clId="{B09EE515-D62A-44E9-94EC-8AD1C63E9DF9}" dt="2022-03-10T11:40:56.269" v="2404" actId="478"/>
          <ac:grpSpMkLst>
            <pc:docMk/>
            <pc:sldMk cId="3973807489" sldId="417"/>
            <ac:grpSpMk id="86" creationId="{D094816F-D7B1-40F7-88B2-3FA23BCB8BCB}"/>
          </ac:grpSpMkLst>
        </pc:grpChg>
        <pc:cxnChg chg="mod topLvl">
          <ac:chgData name="Varun Ojha" userId="a96fe8dc-4843-4960-8733-3bf127117c79" providerId="ADAL" clId="{B09EE515-D62A-44E9-94EC-8AD1C63E9DF9}" dt="2022-03-10T11:48:21.787" v="2567" actId="692"/>
          <ac:cxnSpMkLst>
            <pc:docMk/>
            <pc:sldMk cId="3973807489" sldId="417"/>
            <ac:cxnSpMk id="6" creationId="{D4ADCBAE-B204-4584-8F81-6E4D9F48C40C}"/>
          </ac:cxnSpMkLst>
        </pc:cxnChg>
        <pc:cxnChg chg="mod">
          <ac:chgData name="Varun Ojha" userId="a96fe8dc-4843-4960-8733-3bf127117c79" providerId="ADAL" clId="{B09EE515-D62A-44E9-94EC-8AD1C63E9DF9}" dt="2022-03-10T11:40:56.269" v="2404" actId="478"/>
          <ac:cxnSpMkLst>
            <pc:docMk/>
            <pc:sldMk cId="3973807489" sldId="417"/>
            <ac:cxnSpMk id="28" creationId="{FAD41B70-713A-4B54-8740-27FBD9AEBBC7}"/>
          </ac:cxnSpMkLst>
        </pc:cxnChg>
        <pc:cxnChg chg="add mod">
          <ac:chgData name="Varun Ojha" userId="a96fe8dc-4843-4960-8733-3bf127117c79" providerId="ADAL" clId="{B09EE515-D62A-44E9-94EC-8AD1C63E9DF9}" dt="2022-03-10T11:48:21.787" v="2567" actId="692"/>
          <ac:cxnSpMkLst>
            <pc:docMk/>
            <pc:sldMk cId="3973807489" sldId="417"/>
            <ac:cxnSpMk id="59" creationId="{DD5386D8-B85D-412A-AC94-68445B7DD1F6}"/>
          </ac:cxnSpMkLst>
        </pc:cxnChg>
        <pc:cxnChg chg="del">
          <ac:chgData name="Varun Ojha" userId="a96fe8dc-4843-4960-8733-3bf127117c79" providerId="ADAL" clId="{B09EE515-D62A-44E9-94EC-8AD1C63E9DF9}" dt="2022-03-09T09:08:42.865" v="318" actId="478"/>
          <ac:cxnSpMkLst>
            <pc:docMk/>
            <pc:sldMk cId="3973807489" sldId="417"/>
            <ac:cxnSpMk id="60" creationId="{C5C822BD-D6BA-4897-B7DA-6029F63A8514}"/>
          </ac:cxnSpMkLst>
        </pc:cxnChg>
        <pc:cxnChg chg="del">
          <ac:chgData name="Varun Ojha" userId="a96fe8dc-4843-4960-8733-3bf127117c79" providerId="ADAL" clId="{B09EE515-D62A-44E9-94EC-8AD1C63E9DF9}" dt="2022-03-09T09:08:46.674" v="320" actId="478"/>
          <ac:cxnSpMkLst>
            <pc:docMk/>
            <pc:sldMk cId="3973807489" sldId="417"/>
            <ac:cxnSpMk id="61" creationId="{F044AD3B-A837-4CF8-9308-16096D1266BB}"/>
          </ac:cxnSpMkLst>
        </pc:cxnChg>
        <pc:cxnChg chg="mod">
          <ac:chgData name="Varun Ojha" userId="a96fe8dc-4843-4960-8733-3bf127117c79" providerId="ADAL" clId="{B09EE515-D62A-44E9-94EC-8AD1C63E9DF9}" dt="2022-03-10T11:48:21.787" v="2567" actId="692"/>
          <ac:cxnSpMkLst>
            <pc:docMk/>
            <pc:sldMk cId="3973807489" sldId="417"/>
            <ac:cxnSpMk id="63" creationId="{ADB5BAC7-48CE-42A5-BF6A-A97C236ACC31}"/>
          </ac:cxnSpMkLst>
        </pc:cxnChg>
        <pc:cxnChg chg="mod topLvl">
          <ac:chgData name="Varun Ojha" userId="a96fe8dc-4843-4960-8733-3bf127117c79" providerId="ADAL" clId="{B09EE515-D62A-44E9-94EC-8AD1C63E9DF9}" dt="2022-03-10T11:48:39.575" v="2571" actId="1076"/>
          <ac:cxnSpMkLst>
            <pc:docMk/>
            <pc:sldMk cId="3973807489" sldId="417"/>
            <ac:cxnSpMk id="83" creationId="{476DAAED-D666-4D8F-88CD-A1D8C47E0EE5}"/>
          </ac:cxnSpMkLst>
        </pc:cxnChg>
        <pc:cxnChg chg="add mod">
          <ac:chgData name="Varun Ojha" userId="a96fe8dc-4843-4960-8733-3bf127117c79" providerId="ADAL" clId="{B09EE515-D62A-44E9-94EC-8AD1C63E9DF9}" dt="2022-03-10T12:17:25.992" v="3050" actId="14100"/>
          <ac:cxnSpMkLst>
            <pc:docMk/>
            <pc:sldMk cId="3973807489" sldId="417"/>
            <ac:cxnSpMk id="102" creationId="{38C77A61-863D-4B6C-AA8B-D36A4B22D452}"/>
          </ac:cxnSpMkLst>
        </pc:cxnChg>
        <pc:cxnChg chg="add mod">
          <ac:chgData name="Varun Ojha" userId="a96fe8dc-4843-4960-8733-3bf127117c79" providerId="ADAL" clId="{B09EE515-D62A-44E9-94EC-8AD1C63E9DF9}" dt="2022-03-10T12:18:27.692" v="3105" actId="14100"/>
          <ac:cxnSpMkLst>
            <pc:docMk/>
            <pc:sldMk cId="3973807489" sldId="417"/>
            <ac:cxnSpMk id="104" creationId="{BF2766C2-A7BA-4C37-9553-D7AF283E8DF3}"/>
          </ac:cxnSpMkLst>
        </pc:cxnChg>
      </pc:sldChg>
      <pc:sldChg chg="addSp delSp modSp new mod modAnim">
        <pc:chgData name="Varun Ojha" userId="a96fe8dc-4843-4960-8733-3bf127117c79" providerId="ADAL" clId="{B09EE515-D62A-44E9-94EC-8AD1C63E9DF9}" dt="2022-03-09T11:13:07.437" v="2155"/>
        <pc:sldMkLst>
          <pc:docMk/>
          <pc:sldMk cId="2061939640" sldId="418"/>
        </pc:sldMkLst>
        <pc:spChg chg="mod">
          <ac:chgData name="Varun Ojha" userId="a96fe8dc-4843-4960-8733-3bf127117c79" providerId="ADAL" clId="{B09EE515-D62A-44E9-94EC-8AD1C63E9DF9}" dt="2022-03-09T11:10:24.657" v="2136" actId="1076"/>
          <ac:spMkLst>
            <pc:docMk/>
            <pc:sldMk cId="2061939640" sldId="418"/>
            <ac:spMk id="2" creationId="{AFBCDDFB-818E-4BE8-BB3A-9CBE73EEDC30}"/>
          </ac:spMkLst>
        </pc:spChg>
        <pc:spChg chg="del">
          <ac:chgData name="Varun Ojha" userId="a96fe8dc-4843-4960-8733-3bf127117c79" providerId="ADAL" clId="{B09EE515-D62A-44E9-94EC-8AD1C63E9DF9}" dt="2022-03-09T09:03:17.203" v="196"/>
          <ac:spMkLst>
            <pc:docMk/>
            <pc:sldMk cId="2061939640" sldId="418"/>
            <ac:spMk id="3" creationId="{BF5F7EA0-2EBD-47B4-9E0C-A71AF49EC17F}"/>
          </ac:spMkLst>
        </pc:spChg>
        <pc:spChg chg="add del mod">
          <ac:chgData name="Varun Ojha" userId="a96fe8dc-4843-4960-8733-3bf127117c79" providerId="ADAL" clId="{B09EE515-D62A-44E9-94EC-8AD1C63E9DF9}" dt="2022-03-09T09:04:46.781" v="266" actId="478"/>
          <ac:spMkLst>
            <pc:docMk/>
            <pc:sldMk cId="2061939640" sldId="418"/>
            <ac:spMk id="11" creationId="{8373998F-1321-45B7-BF2B-7DD6B431B8D6}"/>
          </ac:spMkLst>
        </pc:spChg>
        <pc:spChg chg="add mod">
          <ac:chgData name="Varun Ojha" userId="a96fe8dc-4843-4960-8733-3bf127117c79" providerId="ADAL" clId="{B09EE515-D62A-44E9-94EC-8AD1C63E9DF9}" dt="2022-03-09T11:10:24.657" v="2136" actId="1076"/>
          <ac:spMkLst>
            <pc:docMk/>
            <pc:sldMk cId="2061939640" sldId="418"/>
            <ac:spMk id="26" creationId="{E06FE20E-EBE2-414B-A7B6-D865032B479E}"/>
          </ac:spMkLst>
        </pc:spChg>
        <pc:grpChg chg="add mod">
          <ac:chgData name="Varun Ojha" userId="a96fe8dc-4843-4960-8733-3bf127117c79" providerId="ADAL" clId="{B09EE515-D62A-44E9-94EC-8AD1C63E9DF9}" dt="2022-03-09T09:36:23.019" v="770" actId="14100"/>
          <ac:grpSpMkLst>
            <pc:docMk/>
            <pc:sldMk cId="2061939640" sldId="418"/>
            <ac:grpSpMk id="22" creationId="{1AD61AF9-A484-470A-83E9-0F03DEC6A366}"/>
          </ac:grpSpMkLst>
        </pc:grpChg>
        <pc:grpChg chg="mod">
          <ac:chgData name="Varun Ojha" userId="a96fe8dc-4843-4960-8733-3bf127117c79" providerId="ADAL" clId="{B09EE515-D62A-44E9-94EC-8AD1C63E9DF9}" dt="2022-03-09T11:06:41.281" v="1942"/>
          <ac:grpSpMkLst>
            <pc:docMk/>
            <pc:sldMk cId="2061939640" sldId="418"/>
            <ac:grpSpMk id="40" creationId="{40E84DBA-7C28-4DDF-A1D4-B71CEEF84545}"/>
          </ac:grpSpMkLst>
        </pc:grpChg>
        <pc:grpChg chg="mod">
          <ac:chgData name="Varun Ojha" userId="a96fe8dc-4843-4960-8733-3bf127117c79" providerId="ADAL" clId="{B09EE515-D62A-44E9-94EC-8AD1C63E9DF9}" dt="2022-03-09T11:06:41.281" v="1942"/>
          <ac:grpSpMkLst>
            <pc:docMk/>
            <pc:sldMk cId="2061939640" sldId="418"/>
            <ac:grpSpMk id="41" creationId="{F84F617F-6957-432D-AAA7-483481202D4A}"/>
          </ac:grpSpMkLst>
        </pc:grpChg>
        <pc:grpChg chg="mod">
          <ac:chgData name="Varun Ojha" userId="a96fe8dc-4843-4960-8733-3bf127117c79" providerId="ADAL" clId="{B09EE515-D62A-44E9-94EC-8AD1C63E9DF9}" dt="2022-03-09T11:07:06.201" v="1959"/>
          <ac:grpSpMkLst>
            <pc:docMk/>
            <pc:sldMk cId="2061939640" sldId="418"/>
            <ac:grpSpMk id="44" creationId="{AFC9812F-89E8-421F-9DC8-E2B82FB53E31}"/>
          </ac:grpSpMkLst>
        </pc:grpChg>
        <pc:grpChg chg="add del mod">
          <ac:chgData name="Varun Ojha" userId="a96fe8dc-4843-4960-8733-3bf127117c79" providerId="ADAL" clId="{B09EE515-D62A-44E9-94EC-8AD1C63E9DF9}" dt="2022-03-09T11:07:55.109" v="2018"/>
          <ac:grpSpMkLst>
            <pc:docMk/>
            <pc:sldMk cId="2061939640" sldId="418"/>
            <ac:grpSpMk id="53" creationId="{E6D140AF-FA44-4B54-BDD8-CB9B0CA7EAE7}"/>
          </ac:grpSpMkLst>
        </pc:grpChg>
        <pc:grpChg chg="del mod">
          <ac:chgData name="Varun Ojha" userId="a96fe8dc-4843-4960-8733-3bf127117c79" providerId="ADAL" clId="{B09EE515-D62A-44E9-94EC-8AD1C63E9DF9}" dt="2022-03-09T11:07:55.109" v="2018"/>
          <ac:grpSpMkLst>
            <pc:docMk/>
            <pc:sldMk cId="2061939640" sldId="418"/>
            <ac:grpSpMk id="54" creationId="{E8D691E9-3AC9-4344-AA45-EC6245E5B437}"/>
          </ac:grpSpMkLst>
        </pc:grpChg>
        <pc:grpChg chg="mod">
          <ac:chgData name="Varun Ojha" userId="a96fe8dc-4843-4960-8733-3bf127117c79" providerId="ADAL" clId="{B09EE515-D62A-44E9-94EC-8AD1C63E9DF9}" dt="2022-03-09T11:07:25.376" v="1977"/>
          <ac:grpSpMkLst>
            <pc:docMk/>
            <pc:sldMk cId="2061939640" sldId="418"/>
            <ac:grpSpMk id="60" creationId="{0CE1C94E-DE68-4669-93E4-B5B39EE08AF3}"/>
          </ac:grpSpMkLst>
        </pc:grpChg>
        <pc:grpChg chg="del mod">
          <ac:chgData name="Varun Ojha" userId="a96fe8dc-4843-4960-8733-3bf127117c79" providerId="ADAL" clId="{B09EE515-D62A-44E9-94EC-8AD1C63E9DF9}" dt="2022-03-09T11:08:05.743" v="2034"/>
          <ac:grpSpMkLst>
            <pc:docMk/>
            <pc:sldMk cId="2061939640" sldId="418"/>
            <ac:grpSpMk id="68" creationId="{E2B4EDAA-F1C2-48CF-84A3-FDBE31BE8972}"/>
          </ac:grpSpMkLst>
        </pc:grpChg>
        <pc:grpChg chg="mod">
          <ac:chgData name="Varun Ojha" userId="a96fe8dc-4843-4960-8733-3bf127117c79" providerId="ADAL" clId="{B09EE515-D62A-44E9-94EC-8AD1C63E9DF9}" dt="2022-03-09T11:07:42.639" v="1998"/>
          <ac:grpSpMkLst>
            <pc:docMk/>
            <pc:sldMk cId="2061939640" sldId="418"/>
            <ac:grpSpMk id="72" creationId="{A6AF20C8-25AC-41F2-B133-7573BF8D4652}"/>
          </ac:grpSpMkLst>
        </pc:grpChg>
        <pc:grpChg chg="del mod">
          <ac:chgData name="Varun Ojha" userId="a96fe8dc-4843-4960-8733-3bf127117c79" providerId="ADAL" clId="{B09EE515-D62A-44E9-94EC-8AD1C63E9DF9}" dt="2022-03-09T11:07:50.565" v="2010"/>
          <ac:grpSpMkLst>
            <pc:docMk/>
            <pc:sldMk cId="2061939640" sldId="418"/>
            <ac:grpSpMk id="75" creationId="{61A688F4-BA43-4B1D-8832-16F89BF39841}"/>
          </ac:grpSpMkLst>
        </pc:grpChg>
        <pc:grpChg chg="del mod">
          <ac:chgData name="Varun Ojha" userId="a96fe8dc-4843-4960-8733-3bf127117c79" providerId="ADAL" clId="{B09EE515-D62A-44E9-94EC-8AD1C63E9DF9}" dt="2022-03-09T11:07:55.109" v="2018"/>
          <ac:grpSpMkLst>
            <pc:docMk/>
            <pc:sldMk cId="2061939640" sldId="418"/>
            <ac:grpSpMk id="78" creationId="{69A24E93-88BC-4F65-B034-0D78682166F9}"/>
          </ac:grpSpMkLst>
        </pc:grpChg>
        <pc:grpChg chg="del mod">
          <ac:chgData name="Varun Ojha" userId="a96fe8dc-4843-4960-8733-3bf127117c79" providerId="ADAL" clId="{B09EE515-D62A-44E9-94EC-8AD1C63E9DF9}" dt="2022-03-09T11:08:05.743" v="2034"/>
          <ac:grpSpMkLst>
            <pc:docMk/>
            <pc:sldMk cId="2061939640" sldId="418"/>
            <ac:grpSpMk id="86" creationId="{9E25C334-D3A6-4770-A48B-8BE0483D2862}"/>
          </ac:grpSpMkLst>
        </pc:grpChg>
        <pc:grpChg chg="mod">
          <ac:chgData name="Varun Ojha" userId="a96fe8dc-4843-4960-8733-3bf127117c79" providerId="ADAL" clId="{B09EE515-D62A-44E9-94EC-8AD1C63E9DF9}" dt="2022-03-09T11:08:05.743" v="2034"/>
          <ac:grpSpMkLst>
            <pc:docMk/>
            <pc:sldMk cId="2061939640" sldId="418"/>
            <ac:grpSpMk id="102" creationId="{5578326F-BF16-45C6-ACE8-710ADAAC716D}"/>
          </ac:grpSpMkLst>
        </pc:grpChg>
        <pc:grpChg chg="del mod">
          <ac:chgData name="Varun Ojha" userId="a96fe8dc-4843-4960-8733-3bf127117c79" providerId="ADAL" clId="{B09EE515-D62A-44E9-94EC-8AD1C63E9DF9}" dt="2022-03-09T11:08:17.469" v="2048"/>
          <ac:grpSpMkLst>
            <pc:docMk/>
            <pc:sldMk cId="2061939640" sldId="418"/>
            <ac:grpSpMk id="106" creationId="{B448E9D4-8CCA-48F9-99BB-28F8FC6637D8}"/>
          </ac:grpSpMkLst>
        </pc:grpChg>
        <pc:grpChg chg="mod">
          <ac:chgData name="Varun Ojha" userId="a96fe8dc-4843-4960-8733-3bf127117c79" providerId="ADAL" clId="{B09EE515-D62A-44E9-94EC-8AD1C63E9DF9}" dt="2022-03-09T11:08:17.469" v="2048"/>
          <ac:grpSpMkLst>
            <pc:docMk/>
            <pc:sldMk cId="2061939640" sldId="418"/>
            <ac:grpSpMk id="116" creationId="{6D452FFD-E747-486C-A329-678E095D2229}"/>
          </ac:grpSpMkLst>
        </pc:grpChg>
        <pc:grpChg chg="mod">
          <ac:chgData name="Varun Ojha" userId="a96fe8dc-4843-4960-8733-3bf127117c79" providerId="ADAL" clId="{B09EE515-D62A-44E9-94EC-8AD1C63E9DF9}" dt="2022-03-09T11:08:25.952" v="2061"/>
          <ac:grpSpMkLst>
            <pc:docMk/>
            <pc:sldMk cId="2061939640" sldId="418"/>
            <ac:grpSpMk id="129" creationId="{8B25AF04-7F52-433B-9CD0-9FFC2BED24FF}"/>
          </ac:grpSpMkLst>
        </pc:grpChg>
        <pc:grpChg chg="del mod">
          <ac:chgData name="Varun Ojha" userId="a96fe8dc-4843-4960-8733-3bf127117c79" providerId="ADAL" clId="{B09EE515-D62A-44E9-94EC-8AD1C63E9DF9}" dt="2022-03-09T11:08:53.991" v="2076"/>
          <ac:grpSpMkLst>
            <pc:docMk/>
            <pc:sldMk cId="2061939640" sldId="418"/>
            <ac:grpSpMk id="135" creationId="{27A2AD4E-38B3-4462-B5C9-81CE9AB9BCD4}"/>
          </ac:grpSpMkLst>
        </pc:grpChg>
        <pc:grpChg chg="mod">
          <ac:chgData name="Varun Ojha" userId="a96fe8dc-4843-4960-8733-3bf127117c79" providerId="ADAL" clId="{B09EE515-D62A-44E9-94EC-8AD1C63E9DF9}" dt="2022-03-09T11:08:53.991" v="2076"/>
          <ac:grpSpMkLst>
            <pc:docMk/>
            <pc:sldMk cId="2061939640" sldId="418"/>
            <ac:grpSpMk id="144" creationId="{34A474D5-B11A-4706-9CFB-66F7D2166EF1}"/>
          </ac:grpSpMkLst>
        </pc:grpChg>
        <pc:grpChg chg="add del mod">
          <ac:chgData name="Varun Ojha" userId="a96fe8dc-4843-4960-8733-3bf127117c79" providerId="ADAL" clId="{B09EE515-D62A-44E9-94EC-8AD1C63E9DF9}" dt="2022-03-09T11:10:12.203" v="2133"/>
          <ac:grpSpMkLst>
            <pc:docMk/>
            <pc:sldMk cId="2061939640" sldId="418"/>
            <ac:grpSpMk id="147" creationId="{EA5304BC-48FD-4647-96BF-299D666C4DC7}"/>
          </ac:grpSpMkLst>
        </pc:grpChg>
        <pc:grpChg chg="del mod">
          <ac:chgData name="Varun Ojha" userId="a96fe8dc-4843-4960-8733-3bf127117c79" providerId="ADAL" clId="{B09EE515-D62A-44E9-94EC-8AD1C63E9DF9}" dt="2022-03-09T11:09:22.779" v="2093"/>
          <ac:grpSpMkLst>
            <pc:docMk/>
            <pc:sldMk cId="2061939640" sldId="418"/>
            <ac:grpSpMk id="150" creationId="{4698BA0B-9909-43EC-9C8F-1139CDED9C62}"/>
          </ac:grpSpMkLst>
        </pc:grpChg>
        <pc:grpChg chg="mod">
          <ac:chgData name="Varun Ojha" userId="a96fe8dc-4843-4960-8733-3bf127117c79" providerId="ADAL" clId="{B09EE515-D62A-44E9-94EC-8AD1C63E9DF9}" dt="2022-03-09T11:11:01.860" v="2139" actId="164"/>
          <ac:grpSpMkLst>
            <pc:docMk/>
            <pc:sldMk cId="2061939640" sldId="418"/>
            <ac:grpSpMk id="161" creationId="{9C619410-4E32-494A-89EB-13360443B64D}"/>
          </ac:grpSpMkLst>
        </pc:grpChg>
        <pc:grpChg chg="add del mod">
          <ac:chgData name="Varun Ojha" userId="a96fe8dc-4843-4960-8733-3bf127117c79" providerId="ADAL" clId="{B09EE515-D62A-44E9-94EC-8AD1C63E9DF9}" dt="2022-03-09T11:10:12.203" v="2133"/>
          <ac:grpSpMkLst>
            <pc:docMk/>
            <pc:sldMk cId="2061939640" sldId="418"/>
            <ac:grpSpMk id="162" creationId="{446C12AE-ECFC-471A-80A9-182218BF4C1F}"/>
          </ac:grpSpMkLst>
        </pc:grpChg>
        <pc:grpChg chg="mod">
          <ac:chgData name="Varun Ojha" userId="a96fe8dc-4843-4960-8733-3bf127117c79" providerId="ADAL" clId="{B09EE515-D62A-44E9-94EC-8AD1C63E9DF9}" dt="2022-03-09T11:11:01.860" v="2139" actId="164"/>
          <ac:grpSpMkLst>
            <pc:docMk/>
            <pc:sldMk cId="2061939640" sldId="418"/>
            <ac:grpSpMk id="168" creationId="{423BA5EC-3184-463E-AC7C-ABD899C659EC}"/>
          </ac:grpSpMkLst>
        </pc:grpChg>
        <pc:grpChg chg="del mod">
          <ac:chgData name="Varun Ojha" userId="a96fe8dc-4843-4960-8733-3bf127117c79" providerId="ADAL" clId="{B09EE515-D62A-44E9-94EC-8AD1C63E9DF9}" dt="2022-03-09T11:09:50.911" v="2123"/>
          <ac:grpSpMkLst>
            <pc:docMk/>
            <pc:sldMk cId="2061939640" sldId="418"/>
            <ac:grpSpMk id="171" creationId="{EAA063B6-8159-400C-A0F5-C0E6F14A0B19}"/>
          </ac:grpSpMkLst>
        </pc:grpChg>
        <pc:grpChg chg="mod">
          <ac:chgData name="Varun Ojha" userId="a96fe8dc-4843-4960-8733-3bf127117c79" providerId="ADAL" clId="{B09EE515-D62A-44E9-94EC-8AD1C63E9DF9}" dt="2022-03-09T11:11:08.486" v="2141" actId="164"/>
          <ac:grpSpMkLst>
            <pc:docMk/>
            <pc:sldMk cId="2061939640" sldId="418"/>
            <ac:grpSpMk id="178" creationId="{E3EB7ACE-42E2-4CB1-9C46-4F360C1B261D}"/>
          </ac:grpSpMkLst>
        </pc:grpChg>
        <pc:grpChg chg="del mod">
          <ac:chgData name="Varun Ojha" userId="a96fe8dc-4843-4960-8733-3bf127117c79" providerId="ADAL" clId="{B09EE515-D62A-44E9-94EC-8AD1C63E9DF9}" dt="2022-03-09T11:09:50.911" v="2123"/>
          <ac:grpSpMkLst>
            <pc:docMk/>
            <pc:sldMk cId="2061939640" sldId="418"/>
            <ac:grpSpMk id="183" creationId="{10D1138B-C84E-4A33-B97C-CE1CF2715512}"/>
          </ac:grpSpMkLst>
        </pc:grpChg>
        <pc:grpChg chg="del mod">
          <ac:chgData name="Varun Ojha" userId="a96fe8dc-4843-4960-8733-3bf127117c79" providerId="ADAL" clId="{B09EE515-D62A-44E9-94EC-8AD1C63E9DF9}" dt="2022-03-09T11:10:04.127" v="2125"/>
          <ac:grpSpMkLst>
            <pc:docMk/>
            <pc:sldMk cId="2061939640" sldId="418"/>
            <ac:grpSpMk id="192" creationId="{2CDFE60A-824B-43F6-9A34-E3A743771F69}"/>
          </ac:grpSpMkLst>
        </pc:grpChg>
        <pc:grpChg chg="mod">
          <ac:chgData name="Varun Ojha" userId="a96fe8dc-4843-4960-8733-3bf127117c79" providerId="ADAL" clId="{B09EE515-D62A-44E9-94EC-8AD1C63E9DF9}" dt="2022-03-09T11:11:08.486" v="2141" actId="164"/>
          <ac:grpSpMkLst>
            <pc:docMk/>
            <pc:sldMk cId="2061939640" sldId="418"/>
            <ac:grpSpMk id="194" creationId="{A4FDBC0C-CD6B-498B-A7D1-0D72B86F25C9}"/>
          </ac:grpSpMkLst>
        </pc:grpChg>
        <pc:grpChg chg="mod">
          <ac:chgData name="Varun Ojha" userId="a96fe8dc-4843-4960-8733-3bf127117c79" providerId="ADAL" clId="{B09EE515-D62A-44E9-94EC-8AD1C63E9DF9}" dt="2022-03-09T11:10:06.124" v="2129"/>
          <ac:grpSpMkLst>
            <pc:docMk/>
            <pc:sldMk cId="2061939640" sldId="418"/>
            <ac:grpSpMk id="196" creationId="{A5BC33C9-1FF7-4BF6-A577-1ED96CA37E77}"/>
          </ac:grpSpMkLst>
        </pc:grpChg>
        <pc:grpChg chg="mod">
          <ac:chgData name="Varun Ojha" userId="a96fe8dc-4843-4960-8733-3bf127117c79" providerId="ADAL" clId="{B09EE515-D62A-44E9-94EC-8AD1C63E9DF9}" dt="2022-03-09T11:11:01.860" v="2139" actId="164"/>
          <ac:grpSpMkLst>
            <pc:docMk/>
            <pc:sldMk cId="2061939640" sldId="418"/>
            <ac:grpSpMk id="199" creationId="{540B8E16-4E36-432C-ABD7-F2B3C844056F}"/>
          </ac:grpSpMkLst>
        </pc:grpChg>
        <pc:grpChg chg="add mod">
          <ac:chgData name="Varun Ojha" userId="a96fe8dc-4843-4960-8733-3bf127117c79" providerId="ADAL" clId="{B09EE515-D62A-44E9-94EC-8AD1C63E9DF9}" dt="2022-03-09T11:12:38.353" v="2152" actId="164"/>
          <ac:grpSpMkLst>
            <pc:docMk/>
            <pc:sldMk cId="2061939640" sldId="418"/>
            <ac:grpSpMk id="201" creationId="{5D0E214F-4C4B-4111-9F70-845A7CCA9E40}"/>
          </ac:grpSpMkLst>
        </pc:grpChg>
        <pc:grpChg chg="add mod">
          <ac:chgData name="Varun Ojha" userId="a96fe8dc-4843-4960-8733-3bf127117c79" providerId="ADAL" clId="{B09EE515-D62A-44E9-94EC-8AD1C63E9DF9}" dt="2022-03-09T11:12:38.353" v="2152" actId="164"/>
          <ac:grpSpMkLst>
            <pc:docMk/>
            <pc:sldMk cId="2061939640" sldId="418"/>
            <ac:grpSpMk id="202" creationId="{3B1ECD2B-900F-43BB-B945-FE59A9B23D03}"/>
          </ac:grpSpMkLst>
        </pc:grpChg>
        <pc:grpChg chg="mod">
          <ac:chgData name="Varun Ojha" userId="a96fe8dc-4843-4960-8733-3bf127117c79" providerId="ADAL" clId="{B09EE515-D62A-44E9-94EC-8AD1C63E9DF9}" dt="2022-03-09T11:12:11.250" v="2150"/>
          <ac:grpSpMkLst>
            <pc:docMk/>
            <pc:sldMk cId="2061939640" sldId="418"/>
            <ac:grpSpMk id="209" creationId="{1B669CA1-052D-4094-8F5A-FD03E826B4A1}"/>
          </ac:grpSpMkLst>
        </pc:grpChg>
        <pc:grpChg chg="add mod">
          <ac:chgData name="Varun Ojha" userId="a96fe8dc-4843-4960-8733-3bf127117c79" providerId="ADAL" clId="{B09EE515-D62A-44E9-94EC-8AD1C63E9DF9}" dt="2022-03-09T11:12:38.353" v="2152" actId="164"/>
          <ac:grpSpMkLst>
            <pc:docMk/>
            <pc:sldMk cId="2061939640" sldId="418"/>
            <ac:grpSpMk id="211" creationId="{E6E41CB4-ACC5-426F-99B9-54C6F1ACBA56}"/>
          </ac:grpSpMkLst>
        </pc:grpChg>
        <pc:picChg chg="add del mod">
          <ac:chgData name="Varun Ojha" userId="a96fe8dc-4843-4960-8733-3bf127117c79" providerId="ADAL" clId="{B09EE515-D62A-44E9-94EC-8AD1C63E9DF9}" dt="2022-03-09T09:04:47.826" v="267" actId="478"/>
          <ac:picMkLst>
            <pc:docMk/>
            <pc:sldMk cId="2061939640" sldId="418"/>
            <ac:picMk id="4" creationId="{9EDAB22A-4CAE-477A-AE25-A26D8FF88416}"/>
          </ac:picMkLst>
        </pc:picChg>
        <pc:picChg chg="add del mod">
          <ac:chgData name="Varun Ojha" userId="a96fe8dc-4843-4960-8733-3bf127117c79" providerId="ADAL" clId="{B09EE515-D62A-44E9-94EC-8AD1C63E9DF9}" dt="2022-03-09T09:04:41.740" v="265" actId="478"/>
          <ac:picMkLst>
            <pc:docMk/>
            <pc:sldMk cId="2061939640" sldId="418"/>
            <ac:picMk id="5" creationId="{03C30503-04DC-4D75-9FE3-47088FEB221E}"/>
          </ac:picMkLst>
        </pc:picChg>
        <pc:picChg chg="add del mod">
          <ac:chgData name="Varun Ojha" userId="a96fe8dc-4843-4960-8733-3bf127117c79" providerId="ADAL" clId="{B09EE515-D62A-44E9-94EC-8AD1C63E9DF9}" dt="2022-03-09T09:04:40.773" v="264" actId="478"/>
          <ac:picMkLst>
            <pc:docMk/>
            <pc:sldMk cId="2061939640" sldId="418"/>
            <ac:picMk id="6" creationId="{65C82988-47C6-46B4-AE0C-84ADECF06B2D}"/>
          </ac:picMkLst>
        </pc:picChg>
        <pc:picChg chg="add del mod">
          <ac:chgData name="Varun Ojha" userId="a96fe8dc-4843-4960-8733-3bf127117c79" providerId="ADAL" clId="{B09EE515-D62A-44E9-94EC-8AD1C63E9DF9}" dt="2022-03-09T09:04:33.948" v="260" actId="478"/>
          <ac:picMkLst>
            <pc:docMk/>
            <pc:sldMk cId="2061939640" sldId="418"/>
            <ac:picMk id="7" creationId="{B6E06800-1BAF-4E45-85DF-7C076DC5564D}"/>
          </ac:picMkLst>
        </pc:picChg>
        <pc:picChg chg="add mod">
          <ac:chgData name="Varun Ojha" userId="a96fe8dc-4843-4960-8733-3bf127117c79" providerId="ADAL" clId="{B09EE515-D62A-44E9-94EC-8AD1C63E9DF9}" dt="2022-03-09T09:36:50.042" v="772" actId="1076"/>
          <ac:picMkLst>
            <pc:docMk/>
            <pc:sldMk cId="2061939640" sldId="418"/>
            <ac:picMk id="9" creationId="{09338BE0-D98B-4FFD-9CA2-E9259119332D}"/>
          </ac:picMkLst>
        </pc:picChg>
        <pc:picChg chg="add mod">
          <ac:chgData name="Varun Ojha" userId="a96fe8dc-4843-4960-8733-3bf127117c79" providerId="ADAL" clId="{B09EE515-D62A-44E9-94EC-8AD1C63E9DF9}" dt="2022-03-09T09:07:48.342" v="308" actId="164"/>
          <ac:picMkLst>
            <pc:docMk/>
            <pc:sldMk cId="2061939640" sldId="418"/>
            <ac:picMk id="13" creationId="{1C9411C0-834B-42D1-ABD8-F34CDD3DAA20}"/>
          </ac:picMkLst>
        </pc:picChg>
        <pc:picChg chg="add mod modCrop">
          <ac:chgData name="Varun Ojha" userId="a96fe8dc-4843-4960-8733-3bf127117c79" providerId="ADAL" clId="{B09EE515-D62A-44E9-94EC-8AD1C63E9DF9}" dt="2022-03-09T09:07:48.342" v="308" actId="164"/>
          <ac:picMkLst>
            <pc:docMk/>
            <pc:sldMk cId="2061939640" sldId="418"/>
            <ac:picMk id="14" creationId="{5583CA4E-E472-4847-8270-CC41B26602B6}"/>
          </ac:picMkLst>
        </pc:picChg>
        <pc:picChg chg="add mod">
          <ac:chgData name="Varun Ojha" userId="a96fe8dc-4843-4960-8733-3bf127117c79" providerId="ADAL" clId="{B09EE515-D62A-44E9-94EC-8AD1C63E9DF9}" dt="2022-03-09T09:07:48.342" v="308" actId="164"/>
          <ac:picMkLst>
            <pc:docMk/>
            <pc:sldMk cId="2061939640" sldId="418"/>
            <ac:picMk id="16" creationId="{33708F19-F675-4CA8-B64E-87BA1D01D0BA}"/>
          </ac:picMkLst>
        </pc:picChg>
        <pc:picChg chg="add mod">
          <ac:chgData name="Varun Ojha" userId="a96fe8dc-4843-4960-8733-3bf127117c79" providerId="ADAL" clId="{B09EE515-D62A-44E9-94EC-8AD1C63E9DF9}" dt="2022-03-09T09:07:48.342" v="308" actId="164"/>
          <ac:picMkLst>
            <pc:docMk/>
            <pc:sldMk cId="2061939640" sldId="418"/>
            <ac:picMk id="18" creationId="{002BB315-7917-4942-B878-A71A69E7F24E}"/>
          </ac:picMkLst>
        </pc:picChg>
        <pc:picChg chg="add mod modCrop">
          <ac:chgData name="Varun Ojha" userId="a96fe8dc-4843-4960-8733-3bf127117c79" providerId="ADAL" clId="{B09EE515-D62A-44E9-94EC-8AD1C63E9DF9}" dt="2022-03-09T09:07:48.342" v="308" actId="164"/>
          <ac:picMkLst>
            <pc:docMk/>
            <pc:sldMk cId="2061939640" sldId="418"/>
            <ac:picMk id="19" creationId="{282B11CB-E7E3-4C8F-8185-3C2828421C73}"/>
          </ac:picMkLst>
        </pc:picChg>
        <pc:picChg chg="add mod">
          <ac:chgData name="Varun Ojha" userId="a96fe8dc-4843-4960-8733-3bf127117c79" providerId="ADAL" clId="{B09EE515-D62A-44E9-94EC-8AD1C63E9DF9}" dt="2022-03-09T09:07:48.342" v="308" actId="164"/>
          <ac:picMkLst>
            <pc:docMk/>
            <pc:sldMk cId="2061939640" sldId="418"/>
            <ac:picMk id="21" creationId="{1F82F6EA-E086-4CEE-90D7-F5D8BF77DBE5}"/>
          </ac:picMkLst>
        </pc:picChg>
        <pc:inkChg chg="add del mod">
          <ac:chgData name="Varun Ojha" userId="a96fe8dc-4843-4960-8733-3bf127117c79" providerId="ADAL" clId="{B09EE515-D62A-44E9-94EC-8AD1C63E9DF9}" dt="2022-03-09T11:06:44.134" v="1954" actId="9405"/>
          <ac:inkMkLst>
            <pc:docMk/>
            <pc:sldMk cId="2061939640" sldId="418"/>
            <ac:inkMk id="27" creationId="{0F9553FE-5DC7-4C9C-BCB0-653CB0514C2D}"/>
          </ac:inkMkLst>
        </pc:inkChg>
        <pc:inkChg chg="add del mod">
          <ac:chgData name="Varun Ojha" userId="a96fe8dc-4843-4960-8733-3bf127117c79" providerId="ADAL" clId="{B09EE515-D62A-44E9-94EC-8AD1C63E9DF9}" dt="2022-03-09T11:06:43.724" v="1953" actId="9405"/>
          <ac:inkMkLst>
            <pc:docMk/>
            <pc:sldMk cId="2061939640" sldId="418"/>
            <ac:inkMk id="28" creationId="{75460B98-52AD-4C5C-8262-F78F1AF56118}"/>
          </ac:inkMkLst>
        </pc:inkChg>
        <pc:inkChg chg="add del mod">
          <ac:chgData name="Varun Ojha" userId="a96fe8dc-4843-4960-8733-3bf127117c79" providerId="ADAL" clId="{B09EE515-D62A-44E9-94EC-8AD1C63E9DF9}" dt="2022-03-09T11:06:43.510" v="1952" actId="9405"/>
          <ac:inkMkLst>
            <pc:docMk/>
            <pc:sldMk cId="2061939640" sldId="418"/>
            <ac:inkMk id="29" creationId="{1478428B-C714-4F6A-80B6-90F1A0ECAA09}"/>
          </ac:inkMkLst>
        </pc:inkChg>
        <pc:inkChg chg="add del mod">
          <ac:chgData name="Varun Ojha" userId="a96fe8dc-4843-4960-8733-3bf127117c79" providerId="ADAL" clId="{B09EE515-D62A-44E9-94EC-8AD1C63E9DF9}" dt="2022-03-09T11:06:43.319" v="1951" actId="9405"/>
          <ac:inkMkLst>
            <pc:docMk/>
            <pc:sldMk cId="2061939640" sldId="418"/>
            <ac:inkMk id="30" creationId="{975D1FDC-0EC9-467B-91FD-E504AD496539}"/>
          </ac:inkMkLst>
        </pc:inkChg>
        <pc:inkChg chg="add del mod">
          <ac:chgData name="Varun Ojha" userId="a96fe8dc-4843-4960-8733-3bf127117c79" providerId="ADAL" clId="{B09EE515-D62A-44E9-94EC-8AD1C63E9DF9}" dt="2022-03-09T11:06:43.101" v="1950" actId="9405"/>
          <ac:inkMkLst>
            <pc:docMk/>
            <pc:sldMk cId="2061939640" sldId="418"/>
            <ac:inkMk id="31" creationId="{D82040EB-BDDA-476E-AB19-58BE8E0D7FC5}"/>
          </ac:inkMkLst>
        </pc:inkChg>
        <pc:inkChg chg="add del mod">
          <ac:chgData name="Varun Ojha" userId="a96fe8dc-4843-4960-8733-3bf127117c79" providerId="ADAL" clId="{B09EE515-D62A-44E9-94EC-8AD1C63E9DF9}" dt="2022-03-09T11:06:42.792" v="1949" actId="9405"/>
          <ac:inkMkLst>
            <pc:docMk/>
            <pc:sldMk cId="2061939640" sldId="418"/>
            <ac:inkMk id="32" creationId="{51E1DBC9-285B-44B3-B1D3-DC8E5FBCFE12}"/>
          </ac:inkMkLst>
        </pc:inkChg>
        <pc:inkChg chg="add del mod">
          <ac:chgData name="Varun Ojha" userId="a96fe8dc-4843-4960-8733-3bf127117c79" providerId="ADAL" clId="{B09EE515-D62A-44E9-94EC-8AD1C63E9DF9}" dt="2022-03-09T11:06:42.433" v="1948" actId="9405"/>
          <ac:inkMkLst>
            <pc:docMk/>
            <pc:sldMk cId="2061939640" sldId="418"/>
            <ac:inkMk id="33" creationId="{9C8FAF30-BC11-4CEF-A231-E06BCC859727}"/>
          </ac:inkMkLst>
        </pc:inkChg>
        <pc:inkChg chg="add del mod">
          <ac:chgData name="Varun Ojha" userId="a96fe8dc-4843-4960-8733-3bf127117c79" providerId="ADAL" clId="{B09EE515-D62A-44E9-94EC-8AD1C63E9DF9}" dt="2022-03-09T11:06:42.224" v="1947" actId="9405"/>
          <ac:inkMkLst>
            <pc:docMk/>
            <pc:sldMk cId="2061939640" sldId="418"/>
            <ac:inkMk id="34" creationId="{D897E4C9-769B-4A93-A99C-7DCBD8EDD0DD}"/>
          </ac:inkMkLst>
        </pc:inkChg>
        <pc:inkChg chg="add del mod">
          <ac:chgData name="Varun Ojha" userId="a96fe8dc-4843-4960-8733-3bf127117c79" providerId="ADAL" clId="{B09EE515-D62A-44E9-94EC-8AD1C63E9DF9}" dt="2022-03-09T11:06:41.999" v="1946" actId="9405"/>
          <ac:inkMkLst>
            <pc:docMk/>
            <pc:sldMk cId="2061939640" sldId="418"/>
            <ac:inkMk id="35" creationId="{D1053FAA-F777-4886-88D1-64943F373F50}"/>
          </ac:inkMkLst>
        </pc:inkChg>
        <pc:inkChg chg="add del mod">
          <ac:chgData name="Varun Ojha" userId="a96fe8dc-4843-4960-8733-3bf127117c79" providerId="ADAL" clId="{B09EE515-D62A-44E9-94EC-8AD1C63E9DF9}" dt="2022-03-09T11:06:41.824" v="1945" actId="9405"/>
          <ac:inkMkLst>
            <pc:docMk/>
            <pc:sldMk cId="2061939640" sldId="418"/>
            <ac:inkMk id="36" creationId="{1CFE7170-1F54-436F-8F51-E38A90EB185C}"/>
          </ac:inkMkLst>
        </pc:inkChg>
        <pc:inkChg chg="add del mod">
          <ac:chgData name="Varun Ojha" userId="a96fe8dc-4843-4960-8733-3bf127117c79" providerId="ADAL" clId="{B09EE515-D62A-44E9-94EC-8AD1C63E9DF9}" dt="2022-03-09T11:06:41.664" v="1944" actId="9405"/>
          <ac:inkMkLst>
            <pc:docMk/>
            <pc:sldMk cId="2061939640" sldId="418"/>
            <ac:inkMk id="37" creationId="{12C130C2-DC64-4E4D-AAA5-AD73A2FAB734}"/>
          </ac:inkMkLst>
        </pc:inkChg>
        <pc:inkChg chg="add del mod">
          <ac:chgData name="Varun Ojha" userId="a96fe8dc-4843-4960-8733-3bf127117c79" providerId="ADAL" clId="{B09EE515-D62A-44E9-94EC-8AD1C63E9DF9}" dt="2022-03-09T11:06:41.470" v="1943" actId="9405"/>
          <ac:inkMkLst>
            <pc:docMk/>
            <pc:sldMk cId="2061939640" sldId="418"/>
            <ac:inkMk id="38" creationId="{48B85470-CFA5-41D1-A723-78EA37A883EF}"/>
          </ac:inkMkLst>
        </pc:inkChg>
        <pc:inkChg chg="add del mod">
          <ac:chgData name="Varun Ojha" userId="a96fe8dc-4843-4960-8733-3bf127117c79" providerId="ADAL" clId="{B09EE515-D62A-44E9-94EC-8AD1C63E9DF9}" dt="2022-03-09T11:06:41.281" v="1942"/>
          <ac:inkMkLst>
            <pc:docMk/>
            <pc:sldMk cId="2061939640" sldId="418"/>
            <ac:inkMk id="39" creationId="{EB5D4630-0999-4F6D-9CB2-544F7644EC3E}"/>
          </ac:inkMkLst>
        </pc:inkChg>
        <pc:inkChg chg="add del mod">
          <ac:chgData name="Varun Ojha" userId="a96fe8dc-4843-4960-8733-3bf127117c79" providerId="ADAL" clId="{B09EE515-D62A-44E9-94EC-8AD1C63E9DF9}" dt="2022-03-09T11:07:06.615" v="1960" actId="9405"/>
          <ac:inkMkLst>
            <pc:docMk/>
            <pc:sldMk cId="2061939640" sldId="418"/>
            <ac:inkMk id="42" creationId="{F2A6F192-BAD3-444B-995E-909179412E46}"/>
          </ac:inkMkLst>
        </pc:inkChg>
        <pc:inkChg chg="add del mod">
          <ac:chgData name="Varun Ojha" userId="a96fe8dc-4843-4960-8733-3bf127117c79" providerId="ADAL" clId="{B09EE515-D62A-44E9-94EC-8AD1C63E9DF9}" dt="2022-03-09T11:07:06.201" v="1959"/>
          <ac:inkMkLst>
            <pc:docMk/>
            <pc:sldMk cId="2061939640" sldId="418"/>
            <ac:inkMk id="43" creationId="{4CDBE7BC-DF1E-414F-A404-FFEADAF858D7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45" creationId="{294CB74C-C991-4701-8DF5-745131CAA9E3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46" creationId="{AF9EB2EA-7EB0-402F-8021-E892AAAA2119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47" creationId="{C115A334-2365-4B8C-AC61-6621A722F246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48" creationId="{0798CF20-DB2F-499B-A2EC-92849EF977A8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49" creationId="{1129ED75-B113-4130-8642-4898F489BD9D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50" creationId="{33C3B4B2-D0B7-4555-A470-93D952B49A52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51" creationId="{E80DE826-2A62-4724-9374-30FE1EB22B99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52" creationId="{6D52A9F5-7D14-486D-BA80-CE7BE9D2DD47}"/>
          </ac:inkMkLst>
        </pc:inkChg>
        <pc:inkChg chg="add del mod">
          <ac:chgData name="Varun Ojha" userId="a96fe8dc-4843-4960-8733-3bf127117c79" providerId="ADAL" clId="{B09EE515-D62A-44E9-94EC-8AD1C63E9DF9}" dt="2022-03-09T11:07:28.229" v="1981" actId="9405"/>
          <ac:inkMkLst>
            <pc:docMk/>
            <pc:sldMk cId="2061939640" sldId="418"/>
            <ac:inkMk id="55" creationId="{FB53AAF6-49CA-48EE-8E90-F3FA3C0ADE12}"/>
          </ac:inkMkLst>
        </pc:inkChg>
        <pc:inkChg chg="add del mod">
          <ac:chgData name="Varun Ojha" userId="a96fe8dc-4843-4960-8733-3bf127117c79" providerId="ADAL" clId="{B09EE515-D62A-44E9-94EC-8AD1C63E9DF9}" dt="2022-03-09T11:07:27.802" v="1980" actId="9405"/>
          <ac:inkMkLst>
            <pc:docMk/>
            <pc:sldMk cId="2061939640" sldId="418"/>
            <ac:inkMk id="56" creationId="{617ACEDE-5F6C-4977-A873-672DE8E8FA76}"/>
          </ac:inkMkLst>
        </pc:inkChg>
        <pc:inkChg chg="add del mod">
          <ac:chgData name="Varun Ojha" userId="a96fe8dc-4843-4960-8733-3bf127117c79" providerId="ADAL" clId="{B09EE515-D62A-44E9-94EC-8AD1C63E9DF9}" dt="2022-03-09T11:07:27.409" v="1979" actId="9405"/>
          <ac:inkMkLst>
            <pc:docMk/>
            <pc:sldMk cId="2061939640" sldId="418"/>
            <ac:inkMk id="57" creationId="{9F0E054A-5CE5-4706-8C4F-57A70DB968CF}"/>
          </ac:inkMkLst>
        </pc:inkChg>
        <pc:inkChg chg="add del mod">
          <ac:chgData name="Varun Ojha" userId="a96fe8dc-4843-4960-8733-3bf127117c79" providerId="ADAL" clId="{B09EE515-D62A-44E9-94EC-8AD1C63E9DF9}" dt="2022-03-09T11:07:25.572" v="1978" actId="9405"/>
          <ac:inkMkLst>
            <pc:docMk/>
            <pc:sldMk cId="2061939640" sldId="418"/>
            <ac:inkMk id="58" creationId="{2714E9CD-3F43-4657-ACE6-19FDFE182F4A}"/>
          </ac:inkMkLst>
        </pc:inkChg>
        <pc:inkChg chg="add del mod">
          <ac:chgData name="Varun Ojha" userId="a96fe8dc-4843-4960-8733-3bf127117c79" providerId="ADAL" clId="{B09EE515-D62A-44E9-94EC-8AD1C63E9DF9}" dt="2022-03-09T11:07:25.376" v="1977"/>
          <ac:inkMkLst>
            <pc:docMk/>
            <pc:sldMk cId="2061939640" sldId="418"/>
            <ac:inkMk id="59" creationId="{81F97897-64D4-4552-98B8-3FAADE210C7E}"/>
          </ac:inkMkLst>
        </pc:inkChg>
        <pc:inkChg chg="add del">
          <ac:chgData name="Varun Ojha" userId="a96fe8dc-4843-4960-8733-3bf127117c79" providerId="ADAL" clId="{B09EE515-D62A-44E9-94EC-8AD1C63E9DF9}" dt="2022-03-09T11:07:32.261" v="1987" actId="9405"/>
          <ac:inkMkLst>
            <pc:docMk/>
            <pc:sldMk cId="2061939640" sldId="418"/>
            <ac:inkMk id="61" creationId="{1365DF13-5366-414B-8A2B-2D237E5BFD5A}"/>
          </ac:inkMkLst>
        </pc:inkChg>
        <pc:inkChg chg="add del">
          <ac:chgData name="Varun Ojha" userId="a96fe8dc-4843-4960-8733-3bf127117c79" providerId="ADAL" clId="{B09EE515-D62A-44E9-94EC-8AD1C63E9DF9}" dt="2022-03-09T11:07:31.905" v="1986" actId="9405"/>
          <ac:inkMkLst>
            <pc:docMk/>
            <pc:sldMk cId="2061939640" sldId="418"/>
            <ac:inkMk id="62" creationId="{9BD55405-A3B0-4523-AEB2-ABE9E712B555}"/>
          </ac:inkMkLst>
        </pc:inkChg>
        <pc:inkChg chg="add del">
          <ac:chgData name="Varun Ojha" userId="a96fe8dc-4843-4960-8733-3bf127117c79" providerId="ADAL" clId="{B09EE515-D62A-44E9-94EC-8AD1C63E9DF9}" dt="2022-03-09T11:07:31.674" v="1985" actId="9405"/>
          <ac:inkMkLst>
            <pc:docMk/>
            <pc:sldMk cId="2061939640" sldId="418"/>
            <ac:inkMk id="63" creationId="{44058501-C796-4C8F-849C-D558BB6F72F1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64" creationId="{8DB8A0A0-D795-4B4B-8D4D-9E9CB63AD8B1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65" creationId="{B319BC23-47CE-496F-B745-7FA64192CBFE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66" creationId="{BBCE4F3F-4C31-4A5C-9656-8199B98310E7}"/>
          </ac:inkMkLst>
        </pc:inkChg>
        <pc:inkChg chg="add del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67" creationId="{4DF1143F-F353-4D4F-9096-1066500E08DC}"/>
          </ac:inkMkLst>
        </pc:inkChg>
        <pc:inkChg chg="add del mod">
          <ac:chgData name="Varun Ojha" userId="a96fe8dc-4843-4960-8733-3bf127117c79" providerId="ADAL" clId="{B09EE515-D62A-44E9-94EC-8AD1C63E9DF9}" dt="2022-03-09T11:07:43.171" v="2000" actId="9405"/>
          <ac:inkMkLst>
            <pc:docMk/>
            <pc:sldMk cId="2061939640" sldId="418"/>
            <ac:inkMk id="69" creationId="{63E6EB85-0476-4C41-9BF4-1FCD3CA18DE1}"/>
          </ac:inkMkLst>
        </pc:inkChg>
        <pc:inkChg chg="add del mod">
          <ac:chgData name="Varun Ojha" userId="a96fe8dc-4843-4960-8733-3bf127117c79" providerId="ADAL" clId="{B09EE515-D62A-44E9-94EC-8AD1C63E9DF9}" dt="2022-03-09T11:07:42.923" v="1999" actId="9405"/>
          <ac:inkMkLst>
            <pc:docMk/>
            <pc:sldMk cId="2061939640" sldId="418"/>
            <ac:inkMk id="70" creationId="{86CE0FDC-159B-4DB5-AEA9-7664F7CC5844}"/>
          </ac:inkMkLst>
        </pc:inkChg>
        <pc:inkChg chg="add del mod">
          <ac:chgData name="Varun Ojha" userId="a96fe8dc-4843-4960-8733-3bf127117c79" providerId="ADAL" clId="{B09EE515-D62A-44E9-94EC-8AD1C63E9DF9}" dt="2022-03-09T11:07:42.639" v="1998"/>
          <ac:inkMkLst>
            <pc:docMk/>
            <pc:sldMk cId="2061939640" sldId="418"/>
            <ac:inkMk id="71" creationId="{0F51010C-BE05-45CD-B407-77BC39BD451F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73" creationId="{65AE644F-B0AA-44C7-B44D-A07B38C1A200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74" creationId="{242406D8-8C94-4B25-9CAE-EFF820DE396C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76" creationId="{C7DA7CEB-EC15-4FDA-9B59-F130DCB9E35C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77" creationId="{E0A1C1C9-6662-4E6B-9AFA-9E7932947FC1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79" creationId="{6C06E5BA-A77A-4E3B-A5EB-6BA9026A8DB4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80" creationId="{D2E79BE9-9258-407E-AC54-C81EF0BC9DBD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81" creationId="{DE3B6261-E7D6-4DBB-ADA9-343520B180D1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82" creationId="{B4F30415-ECA9-43C4-AE97-012FF800016D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83" creationId="{41109C32-8C2F-4613-8630-659057358140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84" creationId="{C1FFA01E-EC88-4A27-A685-6E9BA8BEDC29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85" creationId="{FDC33FEB-F09F-4603-A736-9B0785F2B2A9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87" creationId="{1A1C6A89-074F-4F01-8769-C6F3DAC8CD5C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88" creationId="{91CCAA26-9A01-41BF-BA04-E7EB9A31B6FB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89" creationId="{72240FAD-3127-4B5F-B3F4-32CD4D09140F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0" creationId="{4729DCA0-C8A7-4EB8-9D8C-51A46A78DD22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1" creationId="{066AFAAB-0394-4B12-BA4A-080DAB57F865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2" creationId="{6A1DB967-375A-42EC-8397-90C24D481DB8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3" creationId="{3A633775-62E7-40B6-B690-0FE3E934AAA0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4" creationId="{27E8F14B-8ACC-445C-A1D7-8D9A54300C64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5" creationId="{53E7FF6B-8E6C-403C-9505-A9C17235C7B2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6" creationId="{369DE565-D4EA-45F7-A6F4-30851628C020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7" creationId="{3F716E3B-B45E-4684-8DD1-86283593757C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8" creationId="{04D5745A-00AD-42F3-8323-796F17B88C9A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99" creationId="{1CC1110E-A144-4E1A-92CD-29D23DA28B1A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100" creationId="{86477D52-6E73-44D5-B96C-95D2F1CE276C}"/>
          </ac:inkMkLst>
        </pc:inkChg>
        <pc:inkChg chg="add mod">
          <ac:chgData name="Varun Ojha" userId="a96fe8dc-4843-4960-8733-3bf127117c79" providerId="ADAL" clId="{B09EE515-D62A-44E9-94EC-8AD1C63E9DF9}" dt="2022-03-09T11:08:05.743" v="2034"/>
          <ac:inkMkLst>
            <pc:docMk/>
            <pc:sldMk cId="2061939640" sldId="418"/>
            <ac:inkMk id="101" creationId="{36230355-529C-4C62-8586-6BB399AFC37E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03" creationId="{B69FA983-7F1C-4419-A2D8-C56F744AC9D5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04" creationId="{BED054BC-311E-4401-AA97-3C0EB81ACF40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05" creationId="{68427E2B-7FA0-4B14-8A86-9B48C0EEB43A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07" creationId="{6D74D2F5-8007-4A79-850C-93BBE5E12403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08" creationId="{A07C08E9-AED8-46D6-B55A-0B1437A30303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09" creationId="{F8A8BEDC-B16A-40D9-963F-FFBBD8406DBE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10" creationId="{2B6598F2-1649-4DD1-9848-9849B3D00BD4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11" creationId="{CE651661-C55D-4439-9F02-82FC9557CD51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12" creationId="{3443C60F-120D-429B-86AF-7920F6DA4523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13" creationId="{5010121F-C6AF-4FC4-85C2-2C82EE1D95AA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14" creationId="{36C9FE4E-8DB7-4BC1-AEB3-6DA10F58BED6}"/>
          </ac:inkMkLst>
        </pc:inkChg>
        <pc:inkChg chg="add mod">
          <ac:chgData name="Varun Ojha" userId="a96fe8dc-4843-4960-8733-3bf127117c79" providerId="ADAL" clId="{B09EE515-D62A-44E9-94EC-8AD1C63E9DF9}" dt="2022-03-09T11:08:17.469" v="2048"/>
          <ac:inkMkLst>
            <pc:docMk/>
            <pc:sldMk cId="2061939640" sldId="418"/>
            <ac:inkMk id="115" creationId="{C5202F29-6CBF-418D-8AB7-0C87735D873A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17" creationId="{4A859ADE-D26E-46B8-A5D6-0059799CE8B1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18" creationId="{DEA53039-5EAD-4F92-9022-B6DC0791ABEB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19" creationId="{850E1E5D-8F53-4734-93D8-FF4E4A410942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20" creationId="{9811E0A3-E180-4228-AB7D-8C2F2499BE45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21" creationId="{B29CD835-32E5-4E54-B5C9-43AC8BA5FBA8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22" creationId="{CA922D47-A755-4E23-A931-DC849B6E5827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23" creationId="{01600665-8956-4762-A57B-8EC788FE5BFB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24" creationId="{0210890B-02B0-4E9C-9330-5247A0E45237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25" creationId="{D4D2AC56-4EF2-4469-AC6C-A42CBA7D4577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26" creationId="{8497037A-94BE-4A13-A5C4-5E3A356480A7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27" creationId="{80015F87-BA6A-477B-8526-47DBEAAE5DD0}"/>
          </ac:inkMkLst>
        </pc:inkChg>
        <pc:inkChg chg="add mod">
          <ac:chgData name="Varun Ojha" userId="a96fe8dc-4843-4960-8733-3bf127117c79" providerId="ADAL" clId="{B09EE515-D62A-44E9-94EC-8AD1C63E9DF9}" dt="2022-03-09T11:08:25.952" v="2061"/>
          <ac:inkMkLst>
            <pc:docMk/>
            <pc:sldMk cId="2061939640" sldId="418"/>
            <ac:inkMk id="128" creationId="{3C5E45D5-333F-44B7-9CD0-1C841CA47777}"/>
          </ac:inkMkLst>
        </pc:inkChg>
        <pc:inkChg chg="add">
          <ac:chgData name="Varun Ojha" userId="a96fe8dc-4843-4960-8733-3bf127117c79" providerId="ADAL" clId="{B09EE515-D62A-44E9-94EC-8AD1C63E9DF9}" dt="2022-03-09T11:08:38.734" v="2062" actId="9405"/>
          <ac:inkMkLst>
            <pc:docMk/>
            <pc:sldMk cId="2061939640" sldId="418"/>
            <ac:inkMk id="130" creationId="{D7527B28-E340-4318-927B-F9AF19FA10B3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31" creationId="{B930FE3E-0D0F-4B86-929A-1A15CC25303B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32" creationId="{A5445456-5024-4A78-BA0C-EFE9996C70FB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33" creationId="{2E02D792-167D-4F09-A0CF-A51CD7D945F0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34" creationId="{95C20F39-D67E-4A30-A597-CD73404BDFDB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36" creationId="{DFF95B95-8A74-4345-A794-AC34A1FB4760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37" creationId="{7C0985A1-F75C-4438-8A57-C89196443770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38" creationId="{768BA994-3F72-4198-B127-06CDB134FB4D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39" creationId="{505908CA-FB1D-4317-98E8-6327566FA069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40" creationId="{3C7A4756-41A3-400C-A0D3-A38DD7AE26FE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41" creationId="{BDAC457E-9FC9-41EB-BBBF-9E9369DCA318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42" creationId="{E9B276DF-42A7-4FCF-AA83-944BB52A55C1}"/>
          </ac:inkMkLst>
        </pc:inkChg>
        <pc:inkChg chg="add mod">
          <ac:chgData name="Varun Ojha" userId="a96fe8dc-4843-4960-8733-3bf127117c79" providerId="ADAL" clId="{B09EE515-D62A-44E9-94EC-8AD1C63E9DF9}" dt="2022-03-09T11:08:53.991" v="2076"/>
          <ac:inkMkLst>
            <pc:docMk/>
            <pc:sldMk cId="2061939640" sldId="418"/>
            <ac:inkMk id="143" creationId="{0411CF44-F04C-438F-B832-86A64F6493CC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45" creationId="{471DDD2D-ECB8-47EC-8D0F-6CD8D8BF288F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46" creationId="{A31C8633-6344-496C-A8B1-DA7A9A65E285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48" creationId="{4ECA018F-048B-4FCF-893F-BDEE1D7D16B6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49" creationId="{FF9B618C-7EB8-466A-9A20-51E2EC4D53EA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51" creationId="{39AEE090-AB8F-49EB-9A78-ECE506366A3C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52" creationId="{F5AC0292-A027-4203-862C-D2F5A13937F0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53" creationId="{B45611F3-77B8-4A67-B758-1522688BF1CD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54" creationId="{35F60D8D-D707-42FF-B933-5DB504A3BA5D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55" creationId="{A40956A7-A07C-43BE-AF62-5B9898CCCFDA}"/>
          </ac:inkMkLst>
        </pc:inkChg>
        <pc:inkChg chg="add mod">
          <ac:chgData name="Varun Ojha" userId="a96fe8dc-4843-4960-8733-3bf127117c79" providerId="ADAL" clId="{B09EE515-D62A-44E9-94EC-8AD1C63E9DF9}" dt="2022-03-09T11:09:22.779" v="2093"/>
          <ac:inkMkLst>
            <pc:docMk/>
            <pc:sldMk cId="2061939640" sldId="418"/>
            <ac:inkMk id="156" creationId="{D5BD4632-CAE5-4B3F-ABC1-A6EBCBD07E37}"/>
          </ac:inkMkLst>
        </pc:inkChg>
        <pc:inkChg chg="add mod">
          <ac:chgData name="Varun Ojha" userId="a96fe8dc-4843-4960-8733-3bf127117c79" providerId="ADAL" clId="{B09EE515-D62A-44E9-94EC-8AD1C63E9DF9}" dt="2022-03-09T11:09:22.779" v="2093"/>
          <ac:inkMkLst>
            <pc:docMk/>
            <pc:sldMk cId="2061939640" sldId="418"/>
            <ac:inkMk id="157" creationId="{822E9EC0-0C06-4437-BB29-482A6CC5838C}"/>
          </ac:inkMkLst>
        </pc:inkChg>
        <pc:inkChg chg="add mod">
          <ac:chgData name="Varun Ojha" userId="a96fe8dc-4843-4960-8733-3bf127117c79" providerId="ADAL" clId="{B09EE515-D62A-44E9-94EC-8AD1C63E9DF9}" dt="2022-03-09T11:09:22.779" v="2093"/>
          <ac:inkMkLst>
            <pc:docMk/>
            <pc:sldMk cId="2061939640" sldId="418"/>
            <ac:inkMk id="158" creationId="{A234426A-FBC3-449D-94A6-3890B2F208EF}"/>
          </ac:inkMkLst>
        </pc:inkChg>
        <pc:inkChg chg="add mod">
          <ac:chgData name="Varun Ojha" userId="a96fe8dc-4843-4960-8733-3bf127117c79" providerId="ADAL" clId="{B09EE515-D62A-44E9-94EC-8AD1C63E9DF9}" dt="2022-03-09T11:09:22.779" v="2093"/>
          <ac:inkMkLst>
            <pc:docMk/>
            <pc:sldMk cId="2061939640" sldId="418"/>
            <ac:inkMk id="159" creationId="{30E5AFE0-4FB5-43F7-914F-781AC9F0BB77}"/>
          </ac:inkMkLst>
        </pc:inkChg>
        <pc:inkChg chg="add mod">
          <ac:chgData name="Varun Ojha" userId="a96fe8dc-4843-4960-8733-3bf127117c79" providerId="ADAL" clId="{B09EE515-D62A-44E9-94EC-8AD1C63E9DF9}" dt="2022-03-09T11:09:22.779" v="2093"/>
          <ac:inkMkLst>
            <pc:docMk/>
            <pc:sldMk cId="2061939640" sldId="418"/>
            <ac:inkMk id="160" creationId="{444F500E-3B24-4521-A5DD-831C47033D10}"/>
          </ac:inkMkLst>
        </pc:inkChg>
        <pc:inkChg chg="add mod">
          <ac:chgData name="Varun Ojha" userId="a96fe8dc-4843-4960-8733-3bf127117c79" providerId="ADAL" clId="{B09EE515-D62A-44E9-94EC-8AD1C63E9DF9}" dt="2022-03-09T11:09:27.803" v="2099"/>
          <ac:inkMkLst>
            <pc:docMk/>
            <pc:sldMk cId="2061939640" sldId="418"/>
            <ac:inkMk id="163" creationId="{E746B6BC-6346-479C-8707-5423D99EBD50}"/>
          </ac:inkMkLst>
        </pc:inkChg>
        <pc:inkChg chg="add mod">
          <ac:chgData name="Varun Ojha" userId="a96fe8dc-4843-4960-8733-3bf127117c79" providerId="ADAL" clId="{B09EE515-D62A-44E9-94EC-8AD1C63E9DF9}" dt="2022-03-09T11:09:27.803" v="2099"/>
          <ac:inkMkLst>
            <pc:docMk/>
            <pc:sldMk cId="2061939640" sldId="418"/>
            <ac:inkMk id="164" creationId="{687CE519-BF0B-4526-9263-D886CE8A5D22}"/>
          </ac:inkMkLst>
        </pc:inkChg>
        <pc:inkChg chg="add mod">
          <ac:chgData name="Varun Ojha" userId="a96fe8dc-4843-4960-8733-3bf127117c79" providerId="ADAL" clId="{B09EE515-D62A-44E9-94EC-8AD1C63E9DF9}" dt="2022-03-09T11:09:27.803" v="2099"/>
          <ac:inkMkLst>
            <pc:docMk/>
            <pc:sldMk cId="2061939640" sldId="418"/>
            <ac:inkMk id="165" creationId="{62E02A48-2F6A-4103-914A-80787BBBCA9A}"/>
          </ac:inkMkLst>
        </pc:inkChg>
        <pc:inkChg chg="add mod">
          <ac:chgData name="Varun Ojha" userId="a96fe8dc-4843-4960-8733-3bf127117c79" providerId="ADAL" clId="{B09EE515-D62A-44E9-94EC-8AD1C63E9DF9}" dt="2022-03-09T11:09:27.803" v="2099"/>
          <ac:inkMkLst>
            <pc:docMk/>
            <pc:sldMk cId="2061939640" sldId="418"/>
            <ac:inkMk id="166" creationId="{60C74D6A-A842-422E-AD25-D705277D6408}"/>
          </ac:inkMkLst>
        </pc:inkChg>
        <pc:inkChg chg="add mod">
          <ac:chgData name="Varun Ojha" userId="a96fe8dc-4843-4960-8733-3bf127117c79" providerId="ADAL" clId="{B09EE515-D62A-44E9-94EC-8AD1C63E9DF9}" dt="2022-03-09T11:09:27.803" v="2099"/>
          <ac:inkMkLst>
            <pc:docMk/>
            <pc:sldMk cId="2061939640" sldId="418"/>
            <ac:inkMk id="167" creationId="{8DAE8113-EDFF-4DF4-90B7-E546C262DC12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69" creationId="{3D5CA8DF-E28A-40D5-BAA2-5F3E5E38AF05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70" creationId="{895353FF-ABB2-496A-BC7E-03624C0A1393}"/>
          </ac:inkMkLst>
        </pc:inkChg>
        <pc:inkChg chg="add mod">
          <ac:chgData name="Varun Ojha" userId="a96fe8dc-4843-4960-8733-3bf127117c79" providerId="ADAL" clId="{B09EE515-D62A-44E9-94EC-8AD1C63E9DF9}" dt="2022-03-09T11:09:35.964" v="2109"/>
          <ac:inkMkLst>
            <pc:docMk/>
            <pc:sldMk cId="2061939640" sldId="418"/>
            <ac:inkMk id="172" creationId="{C8BECFF4-14C8-4D41-A3C9-83EF1AAEFE32}"/>
          </ac:inkMkLst>
        </pc:inkChg>
        <pc:inkChg chg="add mod">
          <ac:chgData name="Varun Ojha" userId="a96fe8dc-4843-4960-8733-3bf127117c79" providerId="ADAL" clId="{B09EE515-D62A-44E9-94EC-8AD1C63E9DF9}" dt="2022-03-09T11:09:35.964" v="2109"/>
          <ac:inkMkLst>
            <pc:docMk/>
            <pc:sldMk cId="2061939640" sldId="418"/>
            <ac:inkMk id="173" creationId="{031C95F2-99E7-4D3E-B56B-CD029B06B221}"/>
          </ac:inkMkLst>
        </pc:inkChg>
        <pc:inkChg chg="add mod">
          <ac:chgData name="Varun Ojha" userId="a96fe8dc-4843-4960-8733-3bf127117c79" providerId="ADAL" clId="{B09EE515-D62A-44E9-94EC-8AD1C63E9DF9}" dt="2022-03-09T11:09:35.964" v="2109"/>
          <ac:inkMkLst>
            <pc:docMk/>
            <pc:sldMk cId="2061939640" sldId="418"/>
            <ac:inkMk id="174" creationId="{A1C17081-527C-4A5A-84C4-22E9AB52F124}"/>
          </ac:inkMkLst>
        </pc:inkChg>
        <pc:inkChg chg="add mod">
          <ac:chgData name="Varun Ojha" userId="a96fe8dc-4843-4960-8733-3bf127117c79" providerId="ADAL" clId="{B09EE515-D62A-44E9-94EC-8AD1C63E9DF9}" dt="2022-03-09T11:09:35.964" v="2109"/>
          <ac:inkMkLst>
            <pc:docMk/>
            <pc:sldMk cId="2061939640" sldId="418"/>
            <ac:inkMk id="175" creationId="{0F722A44-8BE2-4487-8E43-618A0FF44779}"/>
          </ac:inkMkLst>
        </pc:inkChg>
        <pc:inkChg chg="add mod">
          <ac:chgData name="Varun Ojha" userId="a96fe8dc-4843-4960-8733-3bf127117c79" providerId="ADAL" clId="{B09EE515-D62A-44E9-94EC-8AD1C63E9DF9}" dt="2022-03-09T11:09:35.964" v="2109"/>
          <ac:inkMkLst>
            <pc:docMk/>
            <pc:sldMk cId="2061939640" sldId="418"/>
            <ac:inkMk id="176" creationId="{EF0895EA-F8DB-4FCC-9567-B15EE0312AEF}"/>
          </ac:inkMkLst>
        </pc:inkChg>
        <pc:inkChg chg="add mod">
          <ac:chgData name="Varun Ojha" userId="a96fe8dc-4843-4960-8733-3bf127117c79" providerId="ADAL" clId="{B09EE515-D62A-44E9-94EC-8AD1C63E9DF9}" dt="2022-03-09T11:09:35.964" v="2109"/>
          <ac:inkMkLst>
            <pc:docMk/>
            <pc:sldMk cId="2061939640" sldId="418"/>
            <ac:inkMk id="177" creationId="{9BEB9E9B-007B-45EF-9565-87F51411508B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79" creationId="{A2B284BD-8EFF-4947-B295-4BCB36C44C08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80" creationId="{022A3497-4876-4EE4-A1F6-23D595DC3312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81" creationId="{96F40589-DE42-4937-B6CB-3080964B9334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82" creationId="{B701AAF5-8E5D-469F-B432-61287AA6A01E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84" creationId="{5745DEB1-05C3-4C85-AF10-E4CC3CFFEF42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85" creationId="{88F24154-B230-43D1-96D7-F4A9CCD8BA2B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86" creationId="{4EFF96B2-B402-416C-A291-27BE9276AB88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87" creationId="{AC60DABC-6E11-4ED4-8CC3-5207C49CC799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88" creationId="{BB8B4C89-D638-4459-A30B-86AFED0E9D56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89" creationId="{171C8AA7-70A4-460D-8C76-706B618A1EC3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90" creationId="{33CB5189-B5E1-458E-9950-E3E48BB87D90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91" creationId="{C3A32A82-8128-4E3F-A7AC-8FC5AA916575}"/>
          </ac:inkMkLst>
        </pc:inkChg>
        <pc:inkChg chg="add mod">
          <ac:chgData name="Varun Ojha" userId="a96fe8dc-4843-4960-8733-3bf127117c79" providerId="ADAL" clId="{B09EE515-D62A-44E9-94EC-8AD1C63E9DF9}" dt="2022-03-09T11:10:04.127" v="2125"/>
          <ac:inkMkLst>
            <pc:docMk/>
            <pc:sldMk cId="2061939640" sldId="418"/>
            <ac:inkMk id="193" creationId="{CACE87EB-068C-4B1D-8DAF-7C8C05B1A025}"/>
          </ac:inkMkLst>
        </pc:inkChg>
        <pc:inkChg chg="add del mod">
          <ac:chgData name="Varun Ojha" userId="a96fe8dc-4843-4960-8733-3bf127117c79" providerId="ADAL" clId="{B09EE515-D62A-44E9-94EC-8AD1C63E9DF9}" dt="2022-03-09T11:10:06.124" v="2129"/>
          <ac:inkMkLst>
            <pc:docMk/>
            <pc:sldMk cId="2061939640" sldId="418"/>
            <ac:inkMk id="195" creationId="{13B4B58A-E532-4CC1-A41B-A12D63FC7FC6}"/>
          </ac:inkMkLst>
        </pc:inkChg>
        <pc:inkChg chg="add del">
          <ac:chgData name="Varun Ojha" userId="a96fe8dc-4843-4960-8733-3bf127117c79" providerId="ADAL" clId="{B09EE515-D62A-44E9-94EC-8AD1C63E9DF9}" dt="2022-03-09T11:10:08.292" v="2131" actId="9405"/>
          <ac:inkMkLst>
            <pc:docMk/>
            <pc:sldMk cId="2061939640" sldId="418"/>
            <ac:inkMk id="197" creationId="{CA95975B-A8C9-4617-8FB2-494D64D54278}"/>
          </ac:inkMkLst>
        </pc:inkChg>
        <pc:inkChg chg="add mod">
          <ac:chgData name="Varun Ojha" userId="a96fe8dc-4843-4960-8733-3bf127117c79" providerId="ADAL" clId="{B09EE515-D62A-44E9-94EC-8AD1C63E9DF9}" dt="2022-03-09T11:10:12.203" v="2133"/>
          <ac:inkMkLst>
            <pc:docMk/>
            <pc:sldMk cId="2061939640" sldId="418"/>
            <ac:inkMk id="198" creationId="{7E24F689-99F9-448F-B110-074B7D52C434}"/>
          </ac:inkMkLst>
        </pc:inkChg>
        <pc:inkChg chg="add del">
          <ac:chgData name="Varun Ojha" userId="a96fe8dc-4843-4960-8733-3bf127117c79" providerId="ADAL" clId="{B09EE515-D62A-44E9-94EC-8AD1C63E9DF9}" dt="2022-03-09T11:10:15.533" v="2135" actId="9405"/>
          <ac:inkMkLst>
            <pc:docMk/>
            <pc:sldMk cId="2061939640" sldId="418"/>
            <ac:inkMk id="200" creationId="{A887C15F-CCEE-4DDA-AFCF-5273DDA4C6CE}"/>
          </ac:inkMkLst>
        </pc:inkChg>
        <pc:inkChg chg="add">
          <ac:chgData name="Varun Ojha" userId="a96fe8dc-4843-4960-8733-3bf127117c79" providerId="ADAL" clId="{B09EE515-D62A-44E9-94EC-8AD1C63E9DF9}" dt="2022-03-09T11:11:50.116" v="2143" actId="9405"/>
          <ac:inkMkLst>
            <pc:docMk/>
            <pc:sldMk cId="2061939640" sldId="418"/>
            <ac:inkMk id="203" creationId="{59563A0A-0B2A-46BF-98AD-3D698F3D85BD}"/>
          </ac:inkMkLst>
        </pc:inkChg>
        <pc:inkChg chg="add">
          <ac:chgData name="Varun Ojha" userId="a96fe8dc-4843-4960-8733-3bf127117c79" providerId="ADAL" clId="{B09EE515-D62A-44E9-94EC-8AD1C63E9DF9}" dt="2022-03-09T11:11:52.909" v="2144" actId="9405"/>
          <ac:inkMkLst>
            <pc:docMk/>
            <pc:sldMk cId="2061939640" sldId="418"/>
            <ac:inkMk id="204" creationId="{E974EE9C-89B3-49AB-868D-F06BC44BA17D}"/>
          </ac:inkMkLst>
        </pc:inkChg>
        <pc:inkChg chg="add del">
          <ac:chgData name="Varun Ojha" userId="a96fe8dc-4843-4960-8733-3bf127117c79" providerId="ADAL" clId="{B09EE515-D62A-44E9-94EC-8AD1C63E9DF9}" dt="2022-03-09T11:12:01.245" v="2146" actId="9405"/>
          <ac:inkMkLst>
            <pc:docMk/>
            <pc:sldMk cId="2061939640" sldId="418"/>
            <ac:inkMk id="205" creationId="{EF60E9EE-B44C-4151-9012-0D87BFA96F8D}"/>
          </ac:inkMkLst>
        </pc:inkChg>
        <pc:inkChg chg="add mod">
          <ac:chgData name="Varun Ojha" userId="a96fe8dc-4843-4960-8733-3bf127117c79" providerId="ADAL" clId="{B09EE515-D62A-44E9-94EC-8AD1C63E9DF9}" dt="2022-03-09T11:12:11.250" v="2150"/>
          <ac:inkMkLst>
            <pc:docMk/>
            <pc:sldMk cId="2061939640" sldId="418"/>
            <ac:inkMk id="206" creationId="{CAC45695-0C4B-4616-9623-A3C77FD2D280}"/>
          </ac:inkMkLst>
        </pc:inkChg>
        <pc:inkChg chg="add mod">
          <ac:chgData name="Varun Ojha" userId="a96fe8dc-4843-4960-8733-3bf127117c79" providerId="ADAL" clId="{B09EE515-D62A-44E9-94EC-8AD1C63E9DF9}" dt="2022-03-09T11:12:11.250" v="2150"/>
          <ac:inkMkLst>
            <pc:docMk/>
            <pc:sldMk cId="2061939640" sldId="418"/>
            <ac:inkMk id="207" creationId="{76DBFDA5-EB25-4C9A-A2AB-4BB53D017077}"/>
          </ac:inkMkLst>
        </pc:inkChg>
        <pc:inkChg chg="add mod">
          <ac:chgData name="Varun Ojha" userId="a96fe8dc-4843-4960-8733-3bf127117c79" providerId="ADAL" clId="{B09EE515-D62A-44E9-94EC-8AD1C63E9DF9}" dt="2022-03-09T11:12:11.250" v="2150"/>
          <ac:inkMkLst>
            <pc:docMk/>
            <pc:sldMk cId="2061939640" sldId="418"/>
            <ac:inkMk id="208" creationId="{1C2250B4-1167-43DE-9A05-0162B02C8640}"/>
          </ac:inkMkLst>
        </pc:inkChg>
        <pc:inkChg chg="add">
          <ac:chgData name="Varun Ojha" userId="a96fe8dc-4843-4960-8733-3bf127117c79" providerId="ADAL" clId="{B09EE515-D62A-44E9-94EC-8AD1C63E9DF9}" dt="2022-03-09T11:12:16.842" v="2151" actId="9405"/>
          <ac:inkMkLst>
            <pc:docMk/>
            <pc:sldMk cId="2061939640" sldId="418"/>
            <ac:inkMk id="210" creationId="{E8D5EE2E-3956-40EB-A940-F1FC2DBA7442}"/>
          </ac:inkMkLst>
        </pc:inkChg>
      </pc:sldChg>
      <pc:sldChg chg="addSp delSp modSp add mod delAnim modAnim">
        <pc:chgData name="Varun Ojha" userId="a96fe8dc-4843-4960-8733-3bf127117c79" providerId="ADAL" clId="{B09EE515-D62A-44E9-94EC-8AD1C63E9DF9}" dt="2022-03-10T13:54:53.363" v="3193"/>
        <pc:sldMkLst>
          <pc:docMk/>
          <pc:sldMk cId="76172558" sldId="419"/>
        </pc:sldMkLst>
        <pc:spChg chg="del">
          <ac:chgData name="Varun Ojha" userId="a96fe8dc-4843-4960-8733-3bf127117c79" providerId="ADAL" clId="{B09EE515-D62A-44E9-94EC-8AD1C63E9DF9}" dt="2022-03-09T09:44:01.433" v="897" actId="478"/>
          <ac:spMkLst>
            <pc:docMk/>
            <pc:sldMk cId="76172558" sldId="419"/>
            <ac:spMk id="2" creationId="{00000000-0000-0000-0000-000000000000}"/>
          </ac:spMkLst>
        </pc:spChg>
        <pc:spChg chg="del">
          <ac:chgData name="Varun Ojha" userId="a96fe8dc-4843-4960-8733-3bf127117c79" providerId="ADAL" clId="{B09EE515-D62A-44E9-94EC-8AD1C63E9DF9}" dt="2022-03-09T09:43:49.693" v="896" actId="478"/>
          <ac:spMkLst>
            <pc:docMk/>
            <pc:sldMk cId="76172558" sldId="419"/>
            <ac:spMk id="5" creationId="{00000000-0000-0000-0000-000000000000}"/>
          </ac:spMkLst>
        </pc:spChg>
        <pc:spChg chg="add del mod">
          <ac:chgData name="Varun Ojha" userId="a96fe8dc-4843-4960-8733-3bf127117c79" providerId="ADAL" clId="{B09EE515-D62A-44E9-94EC-8AD1C63E9DF9}" dt="2022-03-09T09:43:47.065" v="895" actId="478"/>
          <ac:spMkLst>
            <pc:docMk/>
            <pc:sldMk cId="76172558" sldId="419"/>
            <ac:spMk id="6" creationId="{1EC534F5-A502-4AA5-AD90-B9A33FAFE8AB}"/>
          </ac:spMkLst>
        </pc:spChg>
        <pc:spChg chg="add del mod">
          <ac:chgData name="Varun Ojha" userId="a96fe8dc-4843-4960-8733-3bf127117c79" providerId="ADAL" clId="{B09EE515-D62A-44E9-94EC-8AD1C63E9DF9}" dt="2022-03-09T09:44:04.848" v="899" actId="478"/>
          <ac:spMkLst>
            <pc:docMk/>
            <pc:sldMk cId="76172558" sldId="419"/>
            <ac:spMk id="10" creationId="{90339B40-E9BC-4B83-91F1-0C06EEB6B1DE}"/>
          </ac:spMkLst>
        </pc:spChg>
        <pc:spChg chg="add mod">
          <ac:chgData name="Varun Ojha" userId="a96fe8dc-4843-4960-8733-3bf127117c79" providerId="ADAL" clId="{B09EE515-D62A-44E9-94EC-8AD1C63E9DF9}" dt="2022-03-10T12:14:43.788" v="2989" actId="14100"/>
          <ac:spMkLst>
            <pc:docMk/>
            <pc:sldMk cId="76172558" sldId="419"/>
            <ac:spMk id="12" creationId="{03A675A3-9BED-470B-8839-271F77B5B618}"/>
          </ac:spMkLst>
        </pc:spChg>
        <pc:spChg chg="add mod">
          <ac:chgData name="Varun Ojha" userId="a96fe8dc-4843-4960-8733-3bf127117c79" providerId="ADAL" clId="{B09EE515-D62A-44E9-94EC-8AD1C63E9DF9}" dt="2022-03-10T12:32:25.530" v="3145" actId="20577"/>
          <ac:spMkLst>
            <pc:docMk/>
            <pc:sldMk cId="76172558" sldId="419"/>
            <ac:spMk id="13" creationId="{40571E8F-F6A4-47C4-A6DA-36A963797C09}"/>
          </ac:spMkLst>
        </pc:spChg>
        <pc:grpChg chg="del mod">
          <ac:chgData name="Varun Ojha" userId="a96fe8dc-4843-4960-8733-3bf127117c79" providerId="ADAL" clId="{B09EE515-D62A-44E9-94EC-8AD1C63E9DF9}" dt="2022-03-09T09:46:00.868" v="920"/>
          <ac:grpSpMkLst>
            <pc:docMk/>
            <pc:sldMk cId="76172558" sldId="419"/>
            <ac:grpSpMk id="19" creationId="{06ACB4A6-F90B-461D-9C20-6B1FF5C8F77E}"/>
          </ac:grpSpMkLst>
        </pc:grpChg>
        <pc:grpChg chg="add del mod">
          <ac:chgData name="Varun Ojha" userId="a96fe8dc-4843-4960-8733-3bf127117c79" providerId="ADAL" clId="{B09EE515-D62A-44E9-94EC-8AD1C63E9DF9}" dt="2022-03-10T12:15:20.294" v="3014"/>
          <ac:grpSpMkLst>
            <pc:docMk/>
            <pc:sldMk cId="76172558" sldId="419"/>
            <ac:grpSpMk id="19" creationId="{1F2054FD-297A-42B3-B33B-1DE5424FA7F5}"/>
          </ac:grpSpMkLst>
        </pc:grpChg>
        <pc:grpChg chg="add del mod">
          <ac:chgData name="Varun Ojha" userId="a96fe8dc-4843-4960-8733-3bf127117c79" providerId="ADAL" clId="{B09EE515-D62A-44E9-94EC-8AD1C63E9DF9}" dt="2022-03-09T09:47:28.218" v="983"/>
          <ac:grpSpMkLst>
            <pc:docMk/>
            <pc:sldMk cId="76172558" sldId="419"/>
            <ac:grpSpMk id="21" creationId="{5F5D3A2A-8BDD-4EA1-9F76-B102FB62823E}"/>
          </ac:grpSpMkLst>
        </pc:grpChg>
        <pc:grpChg chg="del mod">
          <ac:chgData name="Varun Ojha" userId="a96fe8dc-4843-4960-8733-3bf127117c79" providerId="ADAL" clId="{B09EE515-D62A-44E9-94EC-8AD1C63E9DF9}" dt="2022-03-10T13:52:01.663" v="3165"/>
          <ac:grpSpMkLst>
            <pc:docMk/>
            <pc:sldMk cId="76172558" sldId="419"/>
            <ac:grpSpMk id="23" creationId="{063021F8-D5AE-405B-91B4-E32A7CF2BC07}"/>
          </ac:grpSpMkLst>
        </pc:grpChg>
        <pc:grpChg chg="mod">
          <ac:chgData name="Varun Ojha" userId="a96fe8dc-4843-4960-8733-3bf127117c79" providerId="ADAL" clId="{B09EE515-D62A-44E9-94EC-8AD1C63E9DF9}" dt="2022-03-10T13:54:43.405" v="3191" actId="164"/>
          <ac:grpSpMkLst>
            <pc:docMk/>
            <pc:sldMk cId="76172558" sldId="419"/>
            <ac:grpSpMk id="25" creationId="{58A1A56E-6719-461B-81BA-419E031D2AD3}"/>
          </ac:grpSpMkLst>
        </pc:grpChg>
        <pc:grpChg chg="mod">
          <ac:chgData name="Varun Ojha" userId="a96fe8dc-4843-4960-8733-3bf127117c79" providerId="ADAL" clId="{B09EE515-D62A-44E9-94EC-8AD1C63E9DF9}" dt="2022-03-10T12:15:17.125" v="3010"/>
          <ac:grpSpMkLst>
            <pc:docMk/>
            <pc:sldMk cId="76172558" sldId="419"/>
            <ac:grpSpMk id="26" creationId="{0043FE34-486D-491E-940E-8A3BC4185ABF}"/>
          </ac:grpSpMkLst>
        </pc:grpChg>
        <pc:grpChg chg="mod">
          <ac:chgData name="Varun Ojha" userId="a96fe8dc-4843-4960-8733-3bf127117c79" providerId="ADAL" clId="{B09EE515-D62A-44E9-94EC-8AD1C63E9DF9}" dt="2022-03-09T09:46:05.529" v="928"/>
          <ac:grpSpMkLst>
            <pc:docMk/>
            <pc:sldMk cId="76172558" sldId="419"/>
            <ac:grpSpMk id="27" creationId="{30B0045A-829C-4F86-9572-40D9E85CBCFF}"/>
          </ac:grpSpMkLst>
        </pc:grpChg>
        <pc:grpChg chg="del mod">
          <ac:chgData name="Varun Ojha" userId="a96fe8dc-4843-4960-8733-3bf127117c79" providerId="ADAL" clId="{B09EE515-D62A-44E9-94EC-8AD1C63E9DF9}" dt="2022-03-10T12:15:25.815" v="3023"/>
          <ac:grpSpMkLst>
            <pc:docMk/>
            <pc:sldMk cId="76172558" sldId="419"/>
            <ac:grpSpMk id="29" creationId="{5C62F897-3E70-4159-9838-1EF35B83B5CC}"/>
          </ac:grpSpMkLst>
        </pc:grpChg>
        <pc:grpChg chg="del mod">
          <ac:chgData name="Varun Ojha" userId="a96fe8dc-4843-4960-8733-3bf127117c79" providerId="ADAL" clId="{B09EE515-D62A-44E9-94EC-8AD1C63E9DF9}" dt="2022-03-09T09:46:58.468" v="942" actId="478"/>
          <ac:grpSpMkLst>
            <pc:docMk/>
            <pc:sldMk cId="76172558" sldId="419"/>
            <ac:grpSpMk id="31" creationId="{00FDC33A-219D-4BF3-BDF5-F99BDF85D250}"/>
          </ac:grpSpMkLst>
        </pc:grpChg>
        <pc:grpChg chg="del mod">
          <ac:chgData name="Varun Ojha" userId="a96fe8dc-4843-4960-8733-3bf127117c79" providerId="ADAL" clId="{B09EE515-D62A-44E9-94EC-8AD1C63E9DF9}" dt="2022-03-10T13:51:43.892" v="3158" actId="478"/>
          <ac:grpSpMkLst>
            <pc:docMk/>
            <pc:sldMk cId="76172558" sldId="419"/>
            <ac:grpSpMk id="38" creationId="{AE9275DB-C7F8-4278-BE99-FAE114234DA1}"/>
          </ac:grpSpMkLst>
        </pc:grpChg>
        <pc:grpChg chg="add del mod">
          <ac:chgData name="Varun Ojha" userId="a96fe8dc-4843-4960-8733-3bf127117c79" providerId="ADAL" clId="{B09EE515-D62A-44E9-94EC-8AD1C63E9DF9}" dt="2022-03-10T13:52:18.652" v="3190"/>
          <ac:grpSpMkLst>
            <pc:docMk/>
            <pc:sldMk cId="76172558" sldId="419"/>
            <ac:grpSpMk id="41" creationId="{2EE3EC46-3B18-49AC-8928-5C83C2E55BC4}"/>
          </ac:grpSpMkLst>
        </pc:grpChg>
        <pc:grpChg chg="add del mod">
          <ac:chgData name="Varun Ojha" userId="a96fe8dc-4843-4960-8733-3bf127117c79" providerId="ADAL" clId="{B09EE515-D62A-44E9-94EC-8AD1C63E9DF9}" dt="2022-03-09T09:47:13.127" v="962"/>
          <ac:grpSpMkLst>
            <pc:docMk/>
            <pc:sldMk cId="76172558" sldId="419"/>
            <ac:grpSpMk id="41" creationId="{BEC7D4BD-1B31-455C-81B9-2F2D86C60DCB}"/>
          </ac:grpSpMkLst>
        </pc:grpChg>
        <pc:grpChg chg="mod">
          <ac:chgData name="Varun Ojha" userId="a96fe8dc-4843-4960-8733-3bf127117c79" providerId="ADAL" clId="{B09EE515-D62A-44E9-94EC-8AD1C63E9DF9}" dt="2022-03-09T09:47:12.692" v="959"/>
          <ac:grpSpMkLst>
            <pc:docMk/>
            <pc:sldMk cId="76172558" sldId="419"/>
            <ac:grpSpMk id="44" creationId="{0AAF87A0-BF3E-4096-B75A-C87A10D9BBD6}"/>
          </ac:grpSpMkLst>
        </pc:grpChg>
        <pc:grpChg chg="mod">
          <ac:chgData name="Varun Ojha" userId="a96fe8dc-4843-4960-8733-3bf127117c79" providerId="ADAL" clId="{B09EE515-D62A-44E9-94EC-8AD1C63E9DF9}" dt="2022-03-10T13:52:10.410" v="3179"/>
          <ac:grpSpMkLst>
            <pc:docMk/>
            <pc:sldMk cId="76172558" sldId="419"/>
            <ac:grpSpMk id="48" creationId="{BB8079FD-FC94-4EDC-96AB-74ED608CAC7B}"/>
          </ac:grpSpMkLst>
        </pc:grpChg>
        <pc:grpChg chg="mod">
          <ac:chgData name="Varun Ojha" userId="a96fe8dc-4843-4960-8733-3bf127117c79" providerId="ADAL" clId="{B09EE515-D62A-44E9-94EC-8AD1C63E9DF9}" dt="2022-03-10T13:54:48.309" v="3192" actId="164"/>
          <ac:grpSpMkLst>
            <pc:docMk/>
            <pc:sldMk cId="76172558" sldId="419"/>
            <ac:grpSpMk id="57" creationId="{5968478E-5B16-419F-84B4-7D69E793270D}"/>
          </ac:grpSpMkLst>
        </pc:grpChg>
        <pc:grpChg chg="mod">
          <ac:chgData name="Varun Ojha" userId="a96fe8dc-4843-4960-8733-3bf127117c79" providerId="ADAL" clId="{B09EE515-D62A-44E9-94EC-8AD1C63E9DF9}" dt="2022-03-10T13:54:43.405" v="3191" actId="164"/>
          <ac:grpSpMkLst>
            <pc:docMk/>
            <pc:sldMk cId="76172558" sldId="419"/>
            <ac:grpSpMk id="62" creationId="{62CCC38F-AEF2-48B4-95F7-E61EA33E88D1}"/>
          </ac:grpSpMkLst>
        </pc:grpChg>
        <pc:grpChg chg="add mod">
          <ac:chgData name="Varun Ojha" userId="a96fe8dc-4843-4960-8733-3bf127117c79" providerId="ADAL" clId="{B09EE515-D62A-44E9-94EC-8AD1C63E9DF9}" dt="2022-03-10T13:54:48.309" v="3192" actId="164"/>
          <ac:grpSpMkLst>
            <pc:docMk/>
            <pc:sldMk cId="76172558" sldId="419"/>
            <ac:grpSpMk id="63" creationId="{32EE770E-1965-4AC9-966E-5EE897850DAA}"/>
          </ac:grpSpMkLst>
        </pc:grpChg>
        <pc:grpChg chg="add mod">
          <ac:chgData name="Varun Ojha" userId="a96fe8dc-4843-4960-8733-3bf127117c79" providerId="ADAL" clId="{B09EE515-D62A-44E9-94EC-8AD1C63E9DF9}" dt="2022-03-10T13:54:48.309" v="3192" actId="164"/>
          <ac:grpSpMkLst>
            <pc:docMk/>
            <pc:sldMk cId="76172558" sldId="419"/>
            <ac:grpSpMk id="64" creationId="{D0714548-0217-49B8-A88D-3DADFE04D002}"/>
          </ac:grpSpMkLst>
        </pc:grpChg>
        <pc:picChg chg="del">
          <ac:chgData name="Varun Ojha" userId="a96fe8dc-4843-4960-8733-3bf127117c79" providerId="ADAL" clId="{B09EE515-D62A-44E9-94EC-8AD1C63E9DF9}" dt="2022-03-09T09:43:41.992" v="894" actId="478"/>
          <ac:picMkLst>
            <pc:docMk/>
            <pc:sldMk cId="76172558" sldId="419"/>
            <ac:picMk id="7" creationId="{00000000-0000-0000-0000-000000000000}"/>
          </ac:picMkLst>
        </pc:picChg>
        <pc:picChg chg="add mod">
          <ac:chgData name="Varun Ojha" userId="a96fe8dc-4843-4960-8733-3bf127117c79" providerId="ADAL" clId="{B09EE515-D62A-44E9-94EC-8AD1C63E9DF9}" dt="2022-03-09T09:43:39.533" v="893" actId="1076"/>
          <ac:picMkLst>
            <pc:docMk/>
            <pc:sldMk cId="76172558" sldId="419"/>
            <ac:picMk id="8" creationId="{DB113B62-0CDA-4A36-B6F2-8B55F82EA4E8}"/>
          </ac:picMkLst>
        </pc:picChg>
        <pc:inkChg chg="add del">
          <ac:chgData name="Varun Ojha" userId="a96fe8dc-4843-4960-8733-3bf127117c79" providerId="ADAL" clId="{B09EE515-D62A-44E9-94EC-8AD1C63E9DF9}" dt="2022-03-10T13:51:52.014" v="3160" actId="9405"/>
          <ac:inkMkLst>
            <pc:docMk/>
            <pc:sldMk cId="76172558" sldId="419"/>
            <ac:inkMk id="2" creationId="{3548F753-6098-4419-9510-A6360608E30F}"/>
          </ac:inkMkLst>
        </pc:inkChg>
        <pc:inkChg chg="add del">
          <ac:chgData name="Varun Ojha" userId="a96fe8dc-4843-4960-8733-3bf127117c79" providerId="ADAL" clId="{B09EE515-D62A-44E9-94EC-8AD1C63E9DF9}" dt="2022-03-10T12:14:59.440" v="2992" actId="9405"/>
          <ac:inkMkLst>
            <pc:docMk/>
            <pc:sldMk cId="76172558" sldId="419"/>
            <ac:inkMk id="2" creationId="{4EB69E53-C2A1-4E3A-B8A2-60C9062E5CCE}"/>
          </ac:inkMkLst>
        </pc:inkChg>
        <pc:inkChg chg="add del">
          <ac:chgData name="Varun Ojha" userId="a96fe8dc-4843-4960-8733-3bf127117c79" providerId="ADAL" clId="{B09EE515-D62A-44E9-94EC-8AD1C63E9DF9}" dt="2022-03-10T12:15:02.373" v="2994" actId="9405"/>
          <ac:inkMkLst>
            <pc:docMk/>
            <pc:sldMk cId="76172558" sldId="419"/>
            <ac:inkMk id="3" creationId="{6ACF5E77-571D-447A-9109-AFC66ED2CE54}"/>
          </ac:inkMkLst>
        </pc:inkChg>
        <pc:inkChg chg="add mod">
          <ac:chgData name="Varun Ojha" userId="a96fe8dc-4843-4960-8733-3bf127117c79" providerId="ADAL" clId="{B09EE515-D62A-44E9-94EC-8AD1C63E9DF9}" dt="2022-03-10T13:52:01.663" v="3165"/>
          <ac:inkMkLst>
            <pc:docMk/>
            <pc:sldMk cId="76172558" sldId="419"/>
            <ac:inkMk id="3" creationId="{BD124214-8988-42E6-AF6E-F9533143906C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5" creationId="{D964523C-834F-49CD-BA68-BC5A19FAD354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6" creationId="{97A4637B-CEFA-458A-A86C-3E2EA7341A2C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7" creationId="{A73A70DC-E7E8-45F4-836F-FD3296265496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9" creationId="{A67C9CA7-77CF-4EDB-9A5F-3E2CEF472A95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10" creationId="{815395D5-0294-472C-8360-B1FE3DC310B5}"/>
          </ac:inkMkLst>
        </pc:inkChg>
        <pc:inkChg chg="add">
          <ac:chgData name="Varun Ojha" userId="a96fe8dc-4843-4960-8733-3bf127117c79" providerId="ADAL" clId="{B09EE515-D62A-44E9-94EC-8AD1C63E9DF9}" dt="2022-03-09T09:44:39.914" v="902" actId="9405"/>
          <ac:inkMkLst>
            <pc:docMk/>
            <pc:sldMk cId="76172558" sldId="419"/>
            <ac:inkMk id="14" creationId="{986E5237-F959-4449-9FC0-8CFE0C293E28}"/>
          </ac:inkMkLst>
        </pc:inkChg>
        <pc:inkChg chg="add">
          <ac:chgData name="Varun Ojha" userId="a96fe8dc-4843-4960-8733-3bf127117c79" providerId="ADAL" clId="{B09EE515-D62A-44E9-94EC-8AD1C63E9DF9}" dt="2022-03-09T09:45:50.151" v="913" actId="9405"/>
          <ac:inkMkLst>
            <pc:docMk/>
            <pc:sldMk cId="76172558" sldId="419"/>
            <ac:inkMk id="15" creationId="{596351CC-5B57-4E3B-9AAB-3EA3E385A21B}"/>
          </ac:inkMkLst>
        </pc:inkChg>
        <pc:inkChg chg="add del">
          <ac:chgData name="Varun Ojha" userId="a96fe8dc-4843-4960-8733-3bf127117c79" providerId="ADAL" clId="{B09EE515-D62A-44E9-94EC-8AD1C63E9DF9}" dt="2022-03-09T09:45:53.806" v="915" actId="9405"/>
          <ac:inkMkLst>
            <pc:docMk/>
            <pc:sldMk cId="76172558" sldId="419"/>
            <ac:inkMk id="16" creationId="{8B61E644-93B2-4847-8EE8-7C0578A67393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16" creationId="{FAB8A85B-2843-4F8A-8D6C-6C0A902E54BD}"/>
          </ac:inkMkLst>
        </pc:inkChg>
        <pc:inkChg chg="add mod">
          <ac:chgData name="Varun Ojha" userId="a96fe8dc-4843-4960-8733-3bf127117c79" providerId="ADAL" clId="{B09EE515-D62A-44E9-94EC-8AD1C63E9DF9}" dt="2022-03-09T11:15:29.998" v="2162"/>
          <ac:inkMkLst>
            <pc:docMk/>
            <pc:sldMk cId="76172558" sldId="419"/>
            <ac:inkMk id="17" creationId="{E5EFA92D-02F6-4AEA-9F7C-DCC19FF11D9A}"/>
          </ac:inkMkLst>
        </pc:inkChg>
        <pc:inkChg chg="add mod">
          <ac:chgData name="Varun Ojha" userId="a96fe8dc-4843-4960-8733-3bf127117c79" providerId="ADAL" clId="{B09EE515-D62A-44E9-94EC-8AD1C63E9DF9}" dt="2022-03-09T11:15:29.998" v="2162"/>
          <ac:inkMkLst>
            <pc:docMk/>
            <pc:sldMk cId="76172558" sldId="419"/>
            <ac:inkMk id="18" creationId="{A1C0CF9A-8280-4147-810B-B4B5315C5821}"/>
          </ac:inkMkLst>
        </pc:inkChg>
        <pc:inkChg chg="add mod">
          <ac:chgData name="Varun Ojha" userId="a96fe8dc-4843-4960-8733-3bf127117c79" providerId="ADAL" clId="{B09EE515-D62A-44E9-94EC-8AD1C63E9DF9}" dt="2022-03-10T13:52:01.663" v="3165"/>
          <ac:inkMkLst>
            <pc:docMk/>
            <pc:sldMk cId="76172558" sldId="419"/>
            <ac:inkMk id="19" creationId="{0738356E-9C50-49EB-807E-B09ACFC72C2F}"/>
          </ac:inkMkLst>
        </pc:inkChg>
        <pc:inkChg chg="add mod">
          <ac:chgData name="Varun Ojha" userId="a96fe8dc-4843-4960-8733-3bf127117c79" providerId="ADAL" clId="{B09EE515-D62A-44E9-94EC-8AD1C63E9DF9}" dt="2022-03-09T11:15:29.998" v="2162"/>
          <ac:inkMkLst>
            <pc:docMk/>
            <pc:sldMk cId="76172558" sldId="419"/>
            <ac:inkMk id="20" creationId="{B55DAF42-C6A4-40EF-B34F-F2293A84BE9D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21" creationId="{64DF44CB-D87C-4D0E-96A8-EDCD20636A84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22" creationId="{AD3228BF-D5A6-4A72-AD89-43AECA1D83F0}"/>
          </ac:inkMkLst>
        </pc:inkChg>
        <pc:inkChg chg="add del mod">
          <ac:chgData name="Varun Ojha" userId="a96fe8dc-4843-4960-8733-3bf127117c79" providerId="ADAL" clId="{B09EE515-D62A-44E9-94EC-8AD1C63E9DF9}" dt="2022-03-09T09:47:00.331" v="944" actId="478"/>
          <ac:inkMkLst>
            <pc:docMk/>
            <pc:sldMk cId="76172558" sldId="419"/>
            <ac:inkMk id="22" creationId="{DD25D5E3-CA96-4A4E-9A5C-C7B002423A2A}"/>
          </ac:inkMkLst>
        </pc:inkChg>
        <pc:inkChg chg="add del mod">
          <ac:chgData name="Varun Ojha" userId="a96fe8dc-4843-4960-8733-3bf127117c79" providerId="ADAL" clId="{B09EE515-D62A-44E9-94EC-8AD1C63E9DF9}" dt="2022-03-09T09:46:59.212" v="943" actId="478"/>
          <ac:inkMkLst>
            <pc:docMk/>
            <pc:sldMk cId="76172558" sldId="419"/>
            <ac:inkMk id="23" creationId="{30A9AE88-4F69-4B4A-AF08-223F2BFFD3B3}"/>
          </ac:inkMkLst>
        </pc:inkChg>
        <pc:inkChg chg="add del mod">
          <ac:chgData name="Varun Ojha" userId="a96fe8dc-4843-4960-8733-3bf127117c79" providerId="ADAL" clId="{B09EE515-D62A-44E9-94EC-8AD1C63E9DF9}" dt="2022-03-10T12:15:17.476" v="3011" actId="9405"/>
          <ac:inkMkLst>
            <pc:docMk/>
            <pc:sldMk cId="76172558" sldId="419"/>
            <ac:inkMk id="23" creationId="{D9D34E69-8E1E-4A5F-9CF1-7D7335BC3479}"/>
          </ac:inkMkLst>
        </pc:inkChg>
        <pc:inkChg chg="add mod">
          <ac:chgData name="Varun Ojha" userId="a96fe8dc-4843-4960-8733-3bf127117c79" providerId="ADAL" clId="{B09EE515-D62A-44E9-94EC-8AD1C63E9DF9}" dt="2022-03-10T13:52:01.663" v="3165"/>
          <ac:inkMkLst>
            <pc:docMk/>
            <pc:sldMk cId="76172558" sldId="419"/>
            <ac:inkMk id="24" creationId="{28B7F680-46F4-432C-A4EF-FB3484388D9F}"/>
          </ac:inkMkLst>
        </pc:inkChg>
        <pc:inkChg chg="add del mod">
          <ac:chgData name="Varun Ojha" userId="a96fe8dc-4843-4960-8733-3bf127117c79" providerId="ADAL" clId="{B09EE515-D62A-44E9-94EC-8AD1C63E9DF9}" dt="2022-03-09T09:46:06.369" v="930" actId="9405"/>
          <ac:inkMkLst>
            <pc:docMk/>
            <pc:sldMk cId="76172558" sldId="419"/>
            <ac:inkMk id="24" creationId="{B97A3F56-F15C-4347-81BD-A686F78A8CC2}"/>
          </ac:inkMkLst>
        </pc:inkChg>
        <pc:inkChg chg="add del mod">
          <ac:chgData name="Varun Ojha" userId="a96fe8dc-4843-4960-8733-3bf127117c79" providerId="ADAL" clId="{B09EE515-D62A-44E9-94EC-8AD1C63E9DF9}" dt="2022-03-10T12:15:17.125" v="3010"/>
          <ac:inkMkLst>
            <pc:docMk/>
            <pc:sldMk cId="76172558" sldId="419"/>
            <ac:inkMk id="24" creationId="{F43DEAAE-6641-4459-9A6C-C76784D8DEE9}"/>
          </ac:inkMkLst>
        </pc:inkChg>
        <pc:inkChg chg="add del mod">
          <ac:chgData name="Varun Ojha" userId="a96fe8dc-4843-4960-8733-3bf127117c79" providerId="ADAL" clId="{B09EE515-D62A-44E9-94EC-8AD1C63E9DF9}" dt="2022-03-09T09:46:05.931" v="929" actId="9405"/>
          <ac:inkMkLst>
            <pc:docMk/>
            <pc:sldMk cId="76172558" sldId="419"/>
            <ac:inkMk id="25" creationId="{25D51972-6FF2-4DFF-B136-B07AE19A3DB9}"/>
          </ac:inkMkLst>
        </pc:inkChg>
        <pc:inkChg chg="add del">
          <ac:chgData name="Varun Ojha" userId="a96fe8dc-4843-4960-8733-3bf127117c79" providerId="ADAL" clId="{B09EE515-D62A-44E9-94EC-8AD1C63E9DF9}" dt="2022-03-10T12:15:16.623" v="3007" actId="9405"/>
          <ac:inkMkLst>
            <pc:docMk/>
            <pc:sldMk cId="76172558" sldId="419"/>
            <ac:inkMk id="25" creationId="{42ED52D3-66B6-4008-8FC3-D2207AF6B079}"/>
          </ac:inkMkLst>
        </pc:inkChg>
        <pc:inkChg chg="add del mod">
          <ac:chgData name="Varun Ojha" userId="a96fe8dc-4843-4960-8733-3bf127117c79" providerId="ADAL" clId="{B09EE515-D62A-44E9-94EC-8AD1C63E9DF9}" dt="2022-03-09T09:46:05.529" v="928"/>
          <ac:inkMkLst>
            <pc:docMk/>
            <pc:sldMk cId="76172558" sldId="419"/>
            <ac:inkMk id="26" creationId="{42FBA8A7-571C-4499-9CF1-7709002DDC93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26" creationId="{F812FD02-ADDB-474D-BCA5-89F2B8519BCD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27" creationId="{CC69F9ED-88AA-4332-982D-5FCDCED1A689}"/>
          </ac:inkMkLst>
        </pc:inkChg>
        <pc:inkChg chg="add mod">
          <ac:chgData name="Varun Ojha" userId="a96fe8dc-4843-4960-8733-3bf127117c79" providerId="ADAL" clId="{B09EE515-D62A-44E9-94EC-8AD1C63E9DF9}" dt="2022-03-09T09:46:10.499" v="934"/>
          <ac:inkMkLst>
            <pc:docMk/>
            <pc:sldMk cId="76172558" sldId="419"/>
            <ac:inkMk id="28" creationId="{13270533-4D58-4D4F-8831-3082C1D8D96F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28" creationId="{69536EEC-86CF-49FC-9406-A49D77DAE1FB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29" creationId="{3065A555-2B4B-4651-8505-CDE2E6E91152}"/>
          </ac:inkMkLst>
        </pc:inkChg>
        <pc:inkChg chg="add mod">
          <ac:chgData name="Varun Ojha" userId="a96fe8dc-4843-4960-8733-3bf127117c79" providerId="ADAL" clId="{B09EE515-D62A-44E9-94EC-8AD1C63E9DF9}" dt="2022-03-09T09:46:10.499" v="934"/>
          <ac:inkMkLst>
            <pc:docMk/>
            <pc:sldMk cId="76172558" sldId="419"/>
            <ac:inkMk id="29" creationId="{7FC66252-F048-4CA7-AE95-CE3FDEE1495B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30" creationId="{133BB788-2BB5-4A87-B7BA-76FC71FDC33A}"/>
          </ac:inkMkLst>
        </pc:inkChg>
        <pc:inkChg chg="add mod">
          <ac:chgData name="Varun Ojha" userId="a96fe8dc-4843-4960-8733-3bf127117c79" providerId="ADAL" clId="{B09EE515-D62A-44E9-94EC-8AD1C63E9DF9}" dt="2022-03-09T09:46:10.499" v="934"/>
          <ac:inkMkLst>
            <pc:docMk/>
            <pc:sldMk cId="76172558" sldId="419"/>
            <ac:inkMk id="30" creationId="{E7384BA8-2E87-4F7C-9AE8-3F0C53FE290A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31" creationId="{A27D44C1-4A5B-4F84-A752-3E4945FD2660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32" creationId="{2B930A73-20F3-4F90-8BE1-2D9415A98F30}"/>
          </ac:inkMkLst>
        </pc:inkChg>
        <pc:inkChg chg="add del mod">
          <ac:chgData name="Varun Ojha" userId="a96fe8dc-4843-4960-8733-3bf127117c79" providerId="ADAL" clId="{B09EE515-D62A-44E9-94EC-8AD1C63E9DF9}" dt="2022-03-09T09:47:16.014" v="970" actId="9405"/>
          <ac:inkMkLst>
            <pc:docMk/>
            <pc:sldMk cId="76172558" sldId="419"/>
            <ac:inkMk id="32" creationId="{4A39ED38-4161-44B7-81AC-94013E040889}"/>
          </ac:inkMkLst>
        </pc:inkChg>
        <pc:inkChg chg="add del mod">
          <ac:chgData name="Varun Ojha" userId="a96fe8dc-4843-4960-8733-3bf127117c79" providerId="ADAL" clId="{B09EE515-D62A-44E9-94EC-8AD1C63E9DF9}" dt="2022-03-09T09:47:15.788" v="969" actId="9405"/>
          <ac:inkMkLst>
            <pc:docMk/>
            <pc:sldMk cId="76172558" sldId="419"/>
            <ac:inkMk id="33" creationId="{67015003-9FAF-4175-8C23-E17B3EBA7F38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33" creationId="{7B9809E0-44D0-4D36-B673-465F61351823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34" creationId="{38AA127A-7451-481A-A8BB-D425C2B0476C}"/>
          </ac:inkMkLst>
        </pc:inkChg>
        <pc:inkChg chg="add del mod">
          <ac:chgData name="Varun Ojha" userId="a96fe8dc-4843-4960-8733-3bf127117c79" providerId="ADAL" clId="{B09EE515-D62A-44E9-94EC-8AD1C63E9DF9}" dt="2022-03-09T09:47:15.567" v="968" actId="9405"/>
          <ac:inkMkLst>
            <pc:docMk/>
            <pc:sldMk cId="76172558" sldId="419"/>
            <ac:inkMk id="34" creationId="{A3544226-F5B9-4303-8DD7-C57B27E7AB94}"/>
          </ac:inkMkLst>
        </pc:inkChg>
        <pc:inkChg chg="add del mod">
          <ac:chgData name="Varun Ojha" userId="a96fe8dc-4843-4960-8733-3bf127117c79" providerId="ADAL" clId="{B09EE515-D62A-44E9-94EC-8AD1C63E9DF9}" dt="2022-03-09T09:47:15.472" v="967" actId="9405"/>
          <ac:inkMkLst>
            <pc:docMk/>
            <pc:sldMk cId="76172558" sldId="419"/>
            <ac:inkMk id="35" creationId="{0B85B1AF-BB9A-4745-86E6-84F41F7EEF5D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35" creationId="{6CB5F67F-4E4A-4952-8857-C3D787C1978E}"/>
          </ac:inkMkLst>
        </pc:inkChg>
        <pc:inkChg chg="add del mod">
          <ac:chgData name="Varun Ojha" userId="a96fe8dc-4843-4960-8733-3bf127117c79" providerId="ADAL" clId="{B09EE515-D62A-44E9-94EC-8AD1C63E9DF9}" dt="2022-03-09T09:47:15.166" v="966" actId="9405"/>
          <ac:inkMkLst>
            <pc:docMk/>
            <pc:sldMk cId="76172558" sldId="419"/>
            <ac:inkMk id="36" creationId="{7ED35BBC-DE00-4163-9ECA-A3191BC0D131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36" creationId="{F06B3D48-2EF6-40A7-9D96-4C442D6C593C}"/>
          </ac:inkMkLst>
        </pc:inkChg>
        <pc:inkChg chg="add del mod">
          <ac:chgData name="Varun Ojha" userId="a96fe8dc-4843-4960-8733-3bf127117c79" providerId="ADAL" clId="{B09EE515-D62A-44E9-94EC-8AD1C63E9DF9}" dt="2022-03-09T09:47:14.880" v="965" actId="9405"/>
          <ac:inkMkLst>
            <pc:docMk/>
            <pc:sldMk cId="76172558" sldId="419"/>
            <ac:inkMk id="37" creationId="{2BD4C5B5-B2E7-4558-B72C-73AB384DC35E}"/>
          </ac:inkMkLst>
        </pc:inkChg>
        <pc:inkChg chg="add mod">
          <ac:chgData name="Varun Ojha" userId="a96fe8dc-4843-4960-8733-3bf127117c79" providerId="ADAL" clId="{B09EE515-D62A-44E9-94EC-8AD1C63E9DF9}" dt="2022-03-10T12:15:25.815" v="3023"/>
          <ac:inkMkLst>
            <pc:docMk/>
            <pc:sldMk cId="76172558" sldId="419"/>
            <ac:inkMk id="37" creationId="{990CC9D5-187B-4EF5-B00F-3E54172FFA51}"/>
          </ac:inkMkLst>
        </pc:inkChg>
        <pc:inkChg chg="add del mod">
          <ac:chgData name="Varun Ojha" userId="a96fe8dc-4843-4960-8733-3bf127117c79" providerId="ADAL" clId="{B09EE515-D62A-44E9-94EC-8AD1C63E9DF9}" dt="2022-03-09T09:47:13.534" v="964" actId="9405"/>
          <ac:inkMkLst>
            <pc:docMk/>
            <pc:sldMk cId="76172558" sldId="419"/>
            <ac:inkMk id="38" creationId="{F4E2A762-A55B-4EA3-AC1E-04770BC79422}"/>
          </ac:inkMkLst>
        </pc:inkChg>
        <pc:inkChg chg="add del mod">
          <ac:chgData name="Varun Ojha" userId="a96fe8dc-4843-4960-8733-3bf127117c79" providerId="ADAL" clId="{B09EE515-D62A-44E9-94EC-8AD1C63E9DF9}" dt="2022-03-09T09:47:13.317" v="963" actId="9405"/>
          <ac:inkMkLst>
            <pc:docMk/>
            <pc:sldMk cId="76172558" sldId="419"/>
            <ac:inkMk id="39" creationId="{CF6408CF-B2A6-49EB-B94E-293F9D0F1C0B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39" creationId="{DD06B242-4E23-48BE-9641-22DD01268367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40" creationId="{686E365A-F405-409C-9F4C-57168316BF68}"/>
          </ac:inkMkLst>
        </pc:inkChg>
        <pc:inkChg chg="add del mod">
          <ac:chgData name="Varun Ojha" userId="a96fe8dc-4843-4960-8733-3bf127117c79" providerId="ADAL" clId="{B09EE515-D62A-44E9-94EC-8AD1C63E9DF9}" dt="2022-03-09T09:47:13.127" v="962"/>
          <ac:inkMkLst>
            <pc:docMk/>
            <pc:sldMk cId="76172558" sldId="419"/>
            <ac:inkMk id="40" creationId="{A8163E90-39A5-4BDE-BEC5-27770F660B64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42" creationId="{296029DA-A653-41AE-B5D9-5525263DCDF2}"/>
          </ac:inkMkLst>
        </pc:inkChg>
        <pc:inkChg chg="add del mod">
          <ac:chgData name="Varun Ojha" userId="a96fe8dc-4843-4960-8733-3bf127117c79" providerId="ADAL" clId="{B09EE515-D62A-44E9-94EC-8AD1C63E9DF9}" dt="2022-03-09T09:47:12.935" v="960" actId="9405"/>
          <ac:inkMkLst>
            <pc:docMk/>
            <pc:sldMk cId="76172558" sldId="419"/>
            <ac:inkMk id="42" creationId="{A2C68110-A1E6-47DE-9BCB-D0B48651DEDA}"/>
          </ac:inkMkLst>
        </pc:inkChg>
        <pc:inkChg chg="add del mod">
          <ac:chgData name="Varun Ojha" userId="a96fe8dc-4843-4960-8733-3bf127117c79" providerId="ADAL" clId="{B09EE515-D62A-44E9-94EC-8AD1C63E9DF9}" dt="2022-03-09T09:47:12.692" v="959"/>
          <ac:inkMkLst>
            <pc:docMk/>
            <pc:sldMk cId="76172558" sldId="419"/>
            <ac:inkMk id="43" creationId="{D2B0ABF9-8B58-4BD8-9BA8-C37B637019AA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43" creationId="{D5F4FB3E-11A4-4216-AB8D-7991ACDEF192}"/>
          </ac:inkMkLst>
        </pc:inkChg>
        <pc:inkChg chg="add del mod">
          <ac:chgData name="Varun Ojha" userId="a96fe8dc-4843-4960-8733-3bf127117c79" providerId="ADAL" clId="{B09EE515-D62A-44E9-94EC-8AD1C63E9DF9}" dt="2022-03-10T13:52:11.564" v="3182" actId="9405"/>
          <ac:inkMkLst>
            <pc:docMk/>
            <pc:sldMk cId="76172558" sldId="419"/>
            <ac:inkMk id="44" creationId="{9F481AB4-F015-44FD-8AF2-CEC9C4E4B130}"/>
          </ac:inkMkLst>
        </pc:inkChg>
        <pc:inkChg chg="add del mod">
          <ac:chgData name="Varun Ojha" userId="a96fe8dc-4843-4960-8733-3bf127117c79" providerId="ADAL" clId="{B09EE515-D62A-44E9-94EC-8AD1C63E9DF9}" dt="2022-03-09T11:15:29.995" v="2157"/>
          <ac:inkMkLst>
            <pc:docMk/>
            <pc:sldMk cId="76172558" sldId="419"/>
            <ac:inkMk id="45" creationId="{82E4681E-35BA-47D3-83B8-6C5003034C09}"/>
          </ac:inkMkLst>
        </pc:inkChg>
        <pc:inkChg chg="add del mod">
          <ac:chgData name="Varun Ojha" userId="a96fe8dc-4843-4960-8733-3bf127117c79" providerId="ADAL" clId="{B09EE515-D62A-44E9-94EC-8AD1C63E9DF9}" dt="2022-03-10T13:52:11.091" v="3181" actId="9405"/>
          <ac:inkMkLst>
            <pc:docMk/>
            <pc:sldMk cId="76172558" sldId="419"/>
            <ac:inkMk id="45" creationId="{BAEAA8FF-CDC1-4128-B1B7-9DB58816027B}"/>
          </ac:inkMkLst>
        </pc:inkChg>
        <pc:inkChg chg="add del mod">
          <ac:chgData name="Varun Ojha" userId="a96fe8dc-4843-4960-8733-3bf127117c79" providerId="ADAL" clId="{B09EE515-D62A-44E9-94EC-8AD1C63E9DF9}" dt="2022-03-10T13:52:10.742" v="3180" actId="9405"/>
          <ac:inkMkLst>
            <pc:docMk/>
            <pc:sldMk cId="76172558" sldId="419"/>
            <ac:inkMk id="46" creationId="{6126FD28-29E9-4251-8A2D-EF966946F755}"/>
          </ac:inkMkLst>
        </pc:inkChg>
        <pc:inkChg chg="add del mod">
          <ac:chgData name="Varun Ojha" userId="a96fe8dc-4843-4960-8733-3bf127117c79" providerId="ADAL" clId="{B09EE515-D62A-44E9-94EC-8AD1C63E9DF9}" dt="2022-03-09T11:15:29.997" v="2159"/>
          <ac:inkMkLst>
            <pc:docMk/>
            <pc:sldMk cId="76172558" sldId="419"/>
            <ac:inkMk id="46" creationId="{67C80670-7B11-4FEE-9CE0-5C7CFC33546B}"/>
          </ac:inkMkLst>
        </pc:inkChg>
        <pc:inkChg chg="add del mod">
          <ac:chgData name="Varun Ojha" userId="a96fe8dc-4843-4960-8733-3bf127117c79" providerId="ADAL" clId="{B09EE515-D62A-44E9-94EC-8AD1C63E9DF9}" dt="2022-03-10T13:52:10.410" v="3179"/>
          <ac:inkMkLst>
            <pc:docMk/>
            <pc:sldMk cId="76172558" sldId="419"/>
            <ac:inkMk id="47" creationId="{76BA5B88-6C3B-4E29-A2A6-82A73E5287AA}"/>
          </ac:inkMkLst>
        </pc:inkChg>
        <pc:inkChg chg="add del mod">
          <ac:chgData name="Varun Ojha" userId="a96fe8dc-4843-4960-8733-3bf127117c79" providerId="ADAL" clId="{B09EE515-D62A-44E9-94EC-8AD1C63E9DF9}" dt="2022-03-09T11:15:29.998" v="2162"/>
          <ac:inkMkLst>
            <pc:docMk/>
            <pc:sldMk cId="76172558" sldId="419"/>
            <ac:inkMk id="47" creationId="{CA64DE40-37CD-4857-B085-B668E9A1DC6E}"/>
          </ac:inkMkLst>
        </pc:inkChg>
        <pc:inkChg chg="add del mod">
          <ac:chgData name="Varun Ojha" userId="a96fe8dc-4843-4960-8733-3bf127117c79" providerId="ADAL" clId="{B09EE515-D62A-44E9-94EC-8AD1C63E9DF9}" dt="2022-03-09T11:15:29.998" v="2160"/>
          <ac:inkMkLst>
            <pc:docMk/>
            <pc:sldMk cId="76172558" sldId="419"/>
            <ac:inkMk id="48" creationId="{C710EC92-47FC-4F11-BCEE-8CDA3F08D58E}"/>
          </ac:inkMkLst>
        </pc:inkChg>
        <pc:inkChg chg="add del mod">
          <ac:chgData name="Varun Ojha" userId="a96fe8dc-4843-4960-8733-3bf127117c79" providerId="ADAL" clId="{B09EE515-D62A-44E9-94EC-8AD1C63E9DF9}" dt="2022-03-09T11:15:29.996" v="2158"/>
          <ac:inkMkLst>
            <pc:docMk/>
            <pc:sldMk cId="76172558" sldId="419"/>
            <ac:inkMk id="49" creationId="{5218F724-13D8-486A-9102-CCA135DFBE6C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49" creationId="{AF9BD151-E1AC-4394-885D-97E9B6A0E35E}"/>
          </ac:inkMkLst>
        </pc:inkChg>
        <pc:inkChg chg="add del mod">
          <ac:chgData name="Varun Ojha" userId="a96fe8dc-4843-4960-8733-3bf127117c79" providerId="ADAL" clId="{B09EE515-D62A-44E9-94EC-8AD1C63E9DF9}" dt="2022-03-09T11:15:29.994" v="2156"/>
          <ac:inkMkLst>
            <pc:docMk/>
            <pc:sldMk cId="76172558" sldId="419"/>
            <ac:inkMk id="50" creationId="{AC4FB9E2-D266-4AC8-8C04-5B8904AD5964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50" creationId="{E523ABEA-4553-4192-AF75-FB00B9A33EFA}"/>
          </ac:inkMkLst>
        </pc:inkChg>
        <pc:inkChg chg="add del mod">
          <ac:chgData name="Varun Ojha" userId="a96fe8dc-4843-4960-8733-3bf127117c79" providerId="ADAL" clId="{B09EE515-D62A-44E9-94EC-8AD1C63E9DF9}" dt="2022-03-09T11:15:29.998" v="2161"/>
          <ac:inkMkLst>
            <pc:docMk/>
            <pc:sldMk cId="76172558" sldId="419"/>
            <ac:inkMk id="51" creationId="{5A373328-9A25-41BF-ACC1-03EE560DBFBB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51" creationId="{9E2FC9CA-E2D7-4338-AB6A-4F830E1ADB2C}"/>
          </ac:inkMkLst>
        </pc:inkChg>
        <pc:inkChg chg="add mod">
          <ac:chgData name="Varun Ojha" userId="a96fe8dc-4843-4960-8733-3bf127117c79" providerId="ADAL" clId="{B09EE515-D62A-44E9-94EC-8AD1C63E9DF9}" dt="2022-03-09T11:15:29.998" v="2162"/>
          <ac:inkMkLst>
            <pc:docMk/>
            <pc:sldMk cId="76172558" sldId="419"/>
            <ac:inkMk id="52" creationId="{AE74F313-A460-404F-84A2-7AC9C8769944}"/>
          </ac:inkMkLst>
        </pc:inkChg>
        <pc:inkChg chg="add mod">
          <ac:chgData name="Varun Ojha" userId="a96fe8dc-4843-4960-8733-3bf127117c79" providerId="ADAL" clId="{B09EE515-D62A-44E9-94EC-8AD1C63E9DF9}" dt="2022-03-09T11:15:29.998" v="2162"/>
          <ac:inkMkLst>
            <pc:docMk/>
            <pc:sldMk cId="76172558" sldId="419"/>
            <ac:inkMk id="53" creationId="{0C9F3F9F-8378-4670-A215-49850A237FDD}"/>
          </ac:inkMkLst>
        </pc:inkChg>
        <pc:inkChg chg="add mod">
          <ac:chgData name="Varun Ojha" userId="a96fe8dc-4843-4960-8733-3bf127117c79" providerId="ADAL" clId="{B09EE515-D62A-44E9-94EC-8AD1C63E9DF9}" dt="2022-03-09T11:15:29.998" v="2162"/>
          <ac:inkMkLst>
            <pc:docMk/>
            <pc:sldMk cId="76172558" sldId="419"/>
            <ac:inkMk id="54" creationId="{AE65AE91-0F41-4568-A938-F31528062975}"/>
          </ac:inkMkLst>
        </pc:inkChg>
        <pc:inkChg chg="add mod">
          <ac:chgData name="Varun Ojha" userId="a96fe8dc-4843-4960-8733-3bf127117c79" providerId="ADAL" clId="{B09EE515-D62A-44E9-94EC-8AD1C63E9DF9}" dt="2022-03-09T11:15:29.998" v="2162"/>
          <ac:inkMkLst>
            <pc:docMk/>
            <pc:sldMk cId="76172558" sldId="419"/>
            <ac:inkMk id="55" creationId="{684848D2-F2B0-46EA-BB87-968F18B6BFB2}"/>
          </ac:inkMkLst>
        </pc:inkChg>
        <pc:inkChg chg="add mod">
          <ac:chgData name="Varun Ojha" userId="a96fe8dc-4843-4960-8733-3bf127117c79" providerId="ADAL" clId="{B09EE515-D62A-44E9-94EC-8AD1C63E9DF9}" dt="2022-03-09T11:15:29.998" v="2162"/>
          <ac:inkMkLst>
            <pc:docMk/>
            <pc:sldMk cId="76172558" sldId="419"/>
            <ac:inkMk id="56" creationId="{462F2C19-E222-4FE5-B53C-522FE5734F93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58" creationId="{A25AA9C2-5476-4EDC-95F3-E5609DE885A5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59" creationId="{83B54770-4E07-42B0-9217-C23B7856520B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60" creationId="{5CD092E9-B04E-4256-8014-0BFE205FAAFE}"/>
          </ac:inkMkLst>
        </pc:inkChg>
        <pc:inkChg chg="add mod">
          <ac:chgData name="Varun Ojha" userId="a96fe8dc-4843-4960-8733-3bf127117c79" providerId="ADAL" clId="{B09EE515-D62A-44E9-94EC-8AD1C63E9DF9}" dt="2022-03-10T13:52:18.652" v="3190"/>
          <ac:inkMkLst>
            <pc:docMk/>
            <pc:sldMk cId="76172558" sldId="419"/>
            <ac:inkMk id="61" creationId="{10833B67-02D2-4B80-8449-94282AD4A1D6}"/>
          </ac:inkMkLst>
        </pc:inkChg>
      </pc:sldChg>
      <pc:sldChg chg="addSp modSp new add del mod">
        <pc:chgData name="Varun Ojha" userId="a96fe8dc-4843-4960-8733-3bf127117c79" providerId="ADAL" clId="{B09EE515-D62A-44E9-94EC-8AD1C63E9DF9}" dt="2022-03-09T11:19:27.195" v="2356" actId="20577"/>
        <pc:sldMkLst>
          <pc:docMk/>
          <pc:sldMk cId="3939778667" sldId="420"/>
        </pc:sldMkLst>
        <pc:spChg chg="mod">
          <ac:chgData name="Varun Ojha" userId="a96fe8dc-4843-4960-8733-3bf127117c79" providerId="ADAL" clId="{B09EE515-D62A-44E9-94EC-8AD1C63E9DF9}" dt="2022-03-09T11:19:13.528" v="2307" actId="313"/>
          <ac:spMkLst>
            <pc:docMk/>
            <pc:sldMk cId="3939778667" sldId="420"/>
            <ac:spMk id="2" creationId="{16ECE5EB-63BF-4535-8E8B-D65B70551575}"/>
          </ac:spMkLst>
        </pc:spChg>
        <pc:spChg chg="add mod">
          <ac:chgData name="Varun Ojha" userId="a96fe8dc-4843-4960-8733-3bf127117c79" providerId="ADAL" clId="{B09EE515-D62A-44E9-94EC-8AD1C63E9DF9}" dt="2022-03-09T11:19:27.195" v="2356" actId="20577"/>
          <ac:spMkLst>
            <pc:docMk/>
            <pc:sldMk cId="3939778667" sldId="420"/>
            <ac:spMk id="4" creationId="{22CCCDD1-51A8-45E1-8DD2-10447C90203D}"/>
          </ac:spMkLst>
        </pc:spChg>
      </pc:sldChg>
      <pc:sldChg chg="addSp delSp modSp add mod">
        <pc:chgData name="Varun Ojha" userId="a96fe8dc-4843-4960-8733-3bf127117c79" providerId="ADAL" clId="{B09EE515-D62A-44E9-94EC-8AD1C63E9DF9}" dt="2022-03-10T12:32:13.676" v="3133" actId="20577"/>
        <pc:sldMkLst>
          <pc:docMk/>
          <pc:sldMk cId="3848614747" sldId="421"/>
        </pc:sldMkLst>
        <pc:spChg chg="mod">
          <ac:chgData name="Varun Ojha" userId="a96fe8dc-4843-4960-8733-3bf127117c79" providerId="ADAL" clId="{B09EE515-D62A-44E9-94EC-8AD1C63E9DF9}" dt="2022-03-10T12:32:13.676" v="3133" actId="20577"/>
          <ac:spMkLst>
            <pc:docMk/>
            <pc:sldMk cId="3848614747" sldId="421"/>
            <ac:spMk id="2" creationId="{00000000-0000-0000-0000-000000000000}"/>
          </ac:spMkLst>
        </pc:spChg>
        <pc:spChg chg="mod">
          <ac:chgData name="Varun Ojha" userId="a96fe8dc-4843-4960-8733-3bf127117c79" providerId="ADAL" clId="{B09EE515-D62A-44E9-94EC-8AD1C63E9DF9}" dt="2022-03-10T12:11:01.925" v="2924" actId="113"/>
          <ac:spMkLst>
            <pc:docMk/>
            <pc:sldMk cId="3848614747" sldId="421"/>
            <ac:spMk id="5" creationId="{00000000-0000-0000-0000-000000000000}"/>
          </ac:spMkLst>
        </pc:spChg>
        <pc:grpChg chg="add del mod">
          <ac:chgData name="Varun Ojha" userId="a96fe8dc-4843-4960-8733-3bf127117c79" providerId="ADAL" clId="{B09EE515-D62A-44E9-94EC-8AD1C63E9DF9}" dt="2022-03-10T12:07:04.764" v="2790"/>
          <ac:grpSpMkLst>
            <pc:docMk/>
            <pc:sldMk cId="3848614747" sldId="421"/>
            <ac:grpSpMk id="8" creationId="{3F79B523-F880-4234-9D36-794E9B906918}"/>
          </ac:grpSpMkLst>
        </pc:grpChg>
        <pc:grpChg chg="mod">
          <ac:chgData name="Varun Ojha" userId="a96fe8dc-4843-4960-8733-3bf127117c79" providerId="ADAL" clId="{B09EE515-D62A-44E9-94EC-8AD1C63E9DF9}" dt="2022-03-10T12:07:02.510" v="2779"/>
          <ac:grpSpMkLst>
            <pc:docMk/>
            <pc:sldMk cId="3848614747" sldId="421"/>
            <ac:grpSpMk id="20" creationId="{43EDBA9A-6337-4EEF-9647-62168CAEA1B7}"/>
          </ac:grpSpMkLst>
        </pc:grpChg>
        <pc:grpChg chg="del mod">
          <ac:chgData name="Varun Ojha" userId="a96fe8dc-4843-4960-8733-3bf127117c79" providerId="ADAL" clId="{B09EE515-D62A-44E9-94EC-8AD1C63E9DF9}" dt="2022-03-10T12:09:31.732" v="2868" actId="478"/>
          <ac:grpSpMkLst>
            <pc:docMk/>
            <pc:sldMk cId="3848614747" sldId="421"/>
            <ac:grpSpMk id="39" creationId="{C26F5B03-6A03-49FF-8327-8ECF63673E07}"/>
          </ac:grpSpMkLst>
        </pc:grpChg>
        <pc:grpChg chg="del mod">
          <ac:chgData name="Varun Ojha" userId="a96fe8dc-4843-4960-8733-3bf127117c79" providerId="ADAL" clId="{B09EE515-D62A-44E9-94EC-8AD1C63E9DF9}" dt="2022-03-10T12:09:51.184" v="2888"/>
          <ac:grpSpMkLst>
            <pc:docMk/>
            <pc:sldMk cId="3848614747" sldId="421"/>
            <ac:grpSpMk id="43" creationId="{DFCDAB11-9C0B-44B5-AADB-12036EF8C7AD}"/>
          </ac:grpSpMkLst>
        </pc:grpChg>
        <pc:grpChg chg="mod">
          <ac:chgData name="Varun Ojha" userId="a96fe8dc-4843-4960-8733-3bf127117c79" providerId="ADAL" clId="{B09EE515-D62A-44E9-94EC-8AD1C63E9DF9}" dt="2022-03-10T12:09:51.184" v="2888"/>
          <ac:grpSpMkLst>
            <pc:docMk/>
            <pc:sldMk cId="3848614747" sldId="421"/>
            <ac:grpSpMk id="59" creationId="{858CA068-8937-4187-B65B-F90C41A516E6}"/>
          </ac:grpSpMkLst>
        </pc:grpChg>
        <pc:inkChg chg="add del mod">
          <ac:chgData name="Varun Ojha" userId="a96fe8dc-4843-4960-8733-3bf127117c79" providerId="ADAL" clId="{B09EE515-D62A-44E9-94EC-8AD1C63E9DF9}" dt="2022-03-10T12:07:05.098" v="2791" actId="9405"/>
          <ac:inkMkLst>
            <pc:docMk/>
            <pc:sldMk cId="3848614747" sldId="421"/>
            <ac:inkMk id="3" creationId="{0B67AFC4-6783-4259-B7AA-65F5C6437455}"/>
          </ac:inkMkLst>
        </pc:inkChg>
        <pc:inkChg chg="add del mod">
          <ac:chgData name="Varun Ojha" userId="a96fe8dc-4843-4960-8733-3bf127117c79" providerId="ADAL" clId="{B09EE515-D62A-44E9-94EC-8AD1C63E9DF9}" dt="2022-03-10T12:07:04.764" v="2790"/>
          <ac:inkMkLst>
            <pc:docMk/>
            <pc:sldMk cId="3848614747" sldId="421"/>
            <ac:inkMk id="6" creationId="{287949CC-7780-4921-BB05-CF160C1650A1}"/>
          </ac:inkMkLst>
        </pc:inkChg>
        <pc:inkChg chg="add del mod">
          <ac:chgData name="Varun Ojha" userId="a96fe8dc-4843-4960-8733-3bf127117c79" providerId="ADAL" clId="{B09EE515-D62A-44E9-94EC-8AD1C63E9DF9}" dt="2022-03-10T12:07:04.507" v="2788" actId="9405"/>
          <ac:inkMkLst>
            <pc:docMk/>
            <pc:sldMk cId="3848614747" sldId="421"/>
            <ac:inkMk id="9" creationId="{40B09231-7E28-4AE0-9823-7337F3282A2F}"/>
          </ac:inkMkLst>
        </pc:inkChg>
        <pc:inkChg chg="add del mod">
          <ac:chgData name="Varun Ojha" userId="a96fe8dc-4843-4960-8733-3bf127117c79" providerId="ADAL" clId="{B09EE515-D62A-44E9-94EC-8AD1C63E9DF9}" dt="2022-03-10T12:07:04.185" v="2787" actId="9405"/>
          <ac:inkMkLst>
            <pc:docMk/>
            <pc:sldMk cId="3848614747" sldId="421"/>
            <ac:inkMk id="10" creationId="{A413D712-BFAD-460B-82BF-AA9178BA2A1D}"/>
          </ac:inkMkLst>
        </pc:inkChg>
        <pc:inkChg chg="add del mod">
          <ac:chgData name="Varun Ojha" userId="a96fe8dc-4843-4960-8733-3bf127117c79" providerId="ADAL" clId="{B09EE515-D62A-44E9-94EC-8AD1C63E9DF9}" dt="2022-03-10T12:07:03.997" v="2786" actId="9405"/>
          <ac:inkMkLst>
            <pc:docMk/>
            <pc:sldMk cId="3848614747" sldId="421"/>
            <ac:inkMk id="12" creationId="{8790AD2B-517E-4000-A079-6529CEBD4F4F}"/>
          </ac:inkMkLst>
        </pc:inkChg>
        <pc:inkChg chg="add del mod">
          <ac:chgData name="Varun Ojha" userId="a96fe8dc-4843-4960-8733-3bf127117c79" providerId="ADAL" clId="{B09EE515-D62A-44E9-94EC-8AD1C63E9DF9}" dt="2022-03-10T12:07:03.826" v="2785" actId="9405"/>
          <ac:inkMkLst>
            <pc:docMk/>
            <pc:sldMk cId="3848614747" sldId="421"/>
            <ac:inkMk id="13" creationId="{BA4C24CD-DBFC-4769-9CF6-FC591C95CAA3}"/>
          </ac:inkMkLst>
        </pc:inkChg>
        <pc:inkChg chg="add del mod">
          <ac:chgData name="Varun Ojha" userId="a96fe8dc-4843-4960-8733-3bf127117c79" providerId="ADAL" clId="{B09EE515-D62A-44E9-94EC-8AD1C63E9DF9}" dt="2022-03-10T12:07:03.650" v="2784" actId="9405"/>
          <ac:inkMkLst>
            <pc:docMk/>
            <pc:sldMk cId="3848614747" sldId="421"/>
            <ac:inkMk id="14" creationId="{2C356914-14B4-436C-B1FF-D22973F4417F}"/>
          </ac:inkMkLst>
        </pc:inkChg>
        <pc:inkChg chg="add del mod">
          <ac:chgData name="Varun Ojha" userId="a96fe8dc-4843-4960-8733-3bf127117c79" providerId="ADAL" clId="{B09EE515-D62A-44E9-94EC-8AD1C63E9DF9}" dt="2022-03-10T12:07:03.478" v="2783" actId="9405"/>
          <ac:inkMkLst>
            <pc:docMk/>
            <pc:sldMk cId="3848614747" sldId="421"/>
            <ac:inkMk id="15" creationId="{22B4BF9B-5888-4336-9997-1C98CF3A0F18}"/>
          </ac:inkMkLst>
        </pc:inkChg>
        <pc:inkChg chg="add del mod">
          <ac:chgData name="Varun Ojha" userId="a96fe8dc-4843-4960-8733-3bf127117c79" providerId="ADAL" clId="{B09EE515-D62A-44E9-94EC-8AD1C63E9DF9}" dt="2022-03-10T12:07:03.081" v="2782" actId="9405"/>
          <ac:inkMkLst>
            <pc:docMk/>
            <pc:sldMk cId="3848614747" sldId="421"/>
            <ac:inkMk id="16" creationId="{64AC6AF5-948E-4AF3-93D8-C32565F8028D}"/>
          </ac:inkMkLst>
        </pc:inkChg>
        <pc:inkChg chg="add del mod">
          <ac:chgData name="Varun Ojha" userId="a96fe8dc-4843-4960-8733-3bf127117c79" providerId="ADAL" clId="{B09EE515-D62A-44E9-94EC-8AD1C63E9DF9}" dt="2022-03-10T12:07:02.999" v="2781" actId="9405"/>
          <ac:inkMkLst>
            <pc:docMk/>
            <pc:sldMk cId="3848614747" sldId="421"/>
            <ac:inkMk id="17" creationId="{D2618AE3-8B64-486A-865C-891E2E080038}"/>
          </ac:inkMkLst>
        </pc:inkChg>
        <pc:inkChg chg="add del mod">
          <ac:chgData name="Varun Ojha" userId="a96fe8dc-4843-4960-8733-3bf127117c79" providerId="ADAL" clId="{B09EE515-D62A-44E9-94EC-8AD1C63E9DF9}" dt="2022-03-10T12:07:02.699" v="2780" actId="9405"/>
          <ac:inkMkLst>
            <pc:docMk/>
            <pc:sldMk cId="3848614747" sldId="421"/>
            <ac:inkMk id="18" creationId="{77685E0F-CFD3-4AB7-B848-87E87B93F466}"/>
          </ac:inkMkLst>
        </pc:inkChg>
        <pc:inkChg chg="add del mod">
          <ac:chgData name="Varun Ojha" userId="a96fe8dc-4843-4960-8733-3bf127117c79" providerId="ADAL" clId="{B09EE515-D62A-44E9-94EC-8AD1C63E9DF9}" dt="2022-03-10T12:07:02.510" v="2779"/>
          <ac:inkMkLst>
            <pc:docMk/>
            <pc:sldMk cId="3848614747" sldId="421"/>
            <ac:inkMk id="19" creationId="{98503168-64E2-4E7A-81FA-C35FD873FFB1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21" creationId="{B4F92833-DCC8-4E47-960B-F24AC5EE6EBC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22" creationId="{E036CC22-A483-4BE4-A992-6254E6FCF40A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23" creationId="{1D3478F9-83B2-4135-AEC0-A84F47118B56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24" creationId="{791E92E4-F875-491A-9CFA-86B8713CA753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25" creationId="{F9943669-60D9-4CA8-BDD0-9E44008F6724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26" creationId="{273CE0B7-83B2-40EA-847E-1273D7230DC1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27" creationId="{D2C366DD-B58E-41F7-A6D8-59561F553F90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28" creationId="{8CD4574D-4CFB-4B1F-AEEE-C52E229FFD1E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29" creationId="{6DE2D2BA-9F16-445E-98AF-BEC3B4E56EA5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30" creationId="{C2A6B0FA-0618-46FB-AA04-A18DEDE213DF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31" creationId="{5C87277A-41DF-48CB-9303-A9C7A2433AF6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32" creationId="{CE391587-CB4C-46F8-BBEC-493A4DDCE186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33" creationId="{FF6735BB-52BF-4F4C-BE27-68724F71358A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34" creationId="{F7A09D08-80D7-489F-B65C-2179D2C7E1D2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35" creationId="{E6F13432-1F37-4220-927E-F9BEA39B82FA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36" creationId="{197255A3-02BA-4DF5-88BE-86EBF2C3F45F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37" creationId="{05C296D6-57FD-4730-8DD8-AD95F89EE2B4}"/>
          </ac:inkMkLst>
        </pc:inkChg>
        <pc:inkChg chg="add mod">
          <ac:chgData name="Varun Ojha" userId="a96fe8dc-4843-4960-8733-3bf127117c79" providerId="ADAL" clId="{B09EE515-D62A-44E9-94EC-8AD1C63E9DF9}" dt="2022-03-10T12:07:21.543" v="2810"/>
          <ac:inkMkLst>
            <pc:docMk/>
            <pc:sldMk cId="3848614747" sldId="421"/>
            <ac:inkMk id="38" creationId="{7E169FC9-3657-4746-BCA7-03947122DEE5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40" creationId="{E2C9010C-5367-45A8-AD85-8723603B5AA6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41" creationId="{188D73B0-710E-45E2-9278-A8825BA23F91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42" creationId="{71783D30-EF66-4E55-8DC1-185633B2DF9C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44" creationId="{F97F9DAD-AE59-40F0-A1F5-0FE874CDB9C9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45" creationId="{9ED3E50A-B509-4DA5-8F2C-C3BE86C95326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46" creationId="{319D4CB0-5F03-430F-A428-7B9A57E87189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47" creationId="{F6D8F968-C322-4F95-BC09-CDE4054D3E3F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48" creationId="{D95EE505-CB1B-491A-8A09-B40219617726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49" creationId="{8D728965-9CF4-4FF5-BDD7-90382F20D415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50" creationId="{48BABC1C-FE59-4042-9C18-4C1BE64C9466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51" creationId="{9A92538E-6A74-45A8-8B8B-1EFEC754FF7B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52" creationId="{82F28A00-0CDB-4611-A6D8-4853ED4F3FA6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53" creationId="{6A1B2A71-1CB9-4254-BC2D-1757A91A98F6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54" creationId="{DB9B19F2-8812-431C-A62A-1DF751256120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55" creationId="{55B30EBC-306F-4CBE-9494-F87877E2B53B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56" creationId="{B004472C-35FC-4857-9D9E-54F74638B848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57" creationId="{252B8735-BDD0-4059-B8E9-27454BAC8143}"/>
          </ac:inkMkLst>
        </pc:inkChg>
        <pc:inkChg chg="add mod">
          <ac:chgData name="Varun Ojha" userId="a96fe8dc-4843-4960-8733-3bf127117c79" providerId="ADAL" clId="{B09EE515-D62A-44E9-94EC-8AD1C63E9DF9}" dt="2022-03-10T12:09:51.184" v="2888"/>
          <ac:inkMkLst>
            <pc:docMk/>
            <pc:sldMk cId="3848614747" sldId="421"/>
            <ac:inkMk id="58" creationId="{DE9A860D-E58C-4057-AFAD-EF1DD8308DC7}"/>
          </ac:inkMkLst>
        </pc:inkChg>
      </pc:sldChg>
      <pc:sldMasterChg chg="delSp mod delSldLayout">
        <pc:chgData name="Varun Ojha" userId="a96fe8dc-4843-4960-8733-3bf127117c79" providerId="ADAL" clId="{B09EE515-D62A-44E9-94EC-8AD1C63E9DF9}" dt="2022-03-09T08:17:29.439" v="22" actId="478"/>
        <pc:sldMasterMkLst>
          <pc:docMk/>
          <pc:sldMasterMk cId="675960614" sldId="2147483648"/>
        </pc:sldMasterMkLst>
        <pc:picChg chg="del">
          <ac:chgData name="Varun Ojha" userId="a96fe8dc-4843-4960-8733-3bf127117c79" providerId="ADAL" clId="{B09EE515-D62A-44E9-94EC-8AD1C63E9DF9}" dt="2022-03-09T08:17:29.439" v="22" actId="478"/>
          <ac:picMkLst>
            <pc:docMk/>
            <pc:sldMasterMk cId="675960614" sldId="2147483648"/>
            <ac:picMk id="7" creationId="{00000000-0000-0000-0000-000000000000}"/>
          </ac:picMkLst>
        </pc:picChg>
        <pc:sldLayoutChg chg="del">
          <pc:chgData name="Varun Ojha" userId="a96fe8dc-4843-4960-8733-3bf127117c79" providerId="ADAL" clId="{B09EE515-D62A-44E9-94EC-8AD1C63E9DF9}" dt="2022-03-09T08:15:57.467" v="2" actId="47"/>
          <pc:sldLayoutMkLst>
            <pc:docMk/>
            <pc:sldMasterMk cId="675960614" sldId="2147483648"/>
            <pc:sldLayoutMk cId="3108011277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33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2 556 232 0 0,'-2'16'29120'0'0,"14"-28"-28940"0"0,-1-1-1 0 0,0 0 1 0 0,-1-1 0 0 0,-1-1 0 0 0,0 1-1 0 0,0-1 1 0 0,-2-1 0 0 0,0 0 0 0 0,-1 0-1 0 0,-1 0 1 0 0,0 0 0 0 0,-1-1 0 0 0,0 0-1 0 0,-2 0 1 0 0,0 0 0 0 0,-1 0 0 0 0,-1 0-1 0 0,-2-26 1 0 0,-2 7-180 0 0,1 30 0 0 0,23 52 0 0 0,-15-32 0 0 0,0-1 0 0 0,1 1 0 0 0,8 13 0 0 0,-7-16-147 0 0,0 0 0 0 0,1 0 0 0 0,1-1 0 0 0,-1 0-1 0 0,20 16 1 0 0,-25-24 117 0 0,-1 0 0 0 0,1 0 0 0 0,0 0-1 0 0,0-1 1 0 0,0 1 0 0 0,0-1 0 0 0,0 0-1 0 0,0 0 1 0 0,1 0 0 0 0,-1 0 0 0 0,0 0 0 0 0,1-1-1 0 0,-1 0 1 0 0,0 1 0 0 0,1-1 0 0 0,-1-1-1 0 0,0 1 1 0 0,1 0 0 0 0,-1-1 0 0 0,0 1 0 0 0,0-1-1 0 0,1 0 1 0 0,-1 0 0 0 0,0 0 0 0 0,0-1-1 0 0,0 1 1 0 0,0-1 0 0 0,0 0 0 0 0,3-3 0 0 0,-2 2 18 0 0,1-1 0 0 0,-2-1 0 0 0,1 1 0 0 0,0-1 0 0 0,-1 1 0 0 0,0-1 1 0 0,0 0-1 0 0,-1 0 0 0 0,1-1 0 0 0,-1 1 0 0 0,0 0 0 0 0,0-1 0 0 0,-1 1 1 0 0,1-1-1 0 0,-1 0 0 0 0,-1 1 0 0 0,1-1 0 0 0,-1 0 0 0 0,0 1 1 0 0,0-1-1 0 0,-3-11 0 0 0,1-6 210 0 0,-2 0 0 0 0,-1 0 0 0 0,-1 1 0 0 0,-9-23 0 0 0,11 41 111 0 0,0-2 185 0 0,3-20-237 0 0,1 20-257 0 0,35 78 0 0 0,2 20 0 0 0,-28-67 0 0 0,23 48 0 0 0,-30-70 0 0 0,-1-8 0 0 0,1 1 0 0 0,-1-1 0 0 0,1 1 0 0 0,-1-1 0 0 0,-1 1 0 0 0,1-1 0 0 0,0-5 0 0 0,4-69 0 0 0,26-127 0 0 0,-30 198 0 0 0,-1 6 0 0 0,0 0 0 0 0,0 0 0 0 0,0 0 0 0 0,0 0 0 0 0,1 0 0 0 0,-1 1 0 0 0,1-1 0 0 0,-1 0 0 0 0,1 0 0 0 0,0 0 0 0 0,0 0 0 0 0,-1 1 0 0 0,3-4 0 0 0,-2 5 0 0 0,0 0 0 0 0,0-1 0 0 0,0 1 0 0 0,0 0 0 0 0,0 0 0 0 0,0 0 0 0 0,0 0 0 0 0,0 1 0 0 0,0-1 0 0 0,0 0 0 0 0,-1 0 0 0 0,1 0 0 0 0,0 1 0 0 0,0-1 0 0 0,0 1 0 0 0,0-1 0 0 0,0 0 0 0 0,-1 1 0 0 0,1-1 0 0 0,0 1 0 0 0,0 0 0 0 0,-1-1 0 0 0,1 1 0 0 0,0 0 0 0 0,-1-1 0 0 0,1 1 0 0 0,-1 0 0 0 0,1 0 0 0 0,0 0 0 0 0,23 22 0 0 0,-1 0 0 0 0,0 2 0 0 0,23 35 0 0 0,16 17 0 0 0,-54-66-2838 0 0,-32-17-16425 0 0,12-2 13265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20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42 1968 0 0,'-8'-13'5182'0'0,"-7"-11"4479"0"0,11 19-11228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20.7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0 380 1744 0 0,'19'8'12378'0'0,"6"-7"-5062"0"0,32-12-3062 0 0,22-22-6339 0 0,-55 18 3936 0 0,-12 8-1805 0 0,-1-1-1 0 0,1-1 0 0 0,-2 0 1 0 0,1 0-1 0 0,17-22 0 0 0,-26 29-82 0 0,0-1 0 0 0,0 0 0 0 0,-1 0 0 0 0,1 0 0 0 0,-1 0 0 0 0,1 0 0 0 0,-1 0 0 0 0,0 0 0 0 0,0-1 0 0 0,-1 1 0 0 0,1 0 0 0 0,-1 0 0 0 0,1-1 0 0 0,-1 1 0 0 0,0 0 0 0 0,0-1 1 0 0,-1 1-1 0 0,1 0 0 0 0,-1-1 0 0 0,1 1 0 0 0,-1 0 0 0 0,0 0 0 0 0,0-1 0 0 0,-1 1 0 0 0,1 0 0 0 0,-1 0 0 0 0,1 0 0 0 0,-1 1 0 0 0,0-1 0 0 0,0 0 0 0 0,-3-2 0 0 0,4 2-8 0 0,-1 1-1 0 0,0-1 1 0 0,0 1 0 0 0,0 0-1 0 0,0 0 1 0 0,0 0 0 0 0,-1 0 0 0 0,1 0-1 0 0,0 0 1 0 0,-1 1 0 0 0,0-1-1 0 0,1 1 1 0 0,-1 0 0 0 0,0 0 0 0 0,0 0-1 0 0,1 0 1 0 0,-1 0 0 0 0,0 0-1 0 0,0 1 1 0 0,0 0 0 0 0,0-1-1 0 0,0 1 1 0 0,0 0 0 0 0,0 0 0 0 0,0 1-1 0 0,0-1 1 0 0,0 1 0 0 0,0-1-1 0 0,0 1 1 0 0,0 0 0 0 0,0 0 0 0 0,1 0-1 0 0,-5 3 1 0 0,1 0 0 0 0,0 0 1 0 0,0 1-1 0 0,1 0 1 0 0,0 0-1 0 0,0 0 1 0 0,0 1-1 0 0,1-1 1 0 0,-1 1-1 0 0,1 0 1 0 0,1 1-1 0 0,-1-1 0 0 0,1 1 1 0 0,-4 10-1 0 0,3-4-1 0 0,1 0 0 0 0,0 0 0 0 0,1 1 0 0 0,0 0 0 0 0,1-1 0 0 0,0 1 0 0 0,1 0 0 0 0,1 0 0 0 0,3 16-1 0 0,-4-24 27 0 0,1 0 0 0 0,1 0 0 0 0,-1 0 0 0 0,1 0 0 0 0,0 0 0 0 0,0-1 0 0 0,0 1 0 0 0,1-1 0 0 0,0 1 0 0 0,0-1 0 0 0,1 0 0 0 0,-1 0-1 0 0,1 0 1 0 0,0-1 0 0 0,0 1 0 0 0,1-1 0 0 0,-1 0 0 0 0,1 0 0 0 0,0-1 0 0 0,0 1 0 0 0,0-1 0 0 0,1 0 0 0 0,8 3 0 0 0,-8-4 4 0 0,1 0 0 0 0,-1-1 0 0 0,1 0 0 0 0,-1 0 0 0 0,1-1 0 0 0,-1 0 0 0 0,1 0 0 0 0,0 0 1 0 0,-1-1-1 0 0,1 0 0 0 0,-1 0 0 0 0,0-1 0 0 0,1 0 0 0 0,-1 0 0 0 0,0 0 0 0 0,0-1 0 0 0,0 0 0 0 0,0 0 1 0 0,-1 0-1 0 0,1-1 0 0 0,-1 0 0 0 0,0 0 0 0 0,0 0 0 0 0,6-7 0 0 0,-1 0-54 0 0,-1 1 0 0 0,-1-1 0 0 0,0-1-1 0 0,-1 0 1 0 0,0 0 0 0 0,0 0 0 0 0,-1-1 0 0 0,-1 0 0 0 0,0 0-1 0 0,3-18 1 0 0,-3 3-104 0 0,-1 0 0 0 0,0-39 0 0 0,-3 36 655 0 0,7-44 0 0 0,-8 74-471 0 0,1 0 0 0 0,-1 1 0 0 0,1-1 0 0 0,-1 1 0 0 0,1-1 0 0 0,-1 1 0 0 0,1-1 0 0 0,-1 1 0 0 0,1-1 0 0 0,0 1 0 0 0,-1-1 0 0 0,1 1 0 0 0,0 0 0 0 0,-1-1 0 0 0,1 1 0 0 0,0 0 0 0 0,0-1 0 0 0,-1 1 0 0 0,1 0 0 0 0,0 0 0 0 0,0 0 0 0 0,-1 0 0 0 0,1 0 0 0 0,0 0 0 0 0,0 0 0 0 0,0 0 0 0 0,-1 0 0 0 0,1 0 0 0 0,0 1 0 0 0,0-1 0 0 0,-1 0 0 0 0,1 0 0 0 0,0 1 0 0 0,-1-1 0 0 0,1 0 0 0 0,0 1 0 0 0,-1-1 0 0 0,1 1 0 0 0,1 0 0 0 0,33 18 125 0 0,-33-18-107 0 0,20 14 64 0 0,0 0 0 0 0,-1 1 0 0 0,29 30 0 0 0,-42-38-90 0 0,0 0 0 0 0,0 1 0 0 0,-1 1 0 0 0,-1-1-1 0 0,1 1 1 0 0,-1 0 0 0 0,-1 0 0 0 0,0 1 0 0 0,-1 0 0 0 0,6 19 0 0 0,-4-6 141 0 0,-5-20 1000 0 0,-5-14-255 0 0,0 2-803 0 0,-2-7 46 0 0,2-1 1 0 0,-1 1 0 0 0,2-1 0 0 0,0 0-1 0 0,1 0 1 0 0,1 0 0 0 0,0 0 0 0 0,1 0-1 0 0,1 0 1 0 0,0 0 0 0 0,1 0 0 0 0,1 0 0 0 0,9-29-1 0 0,-11 43-357 0 0,0-1 0 0 0,0 1 0 0 0,0 0 0 0 0,0-1 0 0 0,1 1-1 0 0,-1 0 1 0 0,1 0 0 0 0,0 0 0 0 0,0 0 0 0 0,0 0 0 0 0,2-1-1 0 0,14-10-4360 0 0,-1 2-3081 0 0,-4 1 1595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21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244 474 8 0 0,'-22'-30'9081'0'0,"-6"12"-3593"0"0,24 16-5272 0 0,1 1 0 0 0,-1 0 0 0 0,0 0-1 0 0,0 1 1 0 0,0-1 0 0 0,1 1 0 0 0,-1-1 0 0 0,0 1 0 0 0,0 1 0 0 0,0-1-1 0 0,0 0 1 0 0,0 1 0 0 0,0 0 0 0 0,1 0 0 0 0,-1 0 0 0 0,0 0-1 0 0,1 1 1 0 0,-1-1 0 0 0,1 1 0 0 0,-1 0 0 0 0,1 0 0 0 0,0 0 0 0 0,0 1-1 0 0,0-1 1 0 0,-4 5 0 0 0,-6 4-84 0 0,1 1 1 0 0,0 1-1 0 0,1 0 0 0 0,-17 26 0 0 0,26-35-232 0 0,-1-1 0 0 0,1 1-1 0 0,0 0 1 0 0,0 0 0 0 0,0 0-1 0 0,1 0 1 0 0,0 0 0 0 0,-1 1-1 0 0,1-1 1 0 0,1 0 0 0 0,-1 1-1 0 0,1-1 1 0 0,-1 1 0 0 0,1-1 0 0 0,0 0-1 0 0,1 1 1 0 0,-1-1 0 0 0,1 1-1 0 0,0-1 1 0 0,0 0 0 0 0,0 0-1 0 0,1 1 1 0 0,0-1 0 0 0,2 4-1 0 0,-3-6 15 0 0,1 0-1 0 0,0 0 0 0 0,0 0 0 0 0,0 0 0 0 0,0-1 1 0 0,0 1-1 0 0,0-1 0 0 0,0 0 0 0 0,0 1 0 0 0,0-1 1 0 0,1 0-1 0 0,-1 0 0 0 0,0-1 0 0 0,1 1 0 0 0,-1 0 1 0 0,1-1-1 0 0,-1 1 0 0 0,1-1 0 0 0,-1 0 0 0 0,1 0 1 0 0,-1 0-1 0 0,1 0 0 0 0,-1 0 0 0 0,1-1 0 0 0,-1 1 1 0 0,1-1-1 0 0,-1 0 0 0 0,1 1 0 0 0,-1-1 0 0 0,0 0 1 0 0,1-1-1 0 0,3-1 0 0 0,-1 0-24 0 0,1 0 0 0 0,-1 0 0 0 0,0 0 0 0 0,0-1 0 0 0,0 0 0 0 0,0 0-1 0 0,-1 0 1 0 0,1 0 0 0 0,-1-1 0 0 0,0 1 0 0 0,-1-1 0 0 0,6-8 0 0 0,-7 8 203 0 0,-1 0 0 0 0,1 0 0 0 0,-1 0 1 0 0,0 0-1 0 0,0 0 0 0 0,-1 0 0 0 0,0 0 0 0 0,0 0 0 0 0,0 0 0 0 0,0 0 1 0 0,-1 0-1 0 0,0 0 0 0 0,0 0 0 0 0,0 1 0 0 0,0-1 0 0 0,-1 0 0 0 0,0 0 1 0 0,-4-8-1 0 0,-2-6 910 0 0,8 18-994 0 0,16-18-564 0 0,21-5 316 0 0,-1-1 0 0 0,-1-2 0 0 0,-2-2 0 0 0,-1-1 0 0 0,-1-1-1 0 0,-2-2 1 0 0,-1-1 0 0 0,28-45 0 0 0,-41 54 199 0 0,-2 2 393 0 0,1 0 1 0 0,1 1 0 0 0,27-30-1 0 0,-41 55-303 0 0,0 1-1 0 0,-1 0 0 0 0,0-1 0 0 0,1 1 0 0 0,-1 0 0 0 0,-1 0 0 0 0,1-1 0 0 0,0 1 0 0 0,-1 0 1 0 0,-2 7-1 0 0,1 0 40 0 0,-17 146 303 0 0,1 166 0 0 0,19-257-309 0 0,2 0-1 0 0,3-1 0 0 0,3 1 0 0 0,3-2 1 0 0,27 86-1 0 0,-35-137 77 0 0,0 0 0 0 0,1 0 0 0 0,1 0 0 0 0,0-1 0 0 0,1 1 0 0 0,0-1-1 0 0,13 16 1 0 0,-20-28-101 0 0,1 1-1 0 0,-1-1 1 0 0,1 0-1 0 0,-1 1 1 0 0,1-1-1 0 0,-1 0 1 0 0,1 1 0 0 0,-1-1-1 0 0,1 0 1 0 0,-1 0-1 0 0,1 1 1 0 0,-1-1-1 0 0,1 0 1 0 0,0 0-1 0 0,-1 0 1 0 0,1 0-1 0 0,-1 0 1 0 0,1 0-1 0 0,0 0 1 0 0,-1 0-1 0 0,1 0 1 0 0,-1 0-1 0 0,1 0 1 0 0,0 0-1 0 0,-1-1 1 0 0,1 1-1 0 0,-1 0 1 0 0,1 0-1 0 0,-1-1 1 0 0,2 1-1 0 0,14-19 762 0 0,6-30-84 0 0,-21 47-607 0 0,5-16 28 0 0,-2 0 0 0 0,0 0 0 0 0,-2 0 0 0 0,1 0 1 0 0,-2 0-1 0 0,-1-1 0 0 0,0 1 0 0 0,-1 0 0 0 0,-1 0 1 0 0,-1 0-1 0 0,-1 0 0 0 0,0 0 0 0 0,-1 0 0 0 0,-1 1 1 0 0,0 0-1 0 0,-2 0 0 0 0,-12-21 0 0 0,11 26-33 0 0,-1 0 0 0 0,-1 1 0 0 0,0 0-1 0 0,0 1 1 0 0,-25-17 0 0 0,21 16-67 0 0,0-2-1 0 0,-23-22 1 0 0,38 35-94 0 0,-1-1-1 0 0,1 0 0 0 0,0 1 1 0 0,-1-1-1 0 0,1 0 1 0 0,0 1-1 0 0,0-1 1 0 0,0 0-1 0 0,0 1 1 0 0,0-1-1 0 0,0 0 1 0 0,0 1-1 0 0,0-1 1 0 0,0 0-1 0 0,0 1 1 0 0,0-1-1 0 0,0 0 1 0 0,0 1-1 0 0,0-1 1 0 0,1 0-1 0 0,-1 1 1 0 0,0-1-1 0 0,0 1 1 0 0,1-1-1 0 0,-1 0 1 0 0,1 1-1 0 0,-1-1 1 0 0,0 1-1 0 0,1-1 1 0 0,-1 1-1 0 0,1-1 1 0 0,-1 1-1 0 0,1 0 0 0 0,-1-1 1 0 0,2 0-1 0 0,25-18-997 0 0,-21 16 733 0 0,109-62-5018 0 0,-28 18-2943 0 0,-45 20 2995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25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 1260 0 0,'4'-21'20957'0'0,"13"39"-16631"0"0,12 30-6611 0 0,-22-35 4429 0 0,33 84-588 0 0,-1-2-4346 0 0,-52-115-12776 0 0,2 0 10168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25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90 13561 0 0,'-30'-90'10128'0'0,"37"107"-20195"0"0,-3-9 5564 0 0,2 3-628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26.2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0 230 18710 0 0,'3'15'6391'0'0,"8"12"-4807"0"0,-3-6-2269 0 0,-4-9 1240 0 0,2 14-477 0 0,39 135-28 0 0,-45-161-40 0 0,0-1-1 0 0,1 1 1 0 0,-1 0 0 0 0,0 0-1 0 0,0 0 1 0 0,0 0 0 0 0,0 0-1 0 0,0 0 1 0 0,0 0 0 0 0,0-1-1 0 0,0 1 1 0 0,0 0 0 0 0,0 0-1 0 0,1 0 1 0 0,-1 0 0 0 0,0 0-1 0 0,0 0 1 0 0,0 0 0 0 0,0 0-1 0 0,0 0 1 0 0,0 0 0 0 0,1 0-1 0 0,-1 0 1 0 0,0 0 0 0 0,0 0-1 0 0,0 0 1 0 0,0-1 0 0 0,0 1-1 0 0,0 0 1 0 0,1 0 0 0 0,-1 1-1 0 0,0-1 1 0 0,0 0-1 0 0,0 0 1 0 0,0 0 0 0 0,0 0-1 0 0,1 0 1 0 0,-1 0 0 0 0,0 0-1 0 0,0 0 1 0 0,0 0 0 0 0,0 0-1 0 0,0 0 1 0 0,0 0 0 0 0,0 0-1 0 0,1 0 1 0 0,-1 0 0 0 0,0 1-1 0 0,0-1 1 0 0,0 0 0 0 0,0 0-1 0 0,0 0 1 0 0,0 0 0 0 0,0 0-1 0 0,0 0 1 0 0,0 0 0 0 0,0 1-1 0 0,0-1 1 0 0,0 0 0 0 0,0 0-1 0 0,0 0 1 0 0,6-22 243 0 0,2-38-136 0 0,-7 56-94 0 0,3-35 42 0 0,-2 10-34 0 0,1 1 0 0 0,1 0 0 0 0,2 0 0 0 0,0 1 0 0 0,17-42 1 0 0,-23 69-33 0 0,0-1 0 0 0,1 1 1 0 0,-1-1-1 0 0,0 0 0 0 0,1 1 1 0 0,-1-1-1 0 0,0 1 0 0 0,1-1 1 0 0,-1 1-1 0 0,1 0 0 0 0,-1-1 1 0 0,1 1-1 0 0,-1-1 0 0 0,1 1 1 0 0,-1 0-1 0 0,1-1 1 0 0,-1 1-1 0 0,1 0 0 0 0,0 0 1 0 0,-1-1-1 0 0,1 1 0 0 0,-1 0 1 0 0,1 0-1 0 0,0 0 0 0 0,-1 0 1 0 0,1 0-1 0 0,0 0 0 0 0,-1 0 1 0 0,1 0-1 0 0,0 0 0 0 0,-1 0 1 0 0,1 0-1 0 0,1 1 1 0 0,23 15-31 0 0,15 28-7 0 0,77 122-2370 0 0,-116-165 2320 0 0,-1 0 0 0 0,1 0 0 0 0,0 0 0 0 0,0 0-1 0 0,-1 0 1 0 0,1 0 0 0 0,0 0 0 0 0,0 0 0 0 0,0 0 0 0 0,0-1 0 0 0,0 1 0 0 0,0 0 0 0 0,0-1 0 0 0,0 1 0 0 0,0-1 0 0 0,0 1 0 0 0,1-1 0 0 0,-1 0 0 0 0,0 1 0 0 0,0-1 0 0 0,0 0 0 0 0,1 0 0 0 0,-1 0 0 0 0,0 0 0 0 0,2 0 0 0 0,-1 0-51 0 0,0-1-1 0 0,0 0 1 0 0,0 0 0 0 0,0 0 0 0 0,-1 0 0 0 0,1 0 0 0 0,0-1-1 0 0,-1 1 1 0 0,1 0 0 0 0,-1-1 0 0 0,1 1 0 0 0,-1-1 0 0 0,2-2-1 0 0,4-7-514 0 0,0 0 0 0 0,-1 0 0 0 0,7-20 0 0 0,-12 31 640 0 0,9-33-1047 0 0,0 1 1 0 0,-2-1 0 0 0,5-51 0 0 0,-3 4 2271 0 0,-9 68-571 0 0,-1-3-209 0 0,-3-4 12138 0 0,5 33-11125 0 0,40 155-367 0 0,95 250-1 0 0,-69-236-1345 0 0,-104-210-6318 0 0,13-3 3511 0 0,2-1 0 0 0,-30-58 1 0 0,19 21-3535 0 0,3 4 944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26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0 213 1744 0 0,'1'-17'781'0'0,"0"1"1"0"0,1-1-1 0 0,1 1 0 0 0,1 0 0 0 0,6-19 0 0 0,-8 30-467 0 0,1-1-1 0 0,-1 1 0 0 0,1 0 0 0 0,1 0 1 0 0,-1 0-1 0 0,1 0 0 0 0,0 1 0 0 0,0-1 1 0 0,0 1-1 0 0,1 0 0 0 0,-1 0 0 0 0,1 1 1 0 0,0-1-1 0 0,0 1 0 0 0,0 0 0 0 0,0 1 1 0 0,12-5-1 0 0,-6 3 68 0 0,0 1 1 0 0,1 0 0 0 0,-1 1 0 0 0,1 0-1 0 0,-1 1 1 0 0,1 0 0 0 0,0 1-1 0 0,0 0 1 0 0,-1 1 0 0 0,1 0-1 0 0,0 1 1 0 0,-1 0 0 0 0,1 1-1 0 0,14 5 1 0 0,-22-6-290 0 0,1 0-1 0 0,0 0 1 0 0,-1 1-1 0 0,0-1 1 0 0,0 1-1 0 0,0 0 1 0 0,0 0-1 0 0,0 0 1 0 0,0 1-1 0 0,-1-1 1 0 0,0 1-1 0 0,0 0 1 0 0,0 0-1 0 0,0 0 1 0 0,0 0-1 0 0,-1 0 1 0 0,0 1-1 0 0,1-1 1 0 0,-2 1 0 0 0,1 0-1 0 0,-1 0 1 0 0,1-1-1 0 0,-1 1 1 0 0,-1 0-1 0 0,1 0 1 0 0,-1 0-1 0 0,0 0 1 0 0,0 0-1 0 0,0 0 1 0 0,0 0-1 0 0,-1 0 1 0 0,0 0-1 0 0,0-1 1 0 0,-1 1-1 0 0,-2 7 1 0 0,-6 17 37 0 0,-2 0 0 0 0,-1-1 0 0 0,-1 0 0 0 0,-1-1 0 0 0,-1-1 0 0 0,-2 0 0 0 0,0-2 1 0 0,-2 0-1 0 0,-43 41 0 0 0,58-61-389 0 0,-1 1 1 0 0,0-1 0 0 0,1 0 0 0 0,-1 0-1 0 0,-1 0 1 0 0,-8 3 0 0 0,13-7 6 0 0,1 1 0 0 0,-1-1 0 0 0,1 1 0 0 0,-1-1-1 0 0,1 0 1 0 0,-1 0 0 0 0,1 1 0 0 0,-1-1 0 0 0,0 0 0 0 0,1-1 0 0 0,-1 1 0 0 0,1 0 0 0 0,-1 0 0 0 0,-1-1 0 0 0,1 0-159 0 0,1 0 0 0 0,0 1 0 0 0,0-1 0 0 0,0 0-1 0 0,0 0 1 0 0,0 0 0 0 0,0 0 0 0 0,0 1 0 0 0,0-2 0 0 0,0 1 0 0 0,1 0 0 0 0,-1 0 0 0 0,0 0 0 0 0,1 0 0 0 0,-1 0-1 0 0,0-1 1 0 0,1 1 0 0 0,0 0 0 0 0,-1-3 0 0 0,0-9-4384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27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3 643 2196 0 0,'8'-30'21652'0'0,"-13"56"-21067"0"0,2 1 1 0 0,0 34 0 0 0,3-54-780 0 0,0 0 0 0 0,1 1 0 0 0,-1-1 0 0 0,2 0 0 0 0,-1 0 0 0 0,1 0 0 0 0,0 0 0 0 0,0 0 0 0 0,0-1-1 0 0,1 1 1 0 0,0 0 0 0 0,1-1 0 0 0,0 0 0 0 0,7 10 0 0 0,-10-15 140 0 0,-1-1-1 0 0,1 1 1 0 0,0 0 0 0 0,0 0-1 0 0,0-1 1 0 0,0 1 0 0 0,0 0-1 0 0,0-1 1 0 0,0 1 0 0 0,0-1-1 0 0,0 0 1 0 0,0 1 0 0 0,0-1-1 0 0,0 0 1 0 0,0 0 0 0 0,1 1-1 0 0,-1-1 1 0 0,0 0 0 0 0,0 0-1 0 0,0 0 1 0 0,0 0 0 0 0,0 0-1 0 0,1-1 1 0 0,-1 1-1 0 0,0 0 1 0 0,2-1 0 0 0,0-1-17 0 0,1 0 0 0 0,-1 0 0 0 0,0 0-1 0 0,0 0 1 0 0,0 0 0 0 0,-1-1 0 0 0,1 1 0 0 0,4-6 0 0 0,2-3-80 0 0,-1-1 0 0 0,0 1 0 0 0,10-23 0 0 0,0-12-10 0 0,-3 1 0 0 0,-1-2-1 0 0,11-74 1 0 0,-15 74 1432 0 0,-6 31-44 0 0,0 14-177 0 0,3 25 214 0 0,-2-4-1261 0 0,0-4 65 0 0,1 1 0 0 0,1-1 0 0 0,0 0 1 0 0,1-1-1 0 0,0 0 0 0 0,1 0 0 0 0,1-1 0 0 0,0 0 1 0 0,1-1-1 0 0,0 0 0 0 0,1 0 0 0 0,0-1 0 0 0,16 10 1 0 0,-26-19-67 0 0,-1-1 0 0 0,1 0 1 0 0,0 0-1 0 0,0 0 1 0 0,0-1-1 0 0,0 1 0 0 0,0 0 1 0 0,0-1-1 0 0,0 1 1 0 0,0-1-1 0 0,0 0 0 0 0,0 0 1 0 0,0 1-1 0 0,0-1 0 0 0,0-1 1 0 0,0 1-1 0 0,0 0 1 0 0,0 0-1 0 0,1-1 0 0 0,-1 1 1 0 0,3-2-1 0 0,-2 0 2 0 0,0 0 1 0 0,1 0-1 0 0,-1-1 0 0 0,0 1 1 0 0,0-1-1 0 0,-1 1 0 0 0,1-1 0 0 0,0 0 1 0 0,-1 0-1 0 0,4-6 0 0 0,2-4-11 0 0,-2 0-1 0 0,0 0 1 0 0,0-1-1 0 0,-1 0 1 0 0,3-14-1 0 0,-2 0-79 0 0,-2 0 1 0 0,-1 1-1 0 0,-1-1 0 0 0,-1 0 0 0 0,-4-38 0 0 0,-27-138-441 0 0,24 174 455 0 0,-6-14 305 0 0,9 36 142 0 0,1-1 0 0 0,-1 0 0 0 0,1 0 0 0 0,-1-16 0 0 0,3 24-84 0 0,-2 9-234 0 0,0 0 0 0 0,1 0 0 0 0,-1 1 0 0 0,2-1 0 0 0,-1 1 0 0 0,1-1 0 0 0,1 1 0 0 0,-1-1 0 0 0,4 15 0 0 0,-1-1 14 0 0,3 37 52 0 0,10 148-748 0 0,-13-126-365 0 0,1 28-1804 0 0,-2-39-3525 0 0,10-104 912 0 0,6 12 6238 0 0,0 1 0 0 0,1 1-1 0 0,0 1 1 0 0,2 1 0 0 0,0 1 0 0 0,45-28 0 0 0,7-6 234 0 0,-34 21-415 0 0,0-2 0 0 0,35-39 0 0 0,-62 59-156 0 0,-2 0 1 0 0,0-1-1 0 0,0-1 0 0 0,-1 0 1 0 0,-1 0-1 0 0,0-1 1 0 0,-1 0-1 0 0,0 0 0 0 0,-2 0 1 0 0,5-19-1 0 0,-10 34-430 0 0,1 0 1 0 0,-1-1-1 0 0,0 1 0 0 0,0 0 1 0 0,0 0-1 0 0,1-1 1 0 0,-1 1-1 0 0,0 0 0 0 0,0-1 1 0 0,0 1-1 0 0,0 0 0 0 0,0-1 1 0 0,0 1-1 0 0,0-1 0 0 0,0 1 1 0 0,0 0-1 0 0,0-1 0 0 0,0 1 1 0 0,0 0-1 0 0,0-1 1 0 0,0 1-1 0 0,0 0 0 0 0,0-1 1 0 0,0 1-1 0 0,0 0 0 0 0,0-1 1 0 0,0 1-1 0 0,-1 0 0 0 0,1-1 1 0 0,0 1-1 0 0,0 0 1 0 0,0-1-1 0 0,-1 1 0 0 0,1 0 1 0 0,0 0-1 0 0,0-1 0 0 0,-1 1 1 0 0,1 0-1 0 0,0 0 0 0 0,-1-1 1 0 0,1 1-1 0 0,0 0 1 0 0,-1 0-1 0 0,1 0 0 0 0,-18 11 580 0 0,13-6-651 0 0,0 0-1 0 0,0 1 1 0 0,1-1-1 0 0,0 1 1 0 0,-6 9-1 0 0,8-9-28 0 0,0-1 0 0 0,0 1 1 0 0,0 0-1 0 0,1-1 0 0 0,0 1 0 0 0,0 0 0 0 0,1 0 0 0 0,-1 0 1 0 0,1 0-1 0 0,1-1 0 0 0,-1 1 0 0 0,1 0 0 0 0,0 0 0 0 0,0 0 1 0 0,1-1-1 0 0,-1 1 0 0 0,1-1 0 0 0,1 1 0 0 0,-1-1 1 0 0,1 0-1 0 0,0 1 0 0 0,0-2 0 0 0,0 1 0 0 0,1 0 0 0 0,4 4 1 0 0,10 10-94 0 0,1-2 1 0 0,2 0 0 0 0,-1-1-1 0 0,36 21 1 0 0,-29-21 21 0 0,33 29 0 0 0,-47-34 165 0 0,28 27 109 0 0,-39-36-55 0 0,0 0 0 0 0,-1 0-1 0 0,1 0 1 0 0,-1 0 0 0 0,1 0 0 0 0,-1 0-1 0 0,1 0 1 0 0,-1 1 0 0 0,0-1-1 0 0,0 0 1 0 0,0 1 0 0 0,-1-1-1 0 0,1 1 1 0 0,0-1 0 0 0,-1 1 0 0 0,1 3-1 0 0,-2-4-31 0 0,0-1 1 0 0,1 1-1 0 0,-1-1 0 0 0,0 1 0 0 0,0-1 0 0 0,0 1 0 0 0,0-1 0 0 0,0 0 1 0 0,0 0-1 0 0,0 1 0 0 0,-1-1 0 0 0,1 0 0 0 0,0 0 0 0 0,-1 0 0 0 0,1 0 1 0 0,-1 0-1 0 0,1-1 0 0 0,-1 1 0 0 0,1 0 0 0 0,-1-1 0 0 0,-2 1 0 0 0,-43 11 354 0 0,35-9-312 0 0,-236 41-4097 0 0,166-35-1192 0 0,0-2-3863 0 0,29-4 1645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08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1 106 1376 0 0,'0'0'2691'0'0,"1"-8"4016"0"0,3 0-6066 0 0,3 0 97 0 0,0 0-1 0 0,1 0 1 0 0,0 1-1 0 0,0 0 1 0 0,0 1-1 0 0,1 0 1 0 0,0 0-1 0 0,12-6 1 0 0,-12 8-451 0 0,0 0 0 0 0,0 1 0 0 0,1 0 0 0 0,-1 1 0 0 0,1 0 0 0 0,0 0 0 0 0,-1 1 0 0 0,14 0 0 0 0,-12 2-215 0 0,1 0-1 0 0,-1 0 1 0 0,0 1-1 0 0,0 1 1 0 0,0 0 0 0 0,0 0-1 0 0,0 1 1 0 0,-1 0 0 0 0,1 1-1 0 0,-1 0 1 0 0,0 1-1 0 0,-1 0 1 0 0,0 0 0 0 0,1 1-1 0 0,-2 1 1 0 0,13 12-1 0 0,8 15 206 0 0,-1 1-1 0 0,-2 2 1 0 0,33 63 0 0 0,-39-64-35 0 0,1 0 0 0 0,2-2 0 0 0,1-1 1 0 0,53 57-1 0 0,-45-63 19 0 0,1-1 0 0 0,2-2 0 0 0,0-1-1 0 0,1-2 1 0 0,58 26 0 0 0,-14-14 449 0 0,140 39 0 0 0,-112-52 319 0 0,-60-13 861 0 0,-46-8-1426 0 0,13-2 46 0 0,-11-4-4754 0 0,-18-14-10461 0 0,4 9 7901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09.3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153 265 720 0 0,'0'0'1446'0'0,"-32"-6"22437"0"0,32 7-23841 0 0,-1 1-1 0 0,1 0 1 0 0,0 0-1 0 0,0 0 1 0 0,0 0 0 0 0,0 0-1 0 0,0-1 1 0 0,1 1-1 0 0,-1 0 1 0 0,1 0-1 0 0,-1 0 1 0 0,1-1 0 0 0,-1 1-1 0 0,1 0 1 0 0,2 2-1 0 0,18 39 312 0 0,-13-26-193 0 0,13 28 138 0 0,6 12 279 0 0,36 60-1 0 0,-49-94 1479 0 0,-58-91-3135 0 0,-125-166-5608 0 0,150 212 6524 0 0,13 16 677 0 0,-1-1 0 0 0,1-1 1 0 0,1 1-1 0 0,-1-1 0 0 0,1 0 0 0 0,-5-12 0 0 0,9 17-432 0 0,0 1 1 0 0,1-1-1 0 0,-1 0 1 0 0,1 1-1 0 0,-1-1 1 0 0,1 0-1 0 0,0 1 0 0 0,0-1 1 0 0,0 0-1 0 0,1 0 1 0 0,-1 1-1 0 0,0-1 1 0 0,1 0-1 0 0,0 1 0 0 0,0-1 1 0 0,-1 1-1 0 0,2-1 1 0 0,-1 1-1 0 0,0-1 1 0 0,0 1-1 0 0,1 0 0 0 0,-1-1 1 0 0,1 1-1 0 0,0 0 1 0 0,0 0-1 0 0,0 0 0 0 0,0 0 1 0 0,0 1-1 0 0,0-1 1 0 0,0 1-1 0 0,1-1 1 0 0,-1 1-1 0 0,0-1 0 0 0,5 0 1 0 0,10-6 754 0 0,1 1 0 0 0,0 0 0 0 0,37-7 0 0 0,-34 9-656 0 0,352-70-180 0 0,-363 74 0 0 0,-3 0 0 0 0,0-2 0 0 0,-1 2-249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13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46 12793 0 0,'0'-1'260'0'0,"1"-1"1"0"0,-1 1-1 0 0,0-1 0 0 0,-1 1 1 0 0,1-1-1 0 0,0 1 0 0 0,0-1 1 0 0,-1 1-1 0 0,1-1 0 0 0,-1 1 1 0 0,1-1-1 0 0,-1 1 0 0 0,1 0 1 0 0,-1-1-1 0 0,0 1 0 0 0,0 0 0 0 0,0 0 1 0 0,0 0-1 0 0,0-1 0 0 0,0 1 1 0 0,0 0-1 0 0,0 0 0 0 0,0 1 1 0 0,-2-3-1 0 0,-8-8 7225 0 0,11 11-7400 0 0,0 0 0 0 0,0 0 0 0 0,-1 0 0 0 0,1 0 0 0 0,0 0 0 0 0,0 0 0 0 0,0 0-1 0 0,-1 0 1 0 0,1 0 0 0 0,0 1 0 0 0,0-1 0 0 0,0 0 0 0 0,-1 0 0 0 0,1 0 0 0 0,0 0 0 0 0,0 1-1 0 0,0-1 1 0 0,0 0 0 0 0,-1 0 0 0 0,1 0 0 0 0,0 0 0 0 0,0 1 0 0 0,0-1 0 0 0,0 0-1 0 0,0 0 1 0 0,0 1 0 0 0,0-1 0 0 0,0 0 0 0 0,-1 0 0 0 0,1 0 0 0 0,0 1 0 0 0,0-1 0 0 0,0 0-1 0 0,0 0 1 0 0,0 1 0 0 0,0-1 0 0 0,0 0 0 0 0,1 1 0 0 0,7 35 351 0 0,2 1 0 0 0,1-2 0 0 0,27 56 0 0 0,59 95 268 0 0,-96-185-697 0 0,9 43-794 0 0,-10-44 138 0 0,-2 1-988 0 0,-1-1 912 0 0,1 0 0 0 0,0 0-1 0 0,0 0 1 0 0,0 0 0 0 0,-1-1-1 0 0,1 1 1 0 0,0-1 0 0 0,0 1-1 0 0,0-1 1 0 0,0 0 0 0 0,0 0-1 0 0,-4-2 1 0 0,-5-10-7464 0 0,4-2 1520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20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8 936 0 0,'2'-7'18762'0'0,"-8"15"-18434"0"0,0 1 1 0 0,0 0 0 0 0,1 0-1 0 0,1 0 1 0 0,-1 1-1 0 0,1 0 1 0 0,1 0 0 0 0,0 0-1 0 0,0 0 1 0 0,1 0-1 0 0,1 1 1 0 0,-1-1 0 0 0,1 15-1 0 0,2-22-340 0 0,0 0-1 0 0,0 0 1 0 0,0-1 0 0 0,0 1-1 0 0,0 0 1 0 0,0-1-1 0 0,1 1 1 0 0,-1-1-1 0 0,1 1 1 0 0,0-1 0 0 0,0 0-1 0 0,0 0 1 0 0,0 0-1 0 0,0 0 1 0 0,0 0 0 0 0,0 0-1 0 0,1 0 1 0 0,-1-1-1 0 0,3 2 1 0 0,51 25-343 0 0,-45-24 304 0 0,43 18-343 0 0,-52-21 396 0 0,0 0 0 0 0,0 0 1 0 0,0 0-1 0 0,-1 0 0 0 0,1 0 0 0 0,0 0 1 0 0,0 1-1 0 0,-1-1 0 0 0,1 0 1 0 0,-1 1-1 0 0,1 0 0 0 0,-1-1 0 0 0,0 1 1 0 0,1 0-1 0 0,-1-1 0 0 0,0 1 1 0 0,0 0-1 0 0,0 0 0 0 0,-1 0 1 0 0,1 0-1 0 0,0 2 0 0 0,-1-2 25 0 0,-1 0 0 0 0,1 0-1 0 0,-1 0 1 0 0,0 0 0 0 0,0 0 0 0 0,0 0-1 0 0,0-1 1 0 0,0 1 0 0 0,0 0 0 0 0,-1-1-1 0 0,1 1 1 0 0,-1-1 0 0 0,1 1 0 0 0,-1-1-1 0 0,1 0 1 0 0,-3 2 0 0 0,-35 23 112 0 0,27-19-84 0 0,5-2-147 0 0,-64 38-718 0 0,23-25-4041 0 0,41-17 3245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13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32 125 11793 0 0,'-2'0'160'0'0,"0"-1"0"0"0,0 0 0 0 0,0 0 0 0 0,0-1-1 0 0,0 1 1 0 0,1 0 0 0 0,-1-1 0 0 0,1 1 0 0 0,-1-1 0 0 0,1 1 0 0 0,-1-1 0 0 0,1 0-1 0 0,0 0 1 0 0,-1 1 0 0 0,1-1 0 0 0,0 0 0 0 0,1 0 0 0 0,-1 0 0 0 0,0 0-1 0 0,0 0 1 0 0,1-1 0 0 0,-1 1 0 0 0,1 0 0 0 0,0 0 0 0 0,0 0 0 0 0,0 0 0 0 0,0 0-1 0 0,0-1 1 0 0,0 1 0 0 0,0 0 0 0 0,1 0 0 0 0,-1 0 0 0 0,1 0 0 0 0,-1 0 0 0 0,1 0-1 0 0,0 0 1 0 0,0 0 0 0 0,0 0 0 0 0,0 0 0 0 0,0 0 0 0 0,1 0 0 0 0,-1 1-1 0 0,0-1 1 0 0,1 0 0 0 0,-1 1 0 0 0,1-1 0 0 0,2-1 0 0 0,1-1-12 0 0,0 0 0 0 0,0 0 0 0 0,1 1 0 0 0,-1-1 0 0 0,1 1 0 0 0,0 0 0 0 0,0 1 0 0 0,0 0 0 0 0,0-1 0 0 0,0 2 0 0 0,1-1 0 0 0,-1 1 0 0 0,1 0 0 0 0,-1 0 0 0 0,9 1 0 0 0,-10 1-55 0 0,1-1 0 0 0,0 2-1 0 0,-1-1 1 0 0,1 0-1 0 0,-1 1 1 0 0,1 0-1 0 0,-1 1 1 0 0,0-1 0 0 0,0 1-1 0 0,0 0 1 0 0,0 0-1 0 0,0 0 1 0 0,-1 1 0 0 0,1 0-1 0 0,-1 0 1 0 0,0 0-1 0 0,0 0 1 0 0,4 7-1 0 0,-6-7-55 0 0,0-1-1 0 0,0 1 0 0 0,-1-1 0 0 0,1 1 0 0 0,-1-1 0 0 0,0 1 1 0 0,0 0-1 0 0,0 0 0 0 0,-1 0 0 0 0,0 0 0 0 0,1-1 0 0 0,-1 1 0 0 0,0 0 1 0 0,-1 0-1 0 0,1 0 0 0 0,-1 0 0 0 0,0 0 0 0 0,0-1 0 0 0,0 1 1 0 0,0 0-1 0 0,-1-1 0 0 0,1 1 0 0 0,-1-1 0 0 0,0 1 0 0 0,0-1 0 0 0,0 0 1 0 0,-1 0-1 0 0,-2 4 0 0 0,-7 6-368 0 0,0 0 0 0 0,0-1 0 0 0,-1-1 0 0 0,-1 0 0 0 0,-20 13 0 0 0,-4-3-3789 0 0,-1-7-4755 0 0,26-10 3446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16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0 411 720 0 0,'2'-13'28047'0'0,"3"12"-28030"0"0,0-1 0 0 0,0 1 0 0 0,0-1 0 0 0,-1 0 0 0 0,1 0 1 0 0,-1 0-1 0 0,0-1 0 0 0,1 0 0 0 0,-1 0 0 0 0,7-6 0 0 0,11-7 39 0 0,-9 9-27 0 0,0-1 1 0 0,-1 0 0 0 0,0-1-1 0 0,-1 0 1 0 0,0-1 0 0 0,0 0-1 0 0,-1-1 1 0 0,0 0 0 0 0,-1-1 0 0 0,0 1-1 0 0,-1-2 1 0 0,0 0 0 0 0,-1 0-1 0 0,6-14 1 0 0,-5 3 40 0 0,-5 16-458 0 0,-6 26 2 0 0,1-9 345 0 0,1-2-30 0 0,0 1 1 0 0,0-1 0 0 0,1 0 0 0 0,0 1 0 0 0,0-1-1 0 0,1 0 1 0 0,0 1 0 0 0,0-1 0 0 0,1 0 0 0 0,0 0-1 0 0,0 1 1 0 0,0-2 0 0 0,1 1 0 0 0,0 0 0 0 0,5 7-1 0 0,-6-10 48 0 0,1-1 0 0 0,-1 0-1 0 0,1 0 1 0 0,0 0 0 0 0,-1 0-1 0 0,1 0 1 0 0,1 0 0 0 0,-1-1-1 0 0,0 1 1 0 0,1-1 0 0 0,-1 0-1 0 0,1 0 1 0 0,0 0 0 0 0,-1-1-1 0 0,1 1 1 0 0,0-1 0 0 0,0 0-1 0 0,0 0 1 0 0,0 0 0 0 0,0-1-1 0 0,0 1 1 0 0,0-1 0 0 0,1 0-1 0 0,-1 0 1 0 0,0-1-1 0 0,0 1 1 0 0,0-1 0 0 0,6-1-1 0 0,-2-1 27 0 0,0 0 0 0 0,-1 0-1 0 0,0 0 1 0 0,1-1-1 0 0,-1 0 1 0 0,-1 0-1 0 0,1 0 1 0 0,-1-1-1 0 0,1 0 1 0 0,-1-1-1 0 0,-1 1 1 0 0,1-1 0 0 0,-1 0-1 0 0,0-1 1 0 0,0 1-1 0 0,-1-1 1 0 0,0 0-1 0 0,4-9 1 0 0,-3 4 48 0 0,0 1-1 0 0,-1-1 1 0 0,-1 0 0 0 0,0 0 0 0 0,-1 0-1 0 0,0 0 1 0 0,-1 0 0 0 0,0 0 0 0 0,-1-1-1 0 0,0 1 1 0 0,-3-18 0 0 0,3 13-51 0 0,1 16-71 0 0,-1 1 0 0 0,0-1 1 0 0,0 1-1 0 0,0-1 0 0 0,0 1 0 0 0,0-1 1 0 0,1 1-1 0 0,-1-1 0 0 0,0 0 0 0 0,0 1 1 0 0,-1-1-1 0 0,1 1 0 0 0,0-1 0 0 0,0 1 1 0 0,0-1-1 0 0,0 1 0 0 0,0-1 1 0 0,0 1-1 0 0,-1-1 0 0 0,1 1 0 0 0,0-1 1 0 0,-1 1-1 0 0,1-1 0 0 0,0 1 0 0 0,-1-1 1 0 0,1 1-1 0 0,0-1 0 0 0,-1 1 0 0 0,0-1 1 0 0,0 1 1116 0 0,7-12 1750 0 0,-7 11-2704 0 0,0-1 110 0 0,0 0-127 0 0,0 0 0 0 0,0 0 1 0 0,-1 0-1 0 0,1 0 0 0 0,-1 0 1 0 0,0 0-1 0 0,0 0 0 0 0,1 0 0 0 0,-5-2 1 0 0,3 3-89 0 0,0 1 1 0 0,0-1-1 0 0,0 1 1 0 0,0 0 0 0 0,-1 0-1 0 0,1 0 1 0 0,0 0-1 0 0,0 0 1 0 0,0 1-1 0 0,0-1 1 0 0,0 1 0 0 0,-1 0-1 0 0,1 0 1 0 0,1 0-1 0 0,-1 0 1 0 0,0 1-1 0 0,0-1 1 0 0,0 1 0 0 0,1 0-1 0 0,-1-1 1 0 0,1 1-1 0 0,-1 1 1 0 0,1-1-1 0 0,0 0 1 0 0,0 0 0 0 0,0 1-1 0 0,0-1 1 0 0,0 1-1 0 0,0 0 1 0 0,1 0-1 0 0,-1-1 1 0 0,1 1-1 0 0,0 0 1 0 0,0 0 0 0 0,0 0-1 0 0,-1 6 1 0 0,2-6-13 0 0,1 0 0 0 0,-1 0 1 0 0,1 0-1 0 0,0 0 1 0 0,0 0-1 0 0,0-1 0 0 0,0 1 1 0 0,0 0-1 0 0,1-1 0 0 0,-1 1 1 0 0,1-1-1 0 0,0 0 1 0 0,0 1-1 0 0,0-1 0 0 0,0 0 1 0 0,0 0-1 0 0,0 0 0 0 0,0 0 1 0 0,1-1-1 0 0,-1 1 1 0 0,1 0-1 0 0,-1-1 0 0 0,1 0 1 0 0,-1 0-1 0 0,1 1 0 0 0,0-2 1 0 0,0 1-1 0 0,4 1 1 0 0,11 2 7 0 0,1 0 1 0 0,0-1-1 0 0,24 1 1 0 0,-25-2-32 0 0,32 1-27 0 0,-22-2 56 0 0,-1 1 1 0 0,43 10 0 0 0,-64-11 32 0 0,0 0 0 0 0,0 1-1 0 0,0 0 1 0 0,-1 0 0 0 0,1 1 0 0 0,-1 0 0 0 0,1 0-1 0 0,-1 0 1 0 0,0 0 0 0 0,0 1 0 0 0,0 0-1 0 0,-1 0 1 0 0,1 0 0 0 0,-1 1 0 0 0,0-1 0 0 0,7 11-1 0 0,-10-13-6 0 0,0 1-1 0 0,0-1 1 0 0,0 1-1 0 0,-1-1 1 0 0,1 1-1 0 0,0-1 1 0 0,-1 1-1 0 0,0-1 1 0 0,0 1-1 0 0,0 0 1 0 0,0-1-1 0 0,0 1 1 0 0,0-1-1 0 0,-1 1 1 0 0,1-1-1 0 0,-1 1 1 0 0,0-1-1 0 0,0 1 1 0 0,1-1-1 0 0,-2 1 1 0 0,1-1-1 0 0,0 0 1 0 0,0 0-1 0 0,-1 1 1 0 0,1-1-1 0 0,-1 0 1 0 0,0 0-1 0 0,0-1 1 0 0,0 1-1 0 0,0 0 1 0 0,0 0-1 0 0,0-1 1 0 0,0 0-1 0 0,-4 3 1 0 0,-5 3-213 0 0,-2 0 0 0 0,1 0 0 0 0,-1-1 1 0 0,0-1-1 0 0,-13 4 0 0 0,17-6-270 0 0,0-1-1 0 0,0 0 1 0 0,0-1 0 0 0,0 0-1 0 0,0-1 1 0 0,0 0 0 0 0,0 0-1 0 0,0-1 1 0 0,0 0 0 0 0,0 0 0 0 0,0-1-1 0 0,-16-6 1 0 0,14 4-1434 0 0,-1-1 0 0 0,2 0 0 0 0,-1-1 1 0 0,1-1-1 0 0,-15-10 0 0 0,-4-7-3991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16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4 12777 0 0,'-59'-3'8190'0'0,"57"3"-9132"0"0,-17 1 8501 0 0,9 0-7081 0 0,4 0-5237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16.9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2 792 0 0,'-16'-1'17045'0'0,"13"29"-12759"0"0,13 37-3414 0 0,5 6 443 0 0,42 113 1 0 0,-24-94-3395 0 0,-19-52-1129 0 0,-12-29 888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17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27 435 1328 0 0,'-2'0'468'0'0,"1"0"0"0"0,-1 0-1 0 0,1-1 1 0 0,-1 1 0 0 0,1-1-1 0 0,-1 1 1 0 0,1-1 0 0 0,-1 1 0 0 0,1-1-1 0 0,0 0 1 0 0,-1 0 0 0 0,1 0-1 0 0,0 0 1 0 0,-3-2 0 0 0,4 3-250 0 0,0-1 0 0 0,-1 0 0 0 0,1 1 1 0 0,0-1-1 0 0,-1 0 0 0 0,1 0 0 0 0,0 1 0 0 0,0-1 1 0 0,0 0-1 0 0,0 0 0 0 0,0 1 0 0 0,-1-1 1 0 0,1 0-1 0 0,1 0 0 0 0,-1 0 0 0 0,0 1 0 0 0,0-1 1 0 0,0 0-1 0 0,0 0 0 0 0,0 1 0 0 0,1-2 0 0 0,2-4 266 0 0,0 1 1 0 0,1-1-1 0 0,0 1 0 0 0,0 0 0 0 0,9-10 0 0 0,70-62 1433 0 0,-55 52-1039 0 0,51-54 0 0 0,-72 70-756 0 0,0 0 1 0 0,-1 0 0 0 0,0-1 0 0 0,0 0 0 0 0,-1 0-1 0 0,0 0 1 0 0,-1-1 0 0 0,0 1 0 0 0,-1-1 0 0 0,4-22 0 0 0,1-9 1472 0 0,-5 33-197 0 0,-6 26-1108 0 0,-1 14-186 0 0,2 0 1 0 0,1 0-1 0 0,1 0 0 0 0,2 0 0 0 0,1 0 0 0 0,12 52 1 0 0,-11-63-61 0 0,2 1 1 0 0,0 0 0 0 0,2-1 0 0 0,0-1 0 0 0,1 1 0 0 0,1-1-1 0 0,1-1 1 0 0,14 20 0 0 0,-24-37-36 0 0,-1-1 0 0 0,0 0-1 0 0,1 1 1 0 0,-1-1 0 0 0,1 0 0 0 0,-1 1 0 0 0,0-1-1 0 0,1 0 1 0 0,-1 0 0 0 0,1 0 0 0 0,-1 1 0 0 0,1-1-1 0 0,-1 0 1 0 0,1 0 0 0 0,-1 0 0 0 0,1 0 0 0 0,-1 0-1 0 0,1 0 1 0 0,-1 0 0 0 0,1 0 0 0 0,-1 0 0 0 0,1 0 0 0 0,-1 0-1 0 0,1 0 1 0 0,-1 0 0 0 0,0 0 0 0 0,1 0 0 0 0,-1-1-1 0 0,1 1 1 0 0,-1 0 0 0 0,1 0 0 0 0,-1-1 0 0 0,1 1-1 0 0,-1-1 1 0 0,17-17 117 0 0,6-27-20 0 0,63-154 465 0 0,-86 199-553 0 0,0-1 0 0 0,1 1 0 0 0,-1-1-1 0 0,0 1 1 0 0,0-1 0 0 0,1 1-1 0 0,-1-1 1 0 0,0 1 0 0 0,1-1 0 0 0,-1 1-1 0 0,1-1 1 0 0,-1 1 0 0 0,0 0-1 0 0,1-1 1 0 0,-1 1 0 0 0,1 0 0 0 0,-1-1-1 0 0,1 1 1 0 0,-1 0 0 0 0,1 0-1 0 0,-1-1 1 0 0,1 1 0 0 0,0 0 0 0 0,-1 0-1 0 0,1 0 1 0 0,-1 0 0 0 0,1 0-1 0 0,-1 0 1 0 0,1 0 0 0 0,0 0 0 0 0,-1 0-1 0 0,1 0 1 0 0,-1 0 0 0 0,1 0-1 0 0,-1 0 1 0 0,2 1 0 0 0,24 16 350 0 0,21 37 14 0 0,-43-49-317 0 0,90 105 171 0 0,-52-65-2633 0 0,-41-44 2146 0 0,0 0-1 0 0,0 0 0 0 0,-1-1 0 0 0,1 1 0 0 0,0 0 0 0 0,0 0 1 0 0,0-1-1 0 0,0 1 0 0 0,0 0 0 0 0,0-1 0 0 0,0 1 0 0 0,0-1 1 0 0,1 1-1 0 0,-1-1 0 0 0,0 0 0 0 0,0 1 0 0 0,0-1 1 0 0,2 0-1 0 0,-1 0-411 0 0,-1-1-1 0 0,0 1 1 0 0,1-1 0 0 0,-1 1 0 0 0,0-1 0 0 0,0 0 0 0 0,0 0 0 0 0,0 0-1 0 0,1 1 1 0 0,-1-1 0 0 0,0 0 0 0 0,-1 0 0 0 0,1 0 0 0 0,0-1 0 0 0,0 1-1 0 0,1-1 1 0 0,9-15-4877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17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40 187 392 0 0,'-7'19'20965'0'0,"12"-23"-20787"0"0,0 0 0 0 0,-1-1 0 0 0,1 0-1 0 0,-1 0 1 0 0,-1 0 0 0 0,1-1 0 0 0,-1 1-1 0 0,0-1 1 0 0,0 0 0 0 0,0 1 0 0 0,-1-1-1 0 0,0-1 1 0 0,3-10 0 0 0,-3 6-221 0 0,0 1 1 0 0,0-1-1 0 0,-1 0 1 0 0,-1 0 0 0 0,1 1-1 0 0,-2-1 1 0 0,-2-21-1 0 0,3 32 33 0 0,0-1-1 0 0,0 0 0 0 0,0 1 1 0 0,0-1-1 0 0,-1 1 0 0 0,1-1 1 0 0,0 1-1 0 0,0-1 0 0 0,0 1 1 0 0,0-1-1 0 0,-1 1 1 0 0,1-1-1 0 0,0 1 0 0 0,-1-1 1 0 0,1 1-1 0 0,0-1 0 0 0,-1 1 1 0 0,1 0-1 0 0,0-1 1 0 0,-1 1-1 0 0,1 0 0 0 0,-1-1 1 0 0,1 1-1 0 0,-1 0 0 0 0,1-1 1 0 0,-1 1-1 0 0,1 0 0 0 0,-1 0 1 0 0,1 0-1 0 0,-1-1 1 0 0,1 1-1 0 0,-1 0 0 0 0,-16 10-121 0 0,-10 25 17 0 0,21-21 130 0 0,1 1 0 0 0,0-1 0 0 0,0 1 0 0 0,2 0 0 0 0,0 0 0 0 0,1 0 0 0 0,0 1-1 0 0,1-1 1 0 0,2 28 0 0 0,-1-39 40 0 0,0 0 0 0 0,1 0-1 0 0,0 1 1 0 0,0-1 0 0 0,0 0 0 0 0,0 0-1 0 0,1 0 1 0 0,-1 0 0 0 0,1 0-1 0 0,0 0 1 0 0,0 0 0 0 0,1 0 0 0 0,-1-1-1 0 0,1 0 1 0 0,0 1 0 0 0,0-1-1 0 0,0 0 1 0 0,0 0 0 0 0,0 0-1 0 0,1-1 1 0 0,-1 1 0 0 0,1-1 0 0 0,0 0-1 0 0,0 0 1 0 0,-1 0 0 0 0,1 0-1 0 0,1-1 1 0 0,-1 0 0 0 0,0 1 0 0 0,0-2-1 0 0,0 1 1 0 0,1 0 0 0 0,-1-1-1 0 0,0 0 1 0 0,1 0 0 0 0,-1 0 0 0 0,0 0-1 0 0,7-2 1 0 0,1 0-304 0 0,0 0 1 0 0,-1 0-1 0 0,1-1 0 0 0,-1 0 1 0 0,0-1-1 0 0,0-1 0 0 0,0 0 0 0 0,-1 0 1 0 0,19-13-1 0 0,7-12-4095 0 0,-6-6-3350 0 0,-9 4 1696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10:11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18 239 376 0 0,'0'0'8555'0'0,"-14"-20"9292"0"0,11 15-17325 0 0,3 4-434 0 0,0 0 0 0 0,0 0 0 0 0,0 0 0 0 0,0 0-1 0 0,0 0 1 0 0,0 0 0 0 0,0 0 0 0 0,0 0 0 0 0,0 0 0 0 0,0 0 0 0 0,1 0 0 0 0,-1 0 0 0 0,0 0 0 0 0,1 0 0 0 0,-1 0 0 0 0,0 0 0 0 0,1 0 0 0 0,-1 1-1 0 0,1-1 1 0 0,0 0 0 0 0,-1 0 0 0 0,1 0 0 0 0,0 1 0 0 0,1-2 0 0 0,-1 1-88 0 0,47-15 355 0 0,18-14 289 0 0,-65 30-608 0 0,26-4 174 0 0,-25 4-152 0 0,35-8 269 0 0,-28 6-139 0 0,-1 1-10 0 0,-1-1 0 0 0,0 0-1 0 0,0 0 1 0 0,0 0 0 0 0,8-4-1 0 0,26-12 208 0 0,-35 15-385 0 0,-3-1 0 0 0,3 1 0 0 0,4 1 0 0 0,-3-1 0 0 0,-3-1 0 0 0,3 1 0 0 0,0 1 0 0 0,1-1 0 0 0,-3 0 0 0 0,4 2 0 0 0,-1-2 0 0 0,2-4 0 0 0,28-7 0 0 0,-33 12 0 0 0,3 0 0 0 0,0-1 0 0 0,0 0 0 0 0,-2 1 0 0 0,1-1 0 0 0,-2 0 0 0 0,-1 0 0 0 0,2 0 0 0 0,3 1 0 0 0,-2 0 0 0 0,-2-1 0 0 0,2-1 0 0 0,-1 1 0 0 0,-1 0 0 0 0,-18 10 0 0 0,1-2 0 0 0,-1 0 0 0 0,-16 4 0 0 0,2 0 0 0 0,-167 53 0 0 0,73-24 0 0 0,114-36 0 0 0,-4-2 0 0 0,1 1 0 0 0,1 1 0 0 0,3 1 0 0 0,1 0 0 0 0,-3-2 0 0 0,-2 0 0 0 0,4 0 0 0 0,1 3 0 0 0,1 0 0 0 0,5-1 0 0 0,1 1 0 0 0,0-1 0 0 0,-1 1 0 0 0,1-1 0 0 0,0 0 0 0 0,0 0 0 0 0,1 0 0 0 0,-1 0 0 0 0,4 3 0 0 0,-4-3 0 0 0,77 112 0 0 0,-72-103 0 0 0,81 115 0 0 0,-41-58-747 0 0,-58-80-2572 0 0,-5 0-3474 0 0,0 0-1157 0 0,2-2 105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11:50.113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449 20 832 224172 51435,'0'-1'1004'828'-399,"-1"0"-4"-828"399,1 0-4 0 0,0 0-36 0 0,-1 1-27 0 0,1-2-1 0 0,-1 0-76 0 0,1 0-4 0 0,0 1 40 0 0,-1 0-80 0 0,1 0 20 0 0,-1 0-92 0 0,0 0 8 0 0,0 0-24 0 0,1 1-20 0 0,0 0-36 0 0,0 0 4 0 0,0 0-36 0 0,0 0-3 0 0,0 0-37 0 0,0 0 20 0 0,0 0-64 0 0,-1-1-8 0 0,0 1-40 0 0,-1-1-32 0 0,2 0-44-828 399,-1 1-32 828-399,0 0-40 0 0,1 0-36 0 0,0 0-32 0 0,0 0-48 0 0,0 0-28 0 0,0 0-28 0 0,0 0-56 0 0,0 0 12-841 391,0 0-4 841-391,0 0-24 0 0,0 0-8 0 0,4 0 12 0 0,3 2-40 0 0,-1-1-4 0 0,3 1 12 0 0,0 1-32 0 0,-1-1 4 0 0,2 1 4 0 0,0 1-36 0 0,-1 0 16 0 0,2 1-16 0 0,-1 1 8 0 0,1 1 4 0 0,-1 2-16 0 0,1 0 16 0 0,-1 3-28 0 0,-1 1 20 0 0,1 2 0 0 0,-1 3-4 0 0,0 1 4 0 0,-1 2 4 0 0,-1 0 0 0 0,-1 2-4 0 0,-1 0 12 0 0,-1 0-8 0 0,0 1 4 0 0,-1 0 28 0 0,-1 0 20 0 0,0 0 28 0 0,-1 0 0 0 0,-2-1 32 0 0,0 0 44 0 0,-1 0-12 0 0,-1-1 36 0 0,-1 1 16 0 0,0-1 40 0 0,-2 0 24 0 0,0 0 12 0 0,-1 0 4 0 0,-2 0 16 0 0,0-1 0 0 0,-1 0-28 0 0,0-1 9 0 0,-1 1-5 0 0,0-1-20 0 0,-1 2-16 0 0,0-1-12 0 0,0 1 4 0 0,0 0-68 0 0,-1 0 52 0 0,2-2-8 0 0,0-1-24 0 0,0 0 16 0 0,1-2-76 0 0,-1 1 52 0 0,1-1-12 0 0,-1 0-12 0 0,0-2 28 0 0,1 0-4 0 0,0-1-40 0 0,1 0 8 0 0,0 0-32 0 0,-1-1 20 0 0,1 0-8 0 0,-1-1-12 0 0,1 0 28 0 0,0 0-40 0 0,1 0-32 0 0,-1-1 20 0 0,1 0 12 0 0,0 0-24 0 0,0 0-52 0 0,1-1-48 0 0,0-1 0 0 0,1 0 0 0 0,0-1 0 0 0,0 0 0 0 0,0 0 0 0 0,0-2 0 0 0,0 1 0 0 0,1-1 0 0 0,0 0 0-852 385,0 1 0 852-385,1-1 0 0 0,-1 0 0 0 0,1 0 0 0 0,0 0 0-865 377,-1 0 0 865-377,1 1 0 0 0,-1-1 0 0 0,1 0 0 0 0,0 1 0 0 0,0 0 0 0 0,0 0 0 0 0,-1 1 0 0 0,0 0 0 0 0,-1 0 0 0 0,0 0 0 0 0,1 0 0 0 0,-2 1 0 0 0,1 0 0 0 0,1 0 0 0 0,-1 1 0-878 370,1-1 0 878-370,0 1 0 0 0,0-1 0 0 0,1 1 0 0 0,0-1 0 0 0,0-1 0 0 0,0 1 0 0 0,1 0 0 0 0,0 0 0 0 0,1-1 0 0 0,-1 1 0 0 0,1-1 0 0 0,0 0 0 0 0,0 1 0 0 0,0 0 0 0 0,-1 1 0 0 0,0-1 0 0 0,1 0 0 0 0,0 0 0 0 0,0-1 0 0 0,0 0 0 0 0,0-1 0 0 0,1 0 0 0 0,-1-1 0 0 0,1-1 0 0 0,0 0 0 0 0,0-1 0 0 0,0 0 0 0 0,0-1 0 0 0,1 0 0 0 0,-1-1 0 0 0,0 0 0 0 0,1-1 0 0 0,0 0 0 0 0,-1 0 0 0 0,1-1 0 0 0,0 0 0 0 0,0 1 0 0 0,0 0 0 0 0,0 0 0 0 0,0-1 0 0 0,0 1 0 0 0,0-1 0 0 0,0 0 0 0 0,0 0 0 0 0,0 0 0-891 362,0 0 0 891-362,0-3 0 0 0,-1-4 0 0 0,-1-2 0 0 0,1-1 0 0 0,-1-3 0 0 0,0-1 0 0 0,-1-2 0 0 0,1-1 0 0 0,0-1 0 0 0,-1-2 0-801-468,0 0 0 801 468,1-1 0 0 0,0 0 0 0 0,0-1 0 0 0,0 1 0 0 0,1 0 0 0 0,0 2 0 0 0,0 0 0 0 0,1 2 0 886-352,0 1 0-886 352,1 1 0 0 0,-1 1 0 0 0,0 1 0 0 0,1 2 0 0 0,-1 0 0 0 0,1 2 0 0 0,-1 1 0 0 0,0 0 0 0 0,0 2 0 0 0,1 1 0 0 0,-1 1 0 0 0,1 1 0 0 0,-1 1 0 0 0,0-1 0 0 0,1 1 0 0 0,-2 0 0 0 0,0-1 0 0 0,0 1 0 0 0,1 1 0 0 0,-1 0 0 0 0,1 1 0 0 0,0-1 0 0 0,0 1 0 0 0,0 1 0 0 0,0-1 0 0 0,0 0 0 0 0,0 0 0 0 0,0 0 0 806 458,0 0 0-806-458,0 0 0 0 0,0 0 0 0 0,0 0 0 0 0,0 0 0 0 0,0 3 0 0 0,-1 2 0 0 0,1 3 0 0 0,-1 2 0 0 0,1 2 0 0 0,0 2 0 0 0,0 2 0 0 0,0 1 0 0 0,0 1 0 0 0,0 1 0 0 0,0 0 0 0 0,0 1 0 0 0,-1-1 0 0 0,1-1 0 0 0,-1 0 0 0 0,0-1 0 0 0,0 0 0 0 0,0-1 0 0 0,0 0 0 0 0,0-1 0 0 0,0-1 0 0 0,0 0 0 0 0,0-2 0 0 0,0 0 0 0 0,1-1 0 0 0,0-2 0 0 0,0 0 0 0 0,1-1 0 0 0,0-1 0 0 0,0 0 0 0 0,0-1 0 0 0,0-1 0 0 0,-1-1 0 0 0,1-1 0 0 0,-1 0 0 0 0,0 0 0 0 0,0-2 0 0 0,0 0 0 0 0,0 1 0 0 0,0-1 0 0 0,0 1 0 0 0,0 0 0 0 0,1-1 0 0 0,0 1 0 0 0,0-1 0 0 0,-1-1 0 0 0,0 1 0 0 0,0-1 0 0 0,2 0 0 0 0,0 0 0 0 0,3-1 0 0 0,1-1 0 0 0,2-1 0 0 0,2-1 0 0 0,2 1 0 0 0,0-2 0 0 0,1 0 0 0 0,2 0 0 0 0,0 1 0 0 0,-2-1 0 0 0,-1 1 0 0 0,-2 0 0 0 0,-1 0 0 0 0,-2 2 0 0 0,-1-1 0 0 0,-2 2 0 0 0,0-1 0 0 0,0 1 0 0 0,-1-1 0 0 0,0 1 0 0 0,-2 1 0 0 0,2-1 0 0 0,-1 0 0 0 0,0 0 0 0 0,-1 0 0 0 0,1 1 0 0 0,-1-1 0 0 0,1-1 0 0 0,1-2 0 0 0,2-1 0 0 0,4-4-40 0 0,3-6-3068 0 0,5-6-1829 0 0,4-5-5352 0 0,6-9 2369 0 0,-3 3 1447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11:52.907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6 7 156 226695 52640,'0'0'1148'0'0,"0"0"-28"-854"-394,0 0-20 854 394,0 0-40 0 0,0 0-31 0 0,0 0-9 0 0,0 0-56 0 0,0 0-36 0 0,0 0-16 0 0,0 0 8 0 0,0 0 20 0 0,-1-1 20 0 0,0 0-24 0 0,0-1 20 0 0,0 1-4-841-402,0 0 12 841 402,1 1-15 0 0,0 0-13 0 0,0 0-32 0 0,0 0-36 0 0,0 0-36 0 0,0 0-44 0 0,0 0-64 0 0,0 0-68 0 0,0 0-56 0 0,0 0-44 0 0,0 0-40 0 0,0 0-88 0 0,0 0-36 0 0,0 0-52 0 0,0 0-32 0 0,0 0-44 0 0,0 0-32 0 0,0 0-24 0 0,0 0-40 0 0,0 0-16 0 0,0 0-20 0 0,0 0-16 0 0,0 0-4 0 0,0 0-19 0 0,0 0-9 828-409,0 0-16-828 409,2 2-8 0 0,2 1 0 0 0,1 1-4 0 0,-1 0-4 0 0,1 0-20 0 0,0 1 20 0 0,1-1-12 0 0,-1 1-16 0 0,1-1 0 0 0,0 1 0 0 0,1 2 4 0 0,-1 0-16 0 0,1 0 12 0 0,0 1 0 0 0,0 0-8 0 0,0 1 0 0 0,1 0 0 0 0,0 2 4 0 0,1 0-8 0 0,-1 0 4 0 0,1 1 0 0 0,0 0 0 0 0,-1 0-12 0 0,-1 1 16 0 0,0-1 16 0 0,-1 1 0 0 0,1-1-48 0 0,-1 0 20 0 0,-1 0 12 0 0,-1 0 32 0 0,0 0 8 0 0,0 0 8 0 0,0 1 4 0 0,0 0 4 0 0,-1 0 8 0 0,1 0 12 0 0,-1 0-4 0 0,0 1 0-828 409,-1 0 0 828-409,0-1-4 0 0,0 1 20 0 0,0-1-8 0 0,-2-1 24 0 0,1 1 12 0 0,0-2 12 0 0,0 1-8 0 0,0 0-4 0 0,0-1 28 0 0,0 1 8 0 0,-1 0-16 0 0,0 0-8 0 0,1 1 16 0 0,0 0 8 0 0,-1 0-20 0 0,1 0-16 0 0,-1 0 24 0 0,1 0-16 0 0,-1 0-28 0 0,-1-1 44 0 0,1 0-28 0 0,-1 0-24 0 0,1 0-4 0 0,0 0 4 0 0,0-2 0 0 0,1 1 8 0 0,0-2-20 0 0,0 1-16 0 0,0-1-16 0 0,0 1-64 0 0,1 0 0 0 0,0-1 0 0 0,0 1 0 0 0,1 0 0 0 0,-1 1 0 0 0,1-1 0 0 0,1 0 0 0 0,-1 1 0 0 0,0 0 0 0 0,1 0 0 0 0,0 0 0 0 0,0-1 0 0 0,1 0 0 0 0,-1 0 0 0 0,2-1 0 0 0,0 1 0 0 0,0 0 0 0 0,1 1 0 0 0,1 0 0 0 0,-1 0 0 0 0,1 0 0 0 0,0-1 0 0 0,0 1 0 0 0,1 0 0 0 0,0 0 0 0 0,1-1 0 0 0,-1 1 0 0 0,0-1 0 0 0,1 1 0 0 0,0-1 0 0 0,1 1 0 0 0,0 0 0 0 0,1-1 0 0 0,1 1 0 0 0,0-1 0 0 0,0 1 0 0 0,-1-1 0 0 0,2 1 0 0 0,-1 0 0 0 0,0-1 0 0 0,0 1 0 0 0,0-1 0 0 0,1 0 0 0 0,-2 0 0 0 0,1 0 0 0 0,0-1 0 0 0,-1 0 0 0 0,0 0 0 0 0,1-1 0 0 0,-1-1 0 0 0,-1 1 0 0 0,2-1 0 0 0,1 1 0 0 0,-2 0 0 0 0,-1 0 0 0 0,0-1 0 0 0,-1 0 0 0 0,1 0 0 0 0,-1 0 0 0 0,1 0 0 0 0,0 0 0 0 0,-1 1 0 841 402,0-1 0-841-402,0-1 0 0 0,0 1 0 0 0,-1 0 0 0 0,-1-1 0 0 0,0 1 0 0 0,-1-1 0 0 0,1 0 0 0 0,-1 0 0 0 0,-1 0 0 0 0,1 1 0 0 0,-1-1 0 0 0,0 0 0 0 0,0-1 0 0 0,0 1 0 0 0,-1-1 0 0 0,0 0 0 0 0,-1 0 0 0 0,1 0 0 0 0,-1 0 0 0 0,1-1 0-841 412,-1 1 0 841-412,0-1 0 0 0,0-1 0 0 0,0 0 0 0 0,0 1 0 0 0,-1-1 0 0 0,0 0 0 0 0,0 0 0 0 0,-2-1 0 0 0,2 1 0 0 0,-1 0 0 0 0,1-1 0 0 0,-1 1 0-855 405,0-2 0 855-405,-1 2 0 0 0,2-1 0 0 0,-2 0 0 0 0,2 1 0 0 0,-1 1 0 0 0,-1-2 0 0 0,2 1 0 0 0,0 0 0 0 0,-1 0 0 0 0,1 0 0 0 0,-1 0 0 0 0,1-1 0 0 0,-1 1 0 0 0,0-1 0 0 0,0 1 0 0 0,0-1 0 0 0,0-1 0 0 0,-1 0 0 0 0,-1-1 0 0 0,2 1 0 0 0,-1 0 0 0 0,0-1 0 0 0,0 1 0 0 0,0 0 0 0 0,-1 0 0 0 0,0 0 0 0 0,0 0 0 0 0,0 0 0 0 0,0-1 0 0 0,0 0 0 0 0,1 1 0 0 0,-1 0 0 0 0,1-1 0 0 0,0 1 0 0 0,-1-1 0 0 0,0 0 0 0 0,0 0 0 0 0,1 0 0 0 0,-1 0 0 0 0,0 0 0 0 0,-1 0 0 0 0,1 0 0 0 0,0 0 0 0 0,0 0 0 0 0,0 0 0 0 0,0 0 0 0 0,0 0 0 0 0,0 0 0-869 399,0 0 0 869-399,0 0 0 0 0,0 0 0 0 0,0 0 0 0 0,0 0 0 0 0,0 0 0 0 0,0 0 0 0 0,0 0 0 0 0,0 0 0 0 0,0 0 0 0 0,0 0 0 0 0,0 0 0 0 0,0 0 0 0 0,0 0 0 0 0,-3 0 0 0 0,-2 0 0 0 0,-2-1 0 0 0,1 0 0 0 0,-3 1 0 0 0,0-1 0 0 0,-1 1 0 0 0,-2-1 0 0 0,0 1 0 0 0,-3-1 0 0 0,-1 0 0 0 0,-2 0 0 869-399,-2 1 0-869 399,-2-1 0 0 0,-1 0 0 0 0,-1 1 0 0 0,0-1 0 0 0,0 1 0 0 0,0-1 0 0 0,2 1 0 0 0,0 0 0 0 0,1 0 0 0 0,0 0 0 0 0,2 1 0 0 0,1 0 0 0 0,1 0 0 0 0,1 0 0 0 0,2 0 0 0 0,0 0 0 0 0,3 0 0 0 0,2-1 0 0 0,0 1 0 0 0,2-1 0 0 0,0 0 0 0 0,2 0 0 0 0,-1 0 0 0 0,2 0 0 0 0,2 0 0 0 0,0 0 0 0 0,1 0 0 0 0,1 0 0 0 0,-2 0 0 0 0,-1 0 0 0 0,1 0 0 0 0,0 0 0 0 0,0 0 0 0 0,2 0 0 0 0,-1 0 0 0 0,1 0 0 0 0,0 0 0 0 0,0 0 0 0 0,5 0 0 0 0,5-1 0 0 0,2 0 0 0 0,2 1 0 0 0,2-1 0 0 0,1 0 0 0 0,2 0 0 0 0,0-1 0 0 0,0 1 0 0 0,2-1 0 0 0,-1 0 0 0 0,-1 0 0 0 0,1-1 0 0 0,-2 0 0 0 0,-1 0 0 0 0,0 1 0 0 0,-2-2 0 0 0,0 1 0 0 0,-1 0 0 0 0,-2 0 0 0 0,0-1 0 0 0,-1-1 0 0 0,0 0 0 0 0,-1-2 0 0 0,0 0 0 0 0,0 0 0 0 0,-1-2 0-869 399,-1 0 0 869-399,0 0 0 0 0,0 0 0 0 0,-1-1 0 0 0,-1 1 0 0 0,0-1 0 0 0,-2-1 0 0 0,1-1 0 0 0,0-1 0 0 0,-1-1 0 0 0,-1-1 0 0 0,-1-1 0 0 0,1 0 0 0 0,-1 0 0 0 0,-1 1 0 0 0,0 0 0 0 0,0 0 0 0 0,-1 2 0 0 0,0 2 0 0 0,0 1 0 0 0,0 1 0 0 0,0 3 0 0 0,-1 1 0 0 0,1 0 0 0 0,0 1 0 0 0,0 0 0 0 0,0 1 0 0 0,0 1 0 0 0,0-1 0 0 0,0 1 0 0 0,0 1 0 0 0,0-1 0 0 0,0 2 0 0 0,0-2 0 869-399,0 0 0-869 399,0 0 0 0 0,0 1 0 0 0,0 0 0 0 0,0 1 0 0 0,0-1 0 0 0,0 1 0 0 0,0 0 0 0 0,0 0 0 0 0,0 1 0 0 0,0-1 0 0 0,0 0 0 0 0,0 0 0 0 0,0 0 0 0 0,0 0 0 0 0,0 0 0 0 0,0 0 0 0 0,0-1 0 0 0,0 0 0 0 0,0 0 0 0 0,0 0 0 0 0,0 0 0 0 0,0 1 0 0 0,0 0 0 0 0,0 0 0 0 0,0 0 0 0 0,0 0 0 0 0,0 0 0 0 0,0 0 0 0 0,0 0 0 0 0,0 0 0 0 0,0 0 0 0 0,0 0 0 0 0,0 0 0 0 0,0 0 0 0 0,0 0 0 0 0,0 0 0 0 0,0-1 0 0 0,0-1 0 0 0,0 0 0 0 0,-1 0 0 0 0,0-1 0 0 0,0 0 0 0 0,0 1 0 0 0,0-1 0 0 0,1 0 0 0 0,0 0 0 0 0,0 0 0 0 0,0 0 0 0 0,-1 1 0 0 0,1-1 0 0 0,0 1 0 0 0,-1 1 0 0 0,1 0 0 0 0,0-1 0 0 0,1 0 0 0 0,-1 1 0 0 0,0-1 0 0 0,1 2 0 0 0,-1-1 0 0 0,0 1 0 0 0,0 0 0 0 0,0 0 0 0 0,0 0 0 0 0,0 0 0 855-405,0 0 0-855 405,0 0 0 0 0,0 0 0 0 0,0 0 0 0 0,0 0 0 0 0,0 0 0 0 0,0 4 0 0 0,1 4 0 0 0,0 4 0 0 0,0 3 0 0 0,1 2 0 0 0,1 2 0 0 0,-1 2 0 0 0,1 2 0 0 0,1 0 0 0 0,-1 0 0 0 0,1 0 0 0 0,0-1 0 0 0,-1-2 0 0 0,1 0 0-855 405,-1-4 0 855-405,1-1 0 0 0,-2-2 0 0 0,1-3 0 0 0,-1 0 0 0 0,0-3 0 0 0,-1-1 0 0 0,1 0 0 0 0,-1-2 0 0 0,-1-1 0 0 0,1-1 0 0 0,0 1 0 0 0,0-1 0 0 0,0-1 0 0 0,-2 1 0 0 0,1-1 0 0 0,-1 0 0 0 0,0 0 0 0 0,1 0 0 0 0,-1 0 0 0 0,1 0 0 0 0,-1 0-900 0 0,1 0-4413-869 399,-3-4-5756 869-399,-4-3 2549 0 0,1-2 1555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12:05.69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32 37 276 225000 51036,'-2'-1'748'0'0,"1"1"-4"0"0,-1 0-12 0 0,1-1 8 0 0,-1 0-8 0 0,0 0-12 0 0,1 0-8 0 0,0 0-11 0 0,0 0-21 0 0,0-1-28 0 0,1 1-24 0 0,-1 0-12 0 0,1 1-28 0 0,0-2-16 0 0,-1 1-44 0 0,1-1-28 0 0,0 1-40 0 0,0 0 4 0 0,-1 0-28 0 0,1-1-28 0 0,0 1 4 0 0,0 0-4 0 0,0 0-32 0 0,0 0 12 0 0,0 1 16 0 0,-2-1 4 0 0,1 0 4 0 0,0 1-24 0 0,-1-1 20 0 0,0 1-15 0 0,1-1-5 0 0,-1 1-4 0 0,1-1 0 0 0,0-1 4 0 0,0 1 0 0 0,1-1 12 0 0,0 2 20 0 0,0-1 4 0 0,0 1 4 0 0,0 0 12 0 0,0 0 16 0 0,0 0 4 0 0,0 0 12 0 0,0 0-20 0 0,0 0-28 0 0,0 0-28 0 0,0 0-40 816-405,0 0-32-816 405,0 0-36 0 0,0 0-32 0 0,0 0-20 0 0,0 0 0 0 0,0 0-60 0 0,0 0-32 0 0,0 0-12 0 0,0 0-20 0 0,0 0-20 0 0,0 0-16 0 0,0 0-16 0 0,0 0 120 0 0,0 0-116 0 0,0 0-32 0 0,1 3-4 0 0,2 1-8 0 0,-1 2-8 0 0,2 1 12 0 0,0 0 4 0 0,0 1-32 0 0,0 2 16 0 0,2-1 12 0 0,0 2-16 0 0,0 0 4 0 0,2 1-4 0 0,0 1 0 0 0,0 0 20 0 0,0 2-16 0 0,1 0 0 0 0,1 1-20 0 0,0 2 4 828 388,0 0-4-828-388,2 1 16-816 416,-1 1 0 816-416,1-1 4 0 0,0 1 12 0 0,-1-1 0 0 0,1 0 8 0 0,-2-1 4 0 0,6 7 140 841 391,2 2-108-841-391,-1-2-16 0 0,-2-3 44 0 0,-2-4-56 0 0,-1-2 4 0 0,-1-1 8 0 0,-1-3-8 0 0,0-1 0 0 0,-1-1 16 0 0,0-1-24 0 0,0 0 12 0 0,0 0-8 0 0,0 0 4 0 0,1-1 5 0 0,0 2-5 0 0,0-1 8 0 0,0 0-4 0 0,0 1 8 0 0,0-1-8 0 0,0 0 4 0 0,0 0-8 0 0,1 1 0 0 0,1-1 4 0 0,0 1 0 0 0,0 1 0 0 0,1 0-20 0 0,0 1 28 0 0,0-1 0 0 0,0 0 0 0 0,0 0 0 0 0,0-1-12 0 0,1 1 16 0 0,0-1 0 0 0,-1 0-8 0 0,1 0-16 0 0,-1 0 16 0 0,0-1-16 0 0,0 1-12 0 0,-1-1 16 0 0,0 0-16 0 0,0 0 4 0 0,0 0 32 0 0,0-1-56 0 0,1 0 16 0 0,-1-1 4 0 0,1 1-12 0 0,2 0 8 0 0,-1 0-12 0 0,2 1 4 0 0,0 1-4 0 0,0-1 0 0 0,0 1 4 0 0,0-2 8 0 0,0 1-20 0 0,-1 0-8 0 0,0 0 28 0 0,0 0-24 0 0,0 0 20 0 0,0 0 8 0 0,-1 0 8 0 0,0-1-8 0 0,0-1 8 0 0,0 1-4 0 0,0-2 24 0 0,0 1-20 0 0,0-1 0 0 0,0 0 16 0 0,0 0-16 0 0,0-1-24 0 0,0 1 44 0 0,0 0-8 0 0,0 0-4 0 0,-1 0 8 0 0,1 1-36 0 0,0-1-8 0 0,0 0 36 0 0,1-1-48 0 0,-1 1 20 0 0,1-1-16 0 0,1 1 32 0 0,0-1-20 0 0,1 0 12 0 0,-1 0 16 0 0,2 0-32 0 0,-1-1 4 0 0,1 1 4 0 0,1 0 32 0 0,0-1-36 0 0,0 1-8 0 0,0 0 4 0 0,1 0 12 0 0,0 0 4 0 0,-1 0-8 0 0,-1 0 20 0 0,0-1 20 0 0,-1 1-32 0 0,0-1-4 0 0,-1 1-4 0 0,0-1 20 0 0,-1 0-16 852 385,-1 0 4-852-385,-1 0 4 0 0,0-1 68 0 0,-1 1-76 0 0,1 0 24 0 0,-1-1 12 0 0,1 0 4 0 0,1 0-16 0 0,-1 0 12 0 0,1-1-16 0 0,-1 1 20 0 0,1-1 16 0 0,0 1-8 0 0,0-1 0 0 0,0 0-40 0 0,0 0 16 0 0,2 0-12 0 0,-1 0-24 0 0,2 0 24 0 0,-1 0 20 0 0,1 0 4 0 0,2 0-20 0 0,-1 0-4 0 0,1 0 24 0 0,0 0-16 0 0,0 0 8 0 0,0 0 0 0 0,0-1-4 0 0,0 1-8 0 0,0-1 28 0 0,-1 1 56 0 0,2-1-60 0 0,0 1 20 0 0,0 0 28 0 0,2 0-32 0 0,0 0 4 0 0,0-1 24 0 0,-1 1-40 0 0,-1-1 0 0 0,0 0 20 0 0,-1 0-8 0 0,0 0-16 0 0,-1 0-4 0 0,1 0-16 0 0,-1 0 24 0 0,0 1-28 0 0,0-1 16 0 0,-1 0 16 0 0,0 0-20 865 377,-1 0 12-865-377,0 0 20 0 0,0 0 16 0 0,-1 0-12 0 0,-1-1 8 0 0,-1 0-60 0 0,0 0-28 0 0,-2 0 0 0 0,1 0 0 0 0,-1 1 0 0 0,0-1 0 0 0,-1 0 0 0 0,1 0 0 878 370,0 1 0-878-370,0-1 0 0 0,1 0 0 0 0,-1 1 0 0 0,2 0 0 0 0,0-1 0 0 0,-1 1 0 0 0,1-1 0 0 0,-1 1 0 0 0,1-1 0 0 0,-1 0 0 0 0,1 0 0 0 0,-1 1 0 0 0,0-1 0 0 0,0 1 0 0 0,0-1 0 0 0,-1 0 0 0 0,1 0 0 0 0,0 0 0 0 0,0 0 0 0 0,1-1 0 0 0,-1 1 0 0 0,1 0 0 0 0,0-1 0 0 0,0 0 0 0 0,0 1 0 0 0,1-1 0 0 0,0 0 0 0 0,0 1 0 0 0,0-1 0 0 0,0 1 0 0 0,0-1 0 0 0,0-1 0 0 0,1 1 0 0 0,0 0 0 0 0,0 0 0 0 0,0 0 0 0 0,-1 1 0 0 0,0-1 0 0 0,0 1 0 0 0,1 0 0 0 0,-1-1 0 0 0,1 2 0 0 0,-1-1 0 0 0,1-1 0 0 0,-1 1 0 0 0,0 0 0 0 0,1-1 0 0 0,0 1 0 0 0,0-1 0 0 0,1 1 0 0 0,1-1 0 0 0,0 1 0 0 0,1 0 0 0 0,1 0 0 0 0,0-1 0 0 0,1 1 0 0 0,0-2 0 0 0,1 1 0 0 0,0 0 0 0 0,0 0 0 0 0,-2 1 0 0 0,0 0 0 0 0,0 0 0 0 0,-1 0 0 0 0,0 1 0 891 362,-1-1 0-891-362,0 0 0 0 0,0 0 0 0 0,-2 0 0 0 0,1 0 0 0 0,0-1 0 0 0,0 1 0 0 0,0-1 0 0 0,0 0 0 0 0,1 0 0 0 0,1-1 0 0 0,-1 1 0 0 0,2-1 0 0 0,2 0 0 0 0,0 0 0 0 0,2-1 0 0 0,1 1 0 0 0,0 0 0 0 0,1-1 0 0 0,-1 0 0 0 0,2 0 0 0 0,0 0 0 0 0,0 0 0 0 0,0 0 0 0 0,-1 1 0 0 0,0 0 0 0 0,-1 0 0 0 0,1-1 0 0 0,0 1 0 0 0,0 0 0 0 0,1-1 0 0 0,0 0 0 0 0,-1 0 0 0 0,-1-1 0 0 0,-1 1 0 0 0,-1 0 0 0 0,0 1 0 0 0,-2-1 0 0 0,1 1 0 0 0,-1 1 0 0 0,1-1 0 0 0,-1 0 0 0 0,0 0 0 0 0,0 0 0 0 0,0 0 0 0 0,0 0 0 0 0,2-1 0 0 0,-1 1 0 0 0,0-1 0 0 0,2 1 0 0 0,0-1 0 903 355,0 1 0-903-355,1 0 0 0 0,0-1 0 0 0,1 1 0 0 0,1-1 0 0 0,0 0 0 0 0,1 0 0 0 0,-1 0 0 0 0,0 0 0 0 0,-1 0 0 0 0,-1 1 0 0 0,1-1 0 0 0,-1 1 0 0 0,-1 0 0 0 0,-1 0 0 0 0,-1 1 0 0 0,1-1 0 0 0,0 1 0 0 0,1-1 0 0 0,1 1 0 0 0,1-1 0 0 0,0 0 0 0 0,1 0 0 0 0,1-1 0 0 0,0 0 0 0 0,3-1 0 0 0,3 1 0 0 0,2-2 0 0 0,2 0 0 916 347,2 0 0-916-347,0 0 0 0 0,-1-1 0 0 0,-1 2 0 0 0,0-1 0 0 0,-3 0 0 0 0,-1 0 0 0 0,-2 1 0 0 0,1 1 0 0 0,1-1 0 0 0,-1-1 0 0 0,0 1 0 0 0,-2 0 0 0 0,-1 1 0 0 0,-1 0 0 0 0,-1-1 0 0 0,-1 1 0 0 0,0 0 0 0 0,-2 1 0 0 0,0-1 0 0 0,-2 1 0 0 0,-1-1 0 0 0,1 1 0 0 0,-1 0 0 0 0,-1 0 0 0 0,1 1 0 0 0,0-1 0 0 0,0 1 0 0 0,0 0 0 0 0,2 0 0 0 0,-1 0 0 0 0,1-1 0 0 0,-1 0 0 0 0,0 1 0 0 0,1-1 0 0 0,0 2 0 0 0,-1 0 0 0 0,1-1 0 0 0,-1 1 0 0 0,2 0 0 0 0,1 0 0 0 0,0 0 0 0 0,2 0 0 0 0,-2 0 0 0 0,0 0 0 0 0,-1-1 0 0 0,-1 0 0 0 0,-1 1 0 0 0,-1 0 0 0 0,-1 0 0 0 0,0 0 0 0 0,-2 0 0 0 0,1 2 0 0 0,-1-1 0 0 0,1 0 0 0 0,-1 1 0 0 0,1 0 0 0 0,1 0 0 0 0,1 1 0 0 0,0 0 0 0 0,2 1 0 0 0,1-1 0 0 0,0 1 0 0 0,-1 0 0 0 0,0 0 0 0 0,1 0 0 0 0,0 0 0 0 0,-1 0 0 0 0,-2 0 0 0 0,0 0 0 0 0,-1-1 0 0 0,-1 0 0 0 0,-1 0 0 0 0,0 1 0 0 0,-1-1 0 0 0,0 1 0 0 0,0 0 0 0 0,-2-1 0 0 0,1 1 0 0 0,-2-1 0 0 0,0 2 0 0 0,0-1 0 0 0,-1 1 0 0 0,0-1 0 0 0,0 1 0 0 0,-1 0 0 0 0,0-1 0 0 0,0 1 0 0 0,0-1 0 0 0,0 1 0 0 0,1 0 0 0 0,-1 0 0 0 0,0 1 0 0 0,1 0 0 0 0,0 1 0 0 0,1 0 0 0 0,-1 0 0 0 0,1 0 0 0 0,0 0 0 0 0,0 0 0 0 0,-1 0 0 0 0,0 1 0 0 0,0-1 0 0 0,0 0 0 0 0,-1 0 0 0 0,0 1 0 0 0,-1 0 0 0 0,-1 0 0 0 0,-1-1 0 0 0,1 1 0 0 0,-1 0 0 0 0,0 0 0 0 0,1-1 0 0 0,0 1 0 0 0,0 0 0-806 482,-1 0 0 806-482,1 0 0 0 0,0 1 0 0 0,1 0 0 0 0,0 0 0-825 475,0 0 0 825-475,0 1 0 0 0,0-1 0 0 0,0 1 0 0 0,1-1 0 0 0,0 0 0 0 0,-1 1 0-842 469,0-1 0 842-469,0 0 0 0 0,-2 0 0 0 0,0-1 0 0 0,-1-1 0 0 0,0-1 0 0 0,-1 1 0 0 0,1-1 0 0 0,-1 0 0 0 0,-1 0 0-861 463,0 0 0 861-463,0-1 0 0 0,0 0 0 0 0,0 1 0 0 0,0-1 0 0 0,-1 1 0 0 0,1-1 0 0 0,0 1 0 0 0,-1 0 0 0 0,1 0 0 0 0,0 1 0 0 0,1-1 0 0 0,1 2 0 0 0,0-1 0 0 0,1 1 0 0 0,-1-1 0 0 0,1 1 0 0 0,0-1 0 0 0,0 1 0 0 0,-1-1 0 0 0,1-1 0 0 0,-1 1 0 0 0,0 0 0 0 0,-1-1 0 0 0,1 1 0 0 0,0-1 0 0 0,-1 1 0 0 0,0 0 0 0 0,0 1 0 0 0,0-1 0 0 0,-1 1 0 0 0,1 0 0 0 0,0 0 0 0 0,-1 0 0 0 0,1-1 0 951 381,0 0 0-951-381,0 0 0 0 0,0 1 0 0 0,0-1 0 0 0,0 1 0 969 373,-1 0 0-969-373,1 0 0 0 0,-1-1 0 0 0,1 1 0 0 0,-1 0 0 0 0,1 0 0 0 0,-1 1 0 986 365,0-1 0-986-365,0 0 0 0 0,1 0 0 0 0,0 0 0 0 0,-1 0 0 0 0,2 0 0 0 0,-2 1 0 0 0,0-1 0 0 0,-1 1 0 0 0,0-2 0 0 0,0 0 0 0 0,0-1 0 0 0,-1-1 0 0 0,0 1 0 1004 357,-1-1 0-1004-357,1-1 0 0 0,-1 0 0 0 0,-1-1 0 0 0,0 1 0 0 0,0-1 0 0 0,-1 1 0 0 0,1-1 0 0 0,-1-1 0 0 0,0 0 0 0 0,0-1 0 0 0,0 0 0 0 0,0 1 0 0 0,-1-1 0 0 0,0 1 0-859 499,1-1 0 859-499,0 1 0 0 0,0-1 0 0 0,-1 0 0 0 0,1 0 0 0 0,-1-1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0,1 0 0 0 0,2 1 0 0 0,-1 0 0 0 0,2 1 0 0 0,-1 1 0 0 0,1 0 0 0 0,0 1 0 0 0,-1-1 0 0 0,1 1 0 0 0,0 0 0 0 0,0 1 0 0 0,0-1 0 0 0,0 0 0 0 0,0 1 0 0 0,0 0 0 0 0,-1-1 0 0 0,1 1 0 0 0,0-1 0 0 0,-1-1 0 0 0,0 0 0 0 0,-1-1 0 0 0,0 1 0 0 0,0-1 0 0 0,-1-1 0 0 0,0 0 0 0 0,1 1 0 0 0,-1-1 0 0 0,0 1 0-881 492,0-1 0 881-492,0 1 0 0 0,0-1 0 0 0,-1-1 0 0 0,0 1 0 0 0,0-1 0 0 0,0 1 0 0 0,0 0 0 0 0,0 0 0 0 0,0-1 0 0 0,0 1 0 0 0,0-1 0 0 0,0 0 0 0 0,0 0 0 0 0,0 0 0 0 0,0 0 0 0 0,0 0 0 0 0,0 0 0 0 0,-3-1 0 0 0,-2-2 0 0 0,-1-1 0 0 0,-3-1 0 0 0,-3 0 0 0 0,-3-1 0 0 0,-1 0 0 0 0,-1 0 0 0 0,-2 0 0 0 0,1-1 0 0 0,-1 0 0 0 0,-1 1 0 0 0,0 0 0 0 0,-1 2 0 0 0,1 0 0-1017-378,0 0 0 1017 378,1 2 0 0 0,1-1 0 0 0,2 1 0 0 0,2 0 0 0 0,0 0 0 0 0,4 0 0 0 0,0 0 0 0 0,1 1 0 0 0,2-1 0 0 0,2 1 0 0 0,0 0 0 0 0,0 0 0 0 0,0 1 0 0 0,1-1 0 0 0,1 0 0 0 0,2 1 0 0 0,0 0 0 0 0,0 0 0 0 0,1 0 0 0 0,-2-1 0 0 0,0 0 0 0 0,-1 0 0 0 0,1 0 0 0 0,1 0 0 0 0,0 1 0 0 0,0 0 0 0 0,1 0 0 0 0,0 0 0 0 0,0 0 0 0 0,0 0 0 0 0,1 0 0 0 0,-1 0 0 0 0,0 0 0 0 0,0 0 0 0 0,0 0 0 0 0,0 0 0 0 0,0 0 0 0 0,0 0 0 0 0,0 0 0 0 0,4 2 0 0 0,3 0 0 0 0,2 1 0 0 0,2 0 0 0 0,1 1 0 0 0,2 0 0 0 0,0 1 0 0 0,3 0 0 0 0,2 1 0 0 0,1 1 0 0 0,1 0 0 0 0,0 1 0 0 0,0-1 0 0 0,-2 1 0 0 0,-1-1 0 0 0,-1 0 0 0 0,0-1 0 0 0,-2-1 0 0 0,-1 0 0 0 0,-1 0 0 0 0,-1 0 0 0 0,-1-2 0 0 0,-1 1 0 0 0,-1-1 0 0 0,-1-1 0 0 0,0 1 0 0 0,-2-1 0 0 0,-1 0 0 0 0,0 0 0 0 0,-1-1 0 0 0,0 1 0 0 0,-1-2 0 0 0,0 1 0 0 0,0 0 0 0 0,-1 0 0 0 0,-1 0 0 0 0,0-1 0 0 0,0 0 0 1017 378,0-1 0-1017-378,1 0 0 0 0,0-2 0 0 0,1-3 0 0 0,-1-4 0 0 0,1-3 0 0 0,-1-2 0 0 0,-1-3 0 0 0,1-1 0 0 0,-1-2 0 0 0,-1-1 0 0 0,1 0 0 0 0,-1 0 0 0 0,-1 3 0 0 0,2 0 0 0 0,-2 3 0 0 0,1 1 0 0 0,-1 1 0 0 0,1 0 0 0 0,-2 1 0 0 0,0-1 0 0 0,0 1 0 0 0,0 0 0 0 0,0 0 0 0 0,0-1 0 0 0,0 1 0 0 0,1 0 0 0 0,-2 0 0 0 0,1 1 0 0 0,0 0 0 0 0,0 2 0 0 0,1 0 0 0 0,0 1 0 0 0,0 2 0 0 0,0-1 0 0 0,0 2 0 0 0,1 1 0 0 0,-1 0 0 0 0,0 2 0 0 0,1-1 0 0 0,-1 1 0 0 0,0 1 0 0 0,1 1 0 0 0,-1 0 0 0 0,0-1 0 0 0,0 1 0 0 0,1 0 0-1017-378,-1 1 0 1017 378,1 0 0 0 0,0 0 0 0 0,0 0 0 0 0,0 0 0 0 0,0 0 0 0 0,0 0 0 0 0,0 0 0 0 0,0 0 0 0 0,0 0 0 0 0,0 0 0 0 0,0 0 0 0 0,0 0 0 0 0,0 0 0 0 0,0 0 0 0 0,0 0 0 0 0,0 0 0 0 0,0 0 0 0 0,0 0 0 0 0,0 0 0 0 0,0 0 0 0 0,0 0 0 0 0,0 0 0 0 0,0 0 0 0 0,0 0 0 0 0,1-1 0 0 0,0 0 0 0 0,0 0 0 0 0,0 0-1308 0 0,0 1-3937 0 0,-1-1-5680 1017 378,-2-1 2513-1017-378,-2-1 1535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20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47 266 2060 0 0,'14'8'17980'0'0,"0"-2"-8296"0"0,-12-6-9709 0 0,-1 0-1 0 0,0 0 1 0 0,0-1 0 0 0,1 1 0 0 0,-1 0 0 0 0,0-1-1 0 0,0 1 1 0 0,1-1 0 0 0,-1 0 0 0 0,0 1 0 0 0,0-1-1 0 0,0 0 1 0 0,0 0 0 0 0,0 1 0 0 0,1-3 0 0 0,8-7-127 0 0,-1-1 1 0 0,0 0-1 0 0,-1 0 0 0 0,0-1 1 0 0,-1 0-1 0 0,0-1 1 0 0,-1 0-1 0 0,0 0 0 0 0,-1 0 1 0 0,-1 0-1 0 0,0-1 1 0 0,-1 0-1 0 0,0 1 1 0 0,-1-1-1 0 0,-1 0 0 0 0,0-24 1 0 0,-1 37 145 0 0,0 0 0 0 0,0-1 1 0 0,0 1-1 0 0,0 0 0 0 0,0 0 0 0 0,0-1 1 0 0,0 1-1 0 0,-1 0 0 0 0,1-1 1 0 0,0 1-1 0 0,-1 0 0 0 0,1 0 0 0 0,-1 0 1 0 0,0-1-1 0 0,1 1 0 0 0,-1 0 1 0 0,0 0-1 0 0,1 0 0 0 0,-1 0 0 0 0,0 0 1 0 0,0 0-1 0 0,0 0 0 0 0,0 1 1 0 0,0-1-1 0 0,-2-1 0 0 0,1 2 9 0 0,0-1 0 0 0,0 1 0 0 0,1 0 0 0 0,-1 0 0 0 0,0 1 0 0 0,0-1 1 0 0,1 0-1 0 0,-1 0 0 0 0,0 1 0 0 0,1-1 0 0 0,-1 1 0 0 0,0 0 0 0 0,1-1 0 0 0,-1 1 0 0 0,1 0 0 0 0,-3 2 0 0 0,-5 3 32 0 0,-1 1 1 0 0,2 1-1 0 0,-1 0 0 0 0,-12 15 0 0 0,8-7 14 0 0,2 0-1 0 0,0 1 1 0 0,0 0-1 0 0,-8 22 1 0 0,15-31-2 0 0,1-1-1 0 0,0 1 1 0 0,1 1 0 0 0,-1-1 0 0 0,2 0 0 0 0,-1 0 0 0 0,1 1-1 0 0,0-1 1 0 0,1 1 0 0 0,0-1 0 0 0,1 0 0 0 0,2 16 0 0 0,-2-22 11 0 0,0 0 0 0 0,0 0 1 0 0,0-1-1 0 0,0 1 1 0 0,0 0-1 0 0,0-1 1 0 0,1 1-1 0 0,-1-1 1 0 0,1 1-1 0 0,-1-1 1 0 0,1 0-1 0 0,0 0 0 0 0,-1 0 1 0 0,1 0-1 0 0,0 0 1 0 0,0 0-1 0 0,0 0 1 0 0,-1-1-1 0 0,1 1 1 0 0,0 0-1 0 0,0-1 1 0 0,0 0-1 0 0,0 1 0 0 0,0-1 1 0 0,0 0-1 0 0,0 0 1 0 0,0 0-1 0 0,0 0 1 0 0,0-1-1 0 0,0 1 1 0 0,3-1-1 0 0,13-2 498 0 0,-1 0 0 0 0,27-9 0 0 0,-32 8-185 0 0,-5 2-235 0 0,27-6 845 0 0,43-5-972 0 0,-72 15-771 0 0,-4-1 390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12:07.43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108 20 688 225841 52246,'1'1'824'0'0,"0"0"-72"0"0,0 0-40 0 0,-1 0-52 0 0,1-1-28 0 0,-1 1-24 0 0,0-1-44 0 0,0 0-15 0 0,0 0-25 0 0,0 0-16 0 0,0 0-28 0 0,0 0 4 0 0,0 0-16 0 0,0 0 0 0 0,0 0-4 0 0,0 0-12 0 0,0 0-8 0 0,0 0 12 0 0,0 0-4 0 0,0 0-8 0 0,0 0 36 0 0,0 0-32 0 0,0 0-12 0 0,0 0-8 0 0,0 0 24 0 0,0 0-8 0 0,0 0 44 0 0,0 0 4 0 0,0 0-16 0 0,0 0 36 0 0,0 0 13 0 0,0 0 23 0 0,0 0-24 0 0,0 0-16 0 0,0 0 4 0 0,0 0 0 0 0,0 0-4 0 0,0 0-16 0 0,0 0-4 0 0,0 0-16 0 0,0 0-12 0 0,0 0-24 828-420,0 0-16-828 420,0 0-36 0 0,0 0-8 0 0,0 0-8 0 0,0 0-20 0 0,0 0-8 0 0,0 0 24 0 0,0 0-20 0 0,0 0-8 0 0,0 0-8 0 0,0 0 0 0 0,0 0-8 0 0,0 0 32 0 0,0 0 24 0 0,0 0-47 0 0,0 0-25 0 0,0 0 24 0 0,0 0-28 0 0,0 0 12 0 0,0 0-4 0 0,0 0-20 0 0,0 0-4 0 0,0 0-8 0 0,0 0-16 0 0,0 0-28 0 0,0 0 12 0 0,0 0-36 0 0,0 0 8 0 0,0 0-40 0 0,0 0 24 0 0,0 0-28 0 0,0 0-16 0 0,0 0 16 0 0,0 0-12 0 0,0 0 16 0 0,0 0-16 0 0,0 0 8 0 0,0 0-88 0 0,0 0-80 0 0,0 0 0 0 0,0 0 0 0 0,0 0 0 0 0,0 0 0 0 0,0 0 0 0 0,0 0 0 0 0,0 0 0 0 0,0 0 0 0 0,0 0 0 0 0,0 0 0 0 0,0 0 0 0 0,0 0 0 0 0,0 0 0 0 0,0 0 0 0 0,0 0 0 0 0,0 0 0 0 0,0 0 0 0 0,0 0 0 0 0,0 0 0 0 0,0 0 0 0 0,0 0 0 0 0,0 0 0 0 0,-3-2 0 0 0,-1 0 0 0 0,0 0 0 0 0,1 0 0 0 0,1 1 0 0 0,0 0 0 0 0,1 1 0 0 0,1 0 0 0 0,0 0 0 0 0,-1 0 0 0 0,-1-1 0 0 0,0 1 0 0 0,0 0 0 0 0,-1-1 0 0 0,1 1 0 0 0,0-1 0 0 0,0-1 0 0 0,0 1 0 0 0,0 0 0 0 0,-1 1 0 0 0,1-1 0 0 0,1 1 0 0 0,-2 0 0 0 0,1-1 0 0 0,0 1 0 0 0,1 0 0 0 0,0 0 0 0 0,1 0 0 0 0,-2-1 0 0 0,0 1 0 0 0,0 0 0 0 0,1-1 0 0 0,0 1 0 0 0,0 0 0 0 0,1 0 0 0 0,0 0 0 0 0,-1-1 0 0 0,-1 1 0 0 0,0-1 0 0 0,1 0 0 0 0,1 1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0-532 0 0,0 0-936 0 0,0 0-288 0 0,-2 1-301 0 0,-1 2-315 0 0,-3 1-1728 0 0,-3 1-4437 0 0,-2 0 1964 0 0,0-1 1201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12:10.363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6 26 424 225000 51844,'0'0'1216'0'0,"0"0"16"0"0,0-1-48 0 0,0 0-72 0 0,0-1-31 0 0,-1-1-49 0 0,1 2-32 0 0,-1-2-64 0 0,1 1 28 0 0,0 0-100 0 0,0 1-12 0 0,-1-2-28 0 0,1 1-32 0 0,-1 0-8 0 0,0 1-48 0 0,1 0-24 0 0,-1 0-31 0 0,1 1-5 0 0,0 0-28 0 0,0 0-8 0 0,0 0-20 0 0,0 0-8 0 0,0 0-36 0 0,0 0 8 0 0,0 0-20 0 0,0 1-16 0 0,0-1-36 0 0,0 0-44 0 0,0 0-20 0 0,0 0-36 0 0,0 0-52 0 0,0 0-28 0 0,0 0-32 0 0,0 0-44 0 0,0 0-8 0 0,0 0-32 0 0,0 0-28 0 0,0 0-28 0 0,0 0-36 0 0,0 0 8 0 0,0 0-12 0 0,0 0-20 0 0,2 2-4 0 0,2 2-12 0 0,0 1 0 0 0,1-1-16 0 0,0 2-12 0 0,0-1 4 0 0,2 1 4 0 0,0 0-8 0 0,1 0-12 0 0,1 1 4 0 0,0 0 16 0 0,1 2 8 0 0,0-1 4 0 0,0 0 28 0 0,1 2-35 0 0,0-1 19 0 0,0 1-24 0 0,1-1 32 0 0,0 0-8 0 0,-1 1 4 0 0,1 0-16 0 0,-1 0 28 0 0,0 0-16 0 0,0-1 4 0 0,0 1 24 0 0,-1 0-32 0 0,1 0 12 0 0,0 0-24 0 0,-1 0 8 0 0,1-1 0 0 0,-1 1-12 0 0,1-1-8 0 0,-1 0 4 0 0,0-1-4 0 0,0 0-8 0 0,0 0 24 0 0,0 0-4 0 0,-1 0-12 0 0,-1-1-8 0 0,1 0 4 0 0,0 0-8 0 0,0 0 8 0 0,0-1-12 0 0,-1 1 0 0 0,1-1 8 0 0,0 1 0 0 0,0 0 0 0 0,0 0-16 0 0,0 0 24 0 0,1-1-16 0 0,0 1 4 0 0,-1-1-12 0 0,0 0 12 0 0,0 0-20 0 0,0-1 40 0 0,0 1-32 0 0,1-1-12 0 0,-1 1 4 0 0,1-1 0 0 0,-1-1 40 0 0,2 2-44 0 0,-1-1 20 0 0,0 0-20 0 0,1 1-12 0 0,0-2 12 0 0,-1 0 4 0 0,0 0-8 0 0,0-1 4 0 0,0 0 8 0 0,0 0 0 0 0,-1 0-20 0 0,1 0 16 0 0,-1 0 40 0 0,0-1-28 0 0,-1 1 24 0 0,1-1 36 0 0,-1 0-24 0 0,1-1-12 0 0,0 1 16 0 0,-1-1-8 0 0,-1 0 0 0 0,1 0 8 0 0,1 0-8 0 0,0-1-8 0 0,1 1 16 0 0,-1-1-28 0 0,1 1 0 0 0,-1-1 28 0 0,1 0-24 0 0,0 0-4 0 0,-1 0-4 0 0,-1 1-4 0 0,0-1 4 0 0,1 0-24 0 0,1-1 24 0 0,-1 0 4 0 0,-2 0-16 0 0,1 1 4 0 0,1-1-12 0 0,-2 1 32 0 0,1 0-28 0 0,0 0 20 0 0,-1 1-24 0 0,2-1 20 0 0,-1-1-24 0 0,1 1 24 0 0,-1-1-4 0 0,0 0 56 0 0,0 1-52 0 0,0-1 12 0 0,-1 1 40 0 0,1-1-28 0 0,-1 1-68 0 0,1-1-4 0 0,0 0 0 0 0,0 0 0 0 0,0 0 0 0 0,-1-1 0 0 0,-1 1 0 0 0,1-1 0 0 0,0 1 0 0 0,-1-1 0 0 0,0 1 0 0 0,0-1 0 0 0,0 1 0 0 0,-1 0 0 0 0,0 0 0 0 0,1 0 0 0 0,-1 0 0 0 0,0 0 0 0 0,0 0 0 0 0,1 0 0 841 402,-2 0 0-841-402,1 0 0 0 0,1 0 0 0 0,-1 0 0 0 0,1 0 0 0 0,-1-1 0 0 0,0 1 0 0 0,0 0 0 0 0,0-1 0 0 0,1 1 0 0 0,-2 1 0 0 0,1-2 0 0 0,1 1 0 0 0,-2 0 0 0 0,1-1 0 0 0,1 0 0 0 0,-1 1 0 0 0,1 0 0 0 0,0 0 0 0 0,-1 0 0 0 0,1 0 0 0 0,-1 1 0 0 0,0 0 0 0 0,0-1 0 0 0,0 1 0 0 0,1-1 0 0 0,0 0 0 0 0,0 0 0 0 0,1 0 0 0 0,0 1 0 0 0,0-1 0 0 0,-1 0 0 0 0,1 0 0 0 0,0 0 0 0 0,-2 0 0 0 0,2 0 0 0 0,0 1 0 0 0,-1-1 0 0 0,1 0 0 0 0,-1 1 0 0 0,1 0 0 0 0,0-1 0 0 0,1 1 0 0 0,-2-1 0 0 0,1 0 0 0 0,1 1 0 0 0,-2-1 0 0 0,2 1 0 0 0,-2-1 0 0 0,1 2 0 0 0,0-1 0 0 0,-1 0 0 0 0,1 1 0 0 0,0-1 0 0 0,0 0 0 0 0,0 0 0 0 0,1 0 0 0 0,1 0 0 0 0,0 1 0 0 0,-2-1 0 0 0,1 1 0 0 0,0-1 0 0 0,1 1 0 0 0,0 0 0 0 0,0-1 0 0 0,-1 1 0 0 0,-1 0 0 0 0,1-1 0 0 0,0 0 0 0 0,1 1 0 0 0,1-1 0 0 0,0 1 0 0 0,0-1 0 0 0,0 1 0 0 0,-1-1 0 0 0,0 1 0 0 0,1 0 0 0 0,0 0 0 0 0,0 0 0 0 0,0-1 0 0 0,1 1 0 0 0,-1 0 0 0 0,0 0 0 0 0,1 0 0 0 0,-1 0 0 0 0,2 0 0 0 0,0 0 0 0 0,0 0 0 0 0,1-1 0 0 0,1 1 0 0 0,0 1 0 0 0,-1-1 0 0 0,0 0 0 0 0,1 0 0 0 0,-1 0 0 0 0,1 0 0 0 0,-1 0 0 0 0,0 0 0 0 0,-2 0 0 0 0,1-1 0 0 0,1 1 0 0 0,0-1 0 0 0,1 1 0 0 0,1 0 0 0 0,0 0 0 0 0,1 0 0 0 0,1-1 0 0 0,1 1 0 0 0,1-2 0 0 0,0 1 0 0 0,1 0 0 0 0,2-1 0 0 0,0 1 0 0 0,2-1 0 0 0,0 0 0 0 0,1 0 0 0 0,-1 0 0 0 0,1 1 0 0 0,0-1 0 0 0,-1 0 0 0 0,0 0 0 0 0,-2 0 0 0 0,-2 0 0 0 0,-1 1 0 0 0,-1-1 0 0 0,-1 0 0 0 0,-1 0 0 0 0,-1 0 0 0 0,0 1 0 0 0,-2-1 0 0 0,0 1 0 0 0,0-1 0 0 0,-1 1 0 0 0,-1 0 0 0 0,0-1 0 0 0,0 1 0 0 0,-1-1 0 0 0,0 0 0 0 0,1 0 0 0 0,0 1 0 0 0,1-1 0 0 0,1 0 0 0 0,0 0 0 0 0,0 0 0 0 0,1 1 0 0 0,0-1 0 0 0,0 0 0 0 0,1 0 0 0 0,1-1 0 0 0,0 1 0 0 0,0 0 0 0 0,0-1 0 0 0,0 1 0 0 0,0 0 0 0 0,0 0 0 0 0,0 0 0 0 0,1-1 0 0 0,0 1 0 0 0,0-1 0 0 0,0 1 0 0 0,-1 0 0 0 0,1 0 0 0 0,-1-1 0 0 0,0 1 0 0 0,1 0 0 0 0,-1 0 0 0 0,0 0 0 0 0,0 0 0 0 0,0 0 0 0 0,0 0 0 0 0,0 1 0 0 0,1 0 0 0 0,0 0 0 0 0,-1-1 0 0 0,2 1 0 0 0,0 0 0 0 0,0 0 0 0 0,0 1 0 0 0,1-1 0 0 0,0 0 0 0 0,-1 0 0 0 0,1-1 0 0 0,0 1 0 0 0,-1 0 0 0 0,0-1 0 0 0,1 1 0 854 394,-1 0 0-854-394,-1 0 0 0 0,1 0 0 0 0,-1 1 0 0 0,0-1 0 0 0,0-1 0 0 0,-1 1 0 0 0,1 0 0 0 0,0-1 0 0 0,0 1 0 0 0,1 0 0 0 0,-1 0 0 0 0,1 0 0 0 0,1 1 0 0 0,0-1 0 0 0,0 0 0 0 0,0 1 0 0 0,1-1 0 0 0,0 0 0 0 0,1 0 0 0 0,1 1 0 0 0,-1-1 0 0 0,0 1 0 0 0,-1 0 0 0 0,1 1 0 0 0,0-1 0 0 0,1 1 0 0 0,-1 0 0 0 0,0-1 0 0 0,2 0 0 0 0,0 1 0 0 0,2-2 0 0 0,1 1 0 0 0,1 1 0 0 0,0-1 0 0 0,0 0 0 0 0,0 1 0 0 0,0-1 0 0 0,1 1 0 0 0,-2 0 0 0 0,0-1 0 0 0,0 0 0 0 0,0 0 0 0 0,-1 0 0 0 0,0-1 0 0 0,0 1 0 0 0,-1-1 0 0 0,-1 1 0 0 0,0-1 0 0 0,-1 1 0 0 0,0-1 0 0 0,0 1 0 0 0,0 0 0 0 0,0 0 0 0 0,1 0 0 868 388,-1 0 0-868-388,1 0 0 0 0,-1 0 0 0 0,0 0 0 0 0,-1 0 0 0 0,-1 0 0 0 0,0 0 0 0 0,-1 1 0 0 0,2 0 0 0 0,-1 0 0 0 0,1 1 0 0 0,0 0 0 0 0,0 1 0 0 0,1-1 0 0 0,-2 1 0 0 0,1 0 0 0 0,0 0 0 0 0,0 0 0 0 0,1 0 0 0 0,0 1 0 0 0,0-1 0 0 0,1 0 0 0 0,0 0 0 0 0,-1-1 0 0 0,-1 1 0 0 0,1 0 0 0 0,-2-1 0 0 0,2 1 0 0 0,0 0 0 0 0,1 0 0 880 380,0 0 0-880-380,2 0 0 0 0,-1 0 0 0 0,0 0 0 0 0,1 0 0 0 0,1 0 0 0 0,0 1 0 0 0,-1 0 0 0 0,0 0 0 0 0,0 0 0 0 0,-1-1 0 0 0,0 1 0 0 0,1 0 0 0 0,0 1 0 0 0,-1-1 0 0 0,1 1 0 0 0,-1 0 0 0 0,0-2 0 0 0,-1 1 0 0 0,-1-2 0 0 0,-2 1 0 0 0,0-1 0 0 0,-2 0 0 0 0,0 1 0 895 373,-1-1 0-895-373,1 1 0 0 0,0-1 0 0 0,0 1 0 0 0,1-1 0 0 0,-1 1 0 0 0,2 0 0 0 0,0 0 0 0 0,2 0 0 0 0,1-1 0 0 0,1 1 0 0 0,0-1 0 0 0,0 1 0 0 0,1-1 0 0 0,-1 0 0 0 0,0 0 0 0 0,0 0 0 0 0,1 1 0 0 0,0 0 0 0 0,-1 0 0 0 0,1 0 0 0 0,-1 1 0 0 0,0 0 0 0 0,0-1 0 0 0,0 1 0 0 0,-1-1 0 0 0,0 1 0 0 0,1-1 0 0 0,0 1 0 0 0,1 0 0 0 0,0-1 0 0 0,0 1 0 0 0,-1-1 0 0 0,2 1 0 0 0,-1 1 0 0 0,2 0 0 0 0,1 0 0 0 0,0 1 0 908 365,1-1 0-908-365,0 1 0 0 0,2 0 0 0 0,2 0 0 0 0,0-1 0 0 0,0 0 0 0 0,1-1 0 0 0,1 1 0 0 0,0 0 0 0 0,0-1 0 0 0,-2 1 0 0 0,-1-2 0 0 0,-2 0 0 0 0,-1 0 0 0 0,-1 0 0 0 0,0 0 0 0 0,-1-1 0 922 358,1 1 0-922-358,-1-1 0 0 0,0 0 0 0 0,0 1 0 0 0,-1-1 0 0 0,0 1 0 0 0,-2 1 0 0 0,1 0 0 0 0,-1 0 0 0 0,1 1 0 0 0,0-1 0 0 0,-1 1 0 0 0,0-1 0 0 0,-1 0 0 0 0,0 0 0 0 0,-2 0 0 0 0,0 0 0 0 0,-1 0 0 0 0,-1 0 0 0 0,1 0 0 0 0,1 1 0 0 0,1 0 0 0 0,0 0 0 0 0,1 0 0 0 0,-2 0 0 0 0,0-1 0 0 0,-2 1 0 0 0,-1 0 0 0 0,-1-1 0 0 0,-1 0 0 0 0,1 0 0 0 0,-1 1 0 0 0,1-1 0 0 0,-1 0 0 0 0,0 0 0 0 0,0 0 0 0 0,1 0 0 0 0,-1 1 0 0 0,1-1 0 0 0,0 1 0 0 0,-1-1 0 0 0,0 0 0 0 0,0 1 0 0 0,-1-1 0 0 0,0 1 0 0 0,0-1 0 0 0,0 1 0 0 0,0 0 0 0 0,-1-1 0 0 0,1 1 0 0 0,1 0 0 0 0,-1 0 0 0 0,1 1 0 0 0,0 0 0 0 0,0 1 0 0 0,0-1 0 0 0,1 2 0 0 0,1-1 0 0 0,-1 0 0 0 0,0 0 0 0 0,-1 0 0 0 0,0-1 0 0 0,-1 1 0 0 0,0-1 0 0 0,-1 0 0 0 0,1 0 0-825 475,0 0 0 825-475,-1 0 0 0 0,-1 0 0 0 0,0 0 0 0 0,-1 0 0 0 0,1 1 0 0 0,-1-1 0 0 0,1 0 0 0 0,-1-1 0 0 0,0 1 0 0 0,0 0 0 0 0,0-1 0 0 0,0 1 0 0 0,1 0 0-842 469,-1-1 0 842-469,0 0 0 0 0,-1 0 0 0 0,0 0 0 0 0,-1 0 0 0 0,1 0 0 0 0,-1-1 0 0 0,0 1 0 0 0,1 0 0 0 0,-1 0 0 0 0,1-1 0 0 0,1 1 0 0 0,0 0 0 0 0,0 0 0 0 0,-1 0 0 0 0,1 1 0 0 0,1 0 0 0 0,0 0 0 0 0,0 0 0 0 0,1 1 0 0 0,0 1 0 0 0,1 0 0 0 0,1 0 0 0 0,1 1 0 0 0,0 0 0 0 0,0 0 0 0 0,1 1 0 0 0,0-1 0 0 0,-1-1 0 0 0,-1 0 0 0 0,1 0 0 0 0,0 0 0 0 0,0 0 0 0 0,0 0 0 0 0,0 0 0 0 0,-1 0 0 0 0,-1-2 0 0 0,-1 1 0 0 0,-1-1 0 0 0,0 0 0 0 0,-1-1 0 0 0,0 0 0 0 0,0 0 0 0 0,-2-1-32767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12:16.83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nkEffects" value="pencil"/>
    </inkml:brush>
  </inkml:definitions>
  <inkml:trace contextRef="#ctx0" brushRef="#br0">691 146 368 228504 54236,'1'-1'1020'0'0,"-1"-2"-20"0"0,0 0-40 912 375,0-1-40-912-375,-1 0-44 0 0,-1-2-35 0 0,0 0-41 0 0,-1 0-48 0 0,1 0-36 0 0,-1 0-40 0 0,1 0-8 0 0,0-1-48 0 0,-1 2-8 0 0,1-1-44 0 0,0 1 28 0 0,0 1-12 0 0,0-1 40 0 0,0 0 60 0 0,1 1 28 0 0,0 1 32 0 0,0-1 44 0 0,0 1 33 0 0,0 1 19 0 0,0-2 20 0 0,0 1-4 830-465,0-1 4-830 465,-1 2 8 0 0,1 0-20 0 0,-1 0-12 0 0,0 0-4 0 0,0 0-16 0 0,0-2 28 0 0,0 1-32 0 0,0 0 36 0 0,1 0-119 0 0,0 1-53 0 0,0 1-52 0 0,0 0-68 0 0,0-1-36 0 0,0 2-56 0 0,1-1-48 0 0,-1 1-28 0 0,1 0-44 0 0,0 0-28 0 0,0 0-40 0 0,0 0-56 0 0,0 0-52 0 0,0 0-168 0 0,0 0 0 0 0,0 0 0 0 0,0 0 0 0 0,0 0 0 0 0,0 0 0 0 0,0 0 0 0 0,0 0 0 0 0,0 0 0 0 0,0 3 0 0 0,-1 2 0 0 0,0 2 0 0 0,0 2 0 0 0,1 3 0 0 0,0 1 0 0 0,1 2 0 0 0,0 3 0 0 0,-1 2 0 0 0,1 1 0 0 0,0 1 0 0 0,0 2 0 0 0,0 0 0 0 0,0 0 0 0 0,0 0 0 0 0,1-1 0 0 0,-1 1 0 0 0,0-1 0 0 0,-1 1 0 0 0,2-1 0 0 0,-1 0 0 0 0,0-2 0 0 0,0-1 0 0 0,0-1 0 0 0,-1-2 0 0 0,1-1 0 0 0,1-1 0 0 0,-1-1 0 0 0,0-1 0 0 0,0-1 0 0 0,0-1 0 0 0,1-2 0 0 0,-1 0 0 0 0,0-2 0 0 0,0 0 0 0 0,-1-1 0 0 0,1 0 0 0 0,-1 0 0 0 0,1-1 0-830 465,0-1 0 830-465,-1-1 0 0 0,1 1 0 0 0,-1-2 0 0 0,0 1 0 0 0,0-1 0 0 0,0 0 0 0 0,0-1 0 0 0,0 1 0 0 0,0-1 0 0 0,0 1 0 0 0,0-1 0 0 0,-1 1 0 0 0,1-1 0 0 0,0 1 0-846 459,-1-1 0 846-459,1 0 0 0 0,0-1 0 0 0,0 1 0 0 0,0-1 0 0 0,0 0 0-865 451,0-1 0 865-451,0 1 0 0 0,0 0 0 0 0,0 0 0 0 0,0 0 0 0 0,0 0 0 0 0,0 0 0 0 0,0 0 0 0 0,0 1 0 0 0,1-1 0 0 0,-1 1 0 0 0,0 0 0 0 0,1-1 0 0 0,-1 0 0 0 0,0 1 0 0 0,0-1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0-883 445,0 0 0 1766-890,0 0 0-1766 890,0 0 0 1766-890,0 0 0-883 445,0 0 0 0 0,0 0 0-883 445,0 0 0 883-445,0 0 0 0 0,0 0 0 883-445,0 0 0-883 445,0 0 0 0 0,0 0 0 0 0,0 0 0 0 0,0 0 0 0 0,0 0 0 0 0,0 0 0 0 0,0 0 0-883 445,0 0 0 883-445,0 0 0 0 0,0 0 0 0 0,0 0 0 0 0,0 0 0 0 0,0 0 0 0 0,0 0 0 0 0,0 0 0 0 0,0 0 0 0 0,0 0 0 0 0,0 0 0 0 0,0 0 0 0 0,0 0 0 0 0,0 0 0 0 0,-1 2 0 0 0,1-1 0 0 0,0 0 0 0 0,-1 1 0 0 0,1-2 0 0 0,0 1 0 0 0,0-1 0 0 0,0 0 0 0 0,0 1 0 0 0,-1 1 0 0 0,1-1 0 0 0,0 0 0 0 0,-1 0 0 0 0,1-1 0 0 0,0 1 0 0 0,0-1 0 0 0,0 0 0 0 0,0 0 0 0 0,1 0 0 0 0,0 1 0 0 0,-1 0 0 0 0,1 0 0 0 0,-1 0 0 0 0,1-1 0 0 0,-1 0 0 0 0,0 0 0 0 0,0 0 0 0 0,0 0 0 0 0,0 0 0 0 0,0 0 0 0 0,0 0 0 0 0,0 0 0 0 0,0 0 0 0 0,0 0 0 0 0,0 0 0 0 0,0 0 0 0 0,0 0 0 0 0,0 0 0 0 0,0 0 0 0 0,0 0 0 0 0,0 0 0 0 0,0 0 0 0 0,0 0 0 0 0,0 0 0 0 0,0 0 0 883-445,0 0 0-883 445,-2 0 0 0 0,0 1 0 0 0,-2-1 0 0 0,-3 1 0 0 0,-3 0 0 0 0,-3-1 0 0 0,-3 1 0 0 0,-4 1 0 0 0,-4-1 0 0 0,-1 1 0 0 0,-3 1 0 0 0,-1-1 0 0 0,-2 2 0 0 0,0-1 0 0 0,0 1 0 0 0,2 0 0 0 0,0-1 0 0 0,2 1 0 0 0,0 0 0 0 0,1 0 0 0 0,1 0 0 0 0,1 0 0 0 0,1 0 0 0 0,2 0 0 0 0,1-1 0 0 0,3 1 0 0 0,1-2 0 0 0,2 1 0 0 0,1-1 0 0 0,2 0 0 0 0,1 0 0 0 0,2-1 0 0 0,1 0 0 0 0,1 0 0 0 0,1-1 0 0 0,1 0 0 0 0,0 1 0 0 0,1 0 0 0 0,0 0 0 0 0,1 0 0 0 0,0-1 0 0 0,0 1 0 0 0,0-1 0 0 0,1 0 0 0 0,0 0 0 0 0,1 0 0 0 0,-1 0 0 0 0,1 0 0 0 0,0 0 0 0 0,1 0 0 0 0,-1 0 0 0 0,0 0 0 0 0,0 0 0 0 0,0 0 0 0 0,0 0 0 0 0,-1 0 0 0 0,-1 0 0 0 0,0 1 0 0 0,1-1 0 0 0,0 0 0 0 0,1 0 0 0 0,-1 0 0 0 0,1 0 0 0 0,0 0 0 0 0,0 0 0 0 0,0 0 0 0 0,1 0 0 0 0,-1 0 0 0 0,0 0 0 0 0,0 0 0 0 0,0 0 0 0 0,0 0 0 0 0,0 0 0 0 0,0 0 0 0 0,2-1 0 0 0,2-1 0 0 0,2 0-2128-883 445,3-2-2981 883-445,4 0-5532 0 0,4-4 2449 0 0,-1 1 1495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3:02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3568 112 0 0,'6'0'16398'0'0,"6"-4"-8493"0"0,6-2-5913 0 0,24-12-6003 0 0,-34 14 6179 0 0,5-3-2038 0 0,-1 1 1 0 0,1 0 0 0 0,16-4-1 0 0,-27 9-104 0 0,38-13 319 0 0,28-13 494 0 0,54-14-341 0 0,-93 33-450 0 0,-1-2 1 0 0,0-1-1 0 0,28-15 1 0 0,-27 13-23 0 0,53-23 48 0 0,152-75 1139 0 0,-130 61-974 0 0,-59 25-168 0 0,-44 24-61 0 0,47-26 158 0 0,-35 22-111 0 0,0 1 1 0 0,-1-2-1 0 0,0 0 1 0 0,0 0-1 0 0,12-9 1 0 0,41-21 61 0 0,116-51 535 0 0,-101 48-337 0 0,-14 6 27 0 0,-53 29-295 0 0,0-1 0 0 0,-1 0-1 0 0,24-13 1 0 0,37-17 87 0 0,90-36-44 0 0,-123 55-24 0 0,64-37 0 0 0,20-10 193 0 0,-30 23-154 0 0,-46 18-34 0 0,-5 1-67 0 0,2 2 1 0 0,53-14 0 0 0,30-10 212 0 0,70-29 75 0 0,-39 11-67 0 0,8-4-89 0 0,-148 60-140 0 0,-15 4 9 0 0,0 0 0 0 0,0 0 0 0 0,0 0 0 0 0,0-1-1 0 0,0 0 1 0 0,-1 1 0 0 0,1-1 0 0 0,6-4 0 0 0,12-6 28 0 0,1 2 0 0 0,1 0 0 0 0,43-10 0 0 0,1-2 37 0 0,10-7-106 0 0,120-38 64 0 0,-44 24-3 0 0,30-6-115 0 0,-86 17 182 0 0,62-13-162 0 0,-144 42 77 0 0,73-26 50 0 0,-58 18-59 0 0,57-28 0 0 0,16 3 0 0 0,-62 16 0 0 0,1 1 0 0 0,1 3 0 0 0,69-17 0 0 0,-89 27 0 0 0,0-1 0 0 0,-1-1 0 0 0,28-13 0 0 0,37-16 0 0 0,47-5 0 0 0,60-16 0 0 0,-169 50 0 0 0,45-8 0 0 0,-3-1 0 0 0,59-15 0 0 0,4-5 0 0 0,-41 11 0 0 0,-84 25 0 0 0,2 0 0 0 0,-2-2 0 0 0,1 0 0 0 0,0 0 0 0 0,1 0 0 0 0,149-51 0 0 0,-119 43 0 0 0,70-20 0 0 0,76-29 0 0 0,-68 22 0 0 0,2 3 0 0 0,119-37 0 0 0,-11 6 0 0 0,-196 57 0 0 0,229-57 0 0 0,-100 25 0 0 0,32-9 0 0 0,-113 27 0 0 0,86-13 0 0 0,76-7 0 0 0,-94 17 0 0 0,-135 26 0 0 0,2 1 0 0 0,-8 0 0 0 0,-1-1 0 0 0,1 0 0 0 0,-1-1 0 0 0,1 1 0 0 0,0-1 0 0 0,-1 0 0 0 0,1 0 0 0 0,4-2 0 0 0,17-4 0 0 0,197-26 0 0 0,-121 13 0 0 0,-50 8 0 0 0,-31 7 0 0 0,1 1 0 0 0,0 0 0 0 0,31 0 0 0 0,-44 2 0 0 0,-3-1 0 0 0,1 0 0 0 0,-1 1 0 0 0,1-2 0 0 0,1 3 0 0 0,-2-2 0 0 0,-1-1 0 0 0,5 2 0 0 0,-3-1 0 0 0,3 0 0 0 0,40-10 0 0 0,-42 10 0 0 0,1-1 0 0 0,52-17 0 0 0,-40 14 0 0 0,16-6 0 0 0,0 2 0 0 0,65-10 0 0 0,6-4 0 0 0,-62 13 0 0 0,67-10 0 0 0,-103 20 0 0 0,0 1 0 0 0,-3 0 0 0 0,1-1 0 0 0,297-73 0 0 0,-267 65 0 0 0,142-34 0 0 0,-31 6 0 0 0,84-12 0 0 0,-222 48 0 0 0,-2 1 0 0 0,0 0 0 0 0,42-13 0 0 0,176-36 0 0 0,-218 47 0 0 0,1 1 0 0 0,0 1 0 0 0,-1-1 0 0 0,-1 0 0 0 0,2-1 0 0 0,2-2 0 0 0,26 3 0 0 0,-32 3 0 0 0,-8 0 0 0 0,54-9 0 0 0,-43 7 0 0 0,0-1 0 0 0,5 2 0 0 0,-16 2 0 0 0,3-2 0 0 0,45-13 0 0 0,-5 3 0 0 0,21-3 0 0 0,-57 11 0 0 0,-7 1 0 0 0,25-1 0 0 0,7-1 0 0 0,-20 3 0 0 0,1-1 0 0 0,41-11 0 0 0,-42 11 0 0 0,-1 0 0 0 0,-1-2 0 0 0,0 2 0 0 0,3 2 0 0 0,-2-3 0 0 0,-3 0 0 0 0,0 0 0 0 0,2 0 0 0 0,-2 1-144 0 0,-5 1-626 0 0,-38 13-17496 0 0,15-12 10628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37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2858 472 64 0 0,'28'-17'1327'0'0,"-19"13"-1312"0"0,0 0-1 0 0,0-1 0 0 0,0 0 1 0 0,-1-1-1 0 0,0 0 0 0 0,0 0 1 0 0,0-1-1 0 0,11-12 0 0 0,-11 9 1284 0 0,1 0 1 0 0,-2 0-1 0 0,1-1 0 0 0,5-12 0 0 0,-3-1 1419 0 0,-10 23-1902 0 0,0 0 0 0 0,0-1 0 0 0,0 1 0 0 0,0 0 0 0 0,0 0 1 0 0,0 0-1 0 0,0-1 0 0 0,0 1 0 0 0,0 0 0 0 0,-1 0 0 0 0,1 0 1 0 0,-1-1-1 0 0,1 1 0 0 0,-1 0 0 0 0,1 0 0 0 0,-1 0 0 0 0,0 0 0 0 0,1 0 1 0 0,-1 0-1 0 0,-1-1 0 0 0,-8-9 3515 0 0,3 3-4576 0 0,-5-2 329 0 0,0-1 1 0 0,0 2-1 0 0,-1-1 1 0 0,0 2 0 0 0,-22-12-1 0 0,-75-29 253 0 0,28 19-336 0 0,-2 3 0 0 0,-1 4 0 0 0,-151-21 0 0 0,106 31 0 0 0,-243 6 0 0 0,239 10 0 0 0,-104 7 0 0 0,212-8 0 0 0,-54 4 0 0 0,-157 34 0 0 0,192-26 0 0 0,1 2 0 0 0,0 2 0 0 0,-41 23 0 0 0,-132 68 0 0 0,200-100 0 0 0,-254 148 0 0 0,250-141 0 0 0,0 0 0 0 0,2 2 0 0 0,-35 37 0 0 0,51-52 0 0 0,-14 16 0 0 0,1 1 0 0 0,1 0 0 0 0,1 1 0 0 0,0 1 0 0 0,-20 45 0 0 0,-61 212 0 0 0,58-149 0 0 0,34-112 0 0 0,0-1 0 0 0,2 1 0 0 0,0 0 0 0 0,2 21 0 0 0,-1 22 0 0 0,0-25 0 0 0,2 1 0 0 0,2-1 0 0 0,1 0 0 0 0,2 0 0 0 0,11 37 0 0 0,-6-26 0 0 0,2-3 0 0 0,1 0 0 0 0,3-2 0 0 0,34 62 0 0 0,-44-89 0 0 0,1 3 0 0 0,10 20 0 0 0,1-2 0 0 0,35 47 0 0 0,-27-42 0 0 0,-20-28 0 0 0,0-1 0 0 0,0 0 0 0 0,13 12 0 0 0,-9-12 0 0 0,8 9 0 0 0,0-1 0 0 0,0-1 0 0 0,2-1 0 0 0,1-1 0 0 0,39 22 0 0 0,-20-20 0 0 0,2-3 0 0 0,0-2 0 0 0,0-1 0 0 0,1-3 0 0 0,1-1 0 0 0,0-3 0 0 0,0-1 0 0 0,0-3 0 0 0,0-1 0 0 0,70-9 0 0 0,-61 3 0 0 0,-17 2 0 0 0,46-10 0 0 0,255-61 0 0 0,-255 50 0 0 0,153-65 0 0 0,-157 52 0 0 0,-1-4 0 0 0,-1-3 0 0 0,-3-3 0 0 0,122-101 0 0 0,-149 104 0 0 0,66-79 0 0 0,0 0 0 0 0,-90 96 0 0 0,-1-1 0 0 0,-1-2 0 0 0,-2 0 0 0 0,32-63 0 0 0,-10 18 0 0 0,-26 44 0 0 0,-2-1 0 0 0,12-35 0 0 0,-1 1 0 0 0,-15 36 0 0 0,0-1 0 0 0,8-50 0 0 0,-11 42 0 0 0,14-40 0 0 0,-16 61 0 0 0,-2-1 0 0 0,0-1 0 0 0,-1 1 0 0 0,-1 0 0 0 0,-1-1 0 0 0,-1 1 0 0 0,-1 0 0 0 0,-6-33 0 0 0,1 1 0 0 0,4 38 0 0 0,0-1 0 0 0,-1 1 0 0 0,0 0 0 0 0,-1 0 0 0 0,-1 1 0 0 0,0-1 0 0 0,0 1 0 0 0,-2 1 0 0 0,-11-16 0 0 0,-51-69 0 0 0,65 90 0 0 0,3 0 0 0 0,-3 2 0 0 0,0-1 0 0 0,2-2 0 0 0,0 1 0 0 0,0 1 0 0 0,-3 0 0 0 0,1 1 0 0 0,1-1 0 0 0,4 5 0 0 0,-1 0 0 0 0,1 0 0 0 0,-1 0 0 0 0,0-1 0 0 0,1 1 0 0 0,-1 0 0 0 0,1 0 0 0 0,-1 0 0 0 0,1 0 0 0 0,-1 0 0 0 0,0 0 0 0 0,1 0 0 0 0,-1 1 0 0 0,1-1 0 0 0,-1 0 0 0 0,1 0 0 0 0,-1 0 0 0 0,1 0 0 0 0,-1 1 0 0 0,1-1 0 0 0,-1 0 0 0 0,1 1 0 0 0,-1-1 0 0 0,1 0 0 0 0,-1 1 0 0 0,1-1 0 0 0,0 1 0 0 0,-1-1 0 0 0,1 0 0 0 0,0 1 0 0 0,-1-1 0 0 0,1 1 0 0 0,0-1 0 0 0,-1 1 0 0 0,1-1 0 0 0,0 2 0 0 0,-27 23-4019 0 0,-18 12-8746 0 0,11-13 3779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39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9 152 0 0,'0'0'7951'0'0,"18"-9"748"0"0,20 33-7491 0 0,-31-21-1073 0 0,0 1 0 0 0,-1-1 0 0 0,1 2-1 0 0,-1-1 1 0 0,8 7 0 0 0,-1 2 123 0 0,-1 0-1 0 0,0 1 1 0 0,0 1 0 0 0,-2 0 0 0 0,0 0-1 0 0,0 1 1 0 0,-2 1 0 0 0,0-1-1 0 0,0 1 1 0 0,-2 0 0 0 0,0 1-1 0 0,-1 0 1 0 0,-1 0 0 0 0,-1 0-1 0 0,0 0 1 0 0,-2 1 0 0 0,1 21-1 0 0,-10 120 2153 0 0,3-107-1486 0 0,3 1 1 0 0,2-1-1 0 0,11 92 0 0 0,-10-138-878 0 0,1 1-1 0 0,0-1 1 0 0,1 0-1 0 0,-1-1 1 0 0,1 1-1 0 0,0 0 1 0 0,1-1-1 0 0,0 1 1 0 0,0-1-1 0 0,0 0 1 0 0,1-1-1 0 0,0 1 1 0 0,0-1 0 0 0,0 0-1 0 0,1 0 1 0 0,-1 0-1 0 0,1-1 1 0 0,1 0-1 0 0,-1 0 1 0 0,0-1-1 0 0,1 1 1 0 0,0-1-1 0 0,-1-1 1 0 0,1 1-1 0 0,1-1 1 0 0,-1-1 0 0 0,0 1-1 0 0,0-1 1 0 0,13 0-1 0 0,-5 0-7 0 0,-6-2-1664 0 0,-16-5-731 0 0,-7-4 1144 0 0,-3-2-1477 0 0,-29-23-9648 0 0,28 16 6294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0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85 316 0 0,'12'-27'22769'0'0,"-10"34"-22605"0"0,0 0-1 0 0,0 0 0 0 0,-1 0 0 0 0,0 0 0 0 0,1 12 0 0 0,4 24 167 0 0,43 198 768 0 0,-71-295 3562 0 0,-9-46-4053 0 0,14-11 1005 0 0,11 60-1216 0 0,6 45-396 0 0,3-1 0 0 0,1 4 0 0 0,1-1 0 0 0,0 1 0 0 0,0 0 0 0 0,0 0 0 0 0,1 0 0 0 0,-1 1 0 0 0,1-1 0 0 0,-1 1 0 0 0,1 1 0 0 0,0-1 0 0 0,0 1 0 0 0,0 0 0 0 0,11 0 0 0 0,0-2 0 0 0,9-1 0 0 0,20-5 0 0 0,0 2 0 0 0,0 3 0 0 0,0 1 0 0 0,52 4 0 0 0,-90 0 0 0 0,2-1 0 0 0,2-1 0 0 0,-7-4-108 0 0,-4 4-641 0 0,-5 13-7341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3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32 544 0 0,'-9'-5'2678'0'0,"1"0"0"0"0,-1 1 0 0 0,0 1 0 0 0,0-1 0 0 0,-12-2 1 0 0,6 2 4767 0 0,14 4-7100 0 0,0 0 0 0 0,0-1 0 0 0,0 1-1 0 0,0 0 1 0 0,0 0 0 0 0,0 0 0 0 0,0 0 0 0 0,0 0 0 0 0,0 1 0 0 0,1-1 0 0 0,-1 0 0 0 0,0 0 0 0 0,0 1-1 0 0,0-1 1 0 0,0 0 0 0 0,0 1 0 0 0,1-1 0 0 0,-1 1 0 0 0,0-1 0 0 0,0 1 0 0 0,1-1 0 0 0,-1 1 0 0 0,0 0-1 0 0,0 0 1 0 0,6 28-305 0 0,-1-1-37 0 0,2 1 0 0 0,0-1 0 0 0,2-1 0 0 0,18 42 0 0 0,-21-51-4 0 0,-4-14 0 0 0,0-1 0 0 0,0 1 0 0 0,0 0 0 0 0,0-1 0 0 0,1 1 0 0 0,0 0 0 0 0,-1-1 0 0 0,1 0 0 0 0,0 1 0 0 0,5 4 0 0 0,-3-5-2617 0 0,-6-11-3501 0 0,-8-19-6217 0 0,3 10 5758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3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13 13881 0 0,'-57'-9'5831'0'0,"56"9"-5516"0"0,0 0-288 0 0,1 0 0 0 0,0 0 0 0 0,0-1 0 0 0,0 1 0 0 0,0 0 0 0 0,0 0 0 0 0,-1 0 0 0 0,1 0 0 0 0,0 0 0 0 0,0 0 1 0 0,0-1-1 0 0,0 1 0 0 0,-1 0 0 0 0,1 0 0 0 0,0 0 0 0 0,0 0 0 0 0,0 0 0 0 0,0 0 0 0 0,-1 0 0 0 0,1 0 0 0 0,0 0 1 0 0,0 0-1 0 0,0 0 0 0 0,-1 0 0 0 0,1 0 0 0 0,0 0 0 0 0,0 0 0 0 0,0 0 0 0 0,-1 0 0 0 0,1 0 0 0 0,0 0 1 0 0,0 0-1 0 0,0 1 0 0 0,0-1 0 0 0,-1 0 0 0 0,1 0 0 0 0,0 0 0 0 0,0 0 0 0 0,0 0 0 0 0,0 0 0 0 0,0 1 0 0 0,-1-1 1 0 0,1 0-1 0 0,0 0 0 0 0,0 0 0 0 0,0 1 0 0 0,38 32 4985 0 0,-42-36-4751 0 0,1 1 0 0 0,0-1 0 0 0,0-1 1 0 0,0 1-1 0 0,0 0 0 0 0,1-1 0 0 0,-3-4 0 0 0,1 3 521 0 0,4 4-662 0 0,28-1-20175 0 0,-18 6 14855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4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1 286 776 0 0,'18'13'15336'0'0,"-3"13"-10220"0"0,7 35-6734 0 0,-16-41 3383 0 0,26 62-145 0 0,-36-93 2714 0 0,-17-66-3074 0 0,13 20-722 0 0,2 15 76 0 0,0-52-1 0 0,5 93-605 0 0,1-1 0 0 0,0 1 0 0 0,0 0 0 0 0,0 0 0 0 0,1-1 0 0 0,-1 1-1 0 0,0 0 1 0 0,0-1 0 0 0,1 1 0 0 0,-1 0 0 0 0,0 0 0 0 0,1 0 0 0 0,0 0 0 0 0,-1-1 0 0 0,1 1 0 0 0,0 0 0 0 0,-1 0 0 0 0,1 0-1 0 0,0 0 1 0 0,0 0 0 0 0,0 0 0 0 0,0 1 0 0 0,0-1 0 0 0,0 0 0 0 0,1-1 0 0 0,1 2-5 0 0,-1-1 0 0 0,0 0 0 0 0,0 1 0 0 0,1-1 0 0 0,-1 1 0 0 0,1 0 0 0 0,-1 0-1 0 0,0 0 1 0 0,1 0 0 0 0,-1 0 0 0 0,1 1 0 0 0,2 0 0 0 0,6 2-11 0 0,-1 0-1 0 0,1 1 1 0 0,-1 0-1 0 0,14 8 0 0 0,-1 4-14 0 0,0 1-1 0 0,-1 0 1 0 0,21 23-1 0 0,-15-14 21 0 0,-28-26 18 0 0,1 1 0 0 0,-1-1 0 0 0,0 0 0 0 0,1 1 0 0 0,-1-1 0 0 0,0 1 0 0 0,1-1 0 0 0,-1 0 0 0 0,1 1 0 0 0,-1-1 0 0 0,1 0 0 0 0,-1 0 0 0 0,0 1 0 0 0,1-1 0 0 0,-1 0 0 0 0,1 0 0 0 0,-1 0 0 0 0,1 0 0 0 0,-1 1 0 0 0,1-1 0 0 0,-1 0 0 0 0,1 0 0 0 0,0 0 0 0 0,-1 0 0 0 0,1 0 0 0 0,-1 0 0 0 0,1 0 0 0 0,-1-1 0 0 0,1 1 0 0 0,-1 0 0 0 0,1 0 0 0 0,-1 0 0 0 0,1 0 0 0 0,-1-1 0 0 0,1 1 0 0 0,0-1 0 0 0,6-22 264 0 0,-10-55-169 0 0,2 49-87 0 0,0-12-28 0 0,-1 17-27 0 0,2 1 0 0 0,1-1-1 0 0,1 1 1 0 0,5-27 0 0 0,-5 49 12 0 0,-1 0 1 0 0,0 1 0 0 0,1-1-1 0 0,-1 1 1 0 0,1-1 0 0 0,-1 1-1 0 0,1 0 1 0 0,-1-1-1 0 0,1 1 1 0 0,-1 0 0 0 0,1 0-1 0 0,-1 0 1 0 0,1 0-1 0 0,-1 0 1 0 0,1 0 0 0 0,-1 1-1 0 0,1-1 1 0 0,-1 0-1 0 0,1 1 1 0 0,-1-1 0 0 0,1 1-1 0 0,-1 0 1 0 0,3 1 0 0 0,38 14-174 0 0,21 21 15 0 0,-16-6 68 0 0,-16-19 264 0 0,-30-11 210 0 0,-1 0-462 0 0,-1 4 90 0 0,0-4 188 0 0,38 25-104 0 0,-26-19 1127 0 0,0-1-5936 0 0,-14-15 305 0 0,0-8-8066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46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0 419 504 0 0,'2'-4'29815'0'0,"5"-13"-28982"0"0,-4 10-745 0 0,1-1-1 0 0,1 1 1 0 0,-1 0 0 0 0,1 0-1 0 0,0 0 1 0 0,0 0 0 0 0,1 1-1 0 0,0 0 1 0 0,12-9 0 0 0,64-44 650 0 0,-56 46-738 0 0,1 0 0 0 0,0 2 0 0 0,1 0 0 0 0,0 2 0 0 0,1 2 0 0 0,0 0 0 0 0,36-2 0 0 0,-22 2 0 0 0,-1-2 0 0 0,54-18 0 0 0,-74 17 0 0 0,0-1 0 0 0,0-1 0 0 0,-2-1 0 0 0,30-22 0 0 0,-26 16 0 0 0,-19 16 0 0 0,0 0 0 0 0,-2-2 0 0 0,1-1 0 0 0,0 2 0 0 0,-5 2-60 0 0,-1 1-1 0 0,1 0 1 0 0,0-1 0 0 0,0 1 0 0 0,-1 0-1 0 0,1 0 1 0 0,-1-1 0 0 0,1 1-1 0 0,-1 1 1 0 0,0-1 0 0 0,1 0 0 0 0,-1 0-1 0 0,-2 0 1 0 0,-1 0-1170 0 0,1 1 1 0 0,-1 0-1 0 0,0 0 1 0 0,1 0-1 0 0,-1 0 1 0 0,0 1-1 0 0,1 0 1 0 0,-1 0 0 0 0,-7 2-1 0 0,-2 1-4662 0 0,-9 2-1831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5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12 548 0 0,'-10'-12'24481'0'0,"89"159"-20167"0"0,6 14-2768 0 0,-1 8-388 0 0,-16-34-438 0 0,-66-130-718 0 0,-1-2-15 0 0,0-1-1 0 0,0 1 0 0 0,1-1 0 0 0,-1 1 1 0 0,0-1-1 0 0,1 1 0 0 0,0-1 0 0 0,-1 0 1 0 0,1 0-1 0 0,0 0 0 0 0,3 3 0 0 0,-4-4-490 0 0,-3-7 49 0 0,0 1-1 0 0,0 0 1 0 0,-1-1-1 0 0,0 1 1 0 0,-1 0-1 0 0,1 1 1 0 0,-6-7-1 0 0,-1-2-654 0 0,-43-75-6381 0 0,28 45-684 0 0,1 5 1607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5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20 194 112 0 0,'-10'-29'4902'0'0,"9"27"-4496"0"0,0-1 1 0 0,-1 1-1 0 0,1-1 0 0 0,0 0 0 0 0,0 1 0 0 0,0-1 1 0 0,1 0-1 0 0,-1 0 0 0 0,1 0 0 0 0,-1 1 1 0 0,1-1-1 0 0,0 0 0 0 0,0 0 0 0 0,0 0 0 0 0,1 0 1 0 0,-1 0-1 0 0,1 0 0 0 0,-1 1 0 0 0,1-1 1 0 0,0 0-1 0 0,0 0 0 0 0,0 1 0 0 0,1-1 0 0 0,-1 1 1 0 0,1-1-1 0 0,1-2 0 0 0,5-5 404 0 0,0 1-1 0 0,0 0 0 0 0,0 0 1 0 0,17-12-1 0 0,-20 18-568 0 0,-1-1 0 0 0,1 1 0 0 0,0 0 0 0 0,0 0 0 0 0,0 1 0 0 0,0 0 0 0 0,0-1 0 0 0,0 2 0 0 0,1-1 0 0 0,-1 1 0 0 0,1 0 0 0 0,5-1 0 0 0,-7 3-155 0 0,0-1-1 0 0,0 1 1 0 0,0 0-1 0 0,0 1 1 0 0,-1-1-1 0 0,1 1 0 0 0,0 0 1 0 0,-1 0-1 0 0,1 0 1 0 0,-1 0-1 0 0,0 0 1 0 0,0 1-1 0 0,0-1 1 0 0,0 1-1 0 0,0 0 1 0 0,0 0-1 0 0,-1 0 1 0 0,1 1-1 0 0,-1-1 1 0 0,0 0-1 0 0,0 1 1 0 0,0 0-1 0 0,-1-1 1 0 0,1 1-1 0 0,-1 0 1 0 0,0 0-1 0 0,1 5 1 0 0,0-1 25 0 0,0-1 0 0 0,0 1 1 0 0,-1-1-1 0 0,0 1 0 0 0,0-1 1 0 0,-1 1-1 0 0,0-1 0 0 0,0 1 1 0 0,-1 0-1 0 0,0-1 0 0 0,0 1 1 0 0,0-1-1 0 0,-6 14 0 0 0,3-14-64 0 0,-1 0-1 0 0,0-1 0 0 0,0 1 0 0 0,0-1 0 0 0,-1 0 0 0 0,0 0 0 0 0,0-1 0 0 0,-1 0 1 0 0,1 0-1 0 0,-9 5 0 0 0,-43 22-3128 0 0,49-28 2111 0 0,-10 0-2503 0 0,-6-9-7776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6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0 280 796 0 0,'17'-32'10796'0'0,"-16"28"-10435"0"0,1 0-1 0 0,0 0 0 0 0,0 1 0 0 0,0-1 1 0 0,0 0-1 0 0,0 1 0 0 0,1-1 1 0 0,0 1-1 0 0,-1 0 0 0 0,5-3 0 0 0,2-2 101 0 0,1 1-1 0 0,0 0 0 0 0,0 1 0 0 0,0 0 1 0 0,1 1-1 0 0,0 0 0 0 0,0 0 0 0 0,1 1 1 0 0,-1 1-1 0 0,1 0 0 0 0,18-2 0 0 0,-25 4-381 0 0,1 1 0 0 0,-1 0-1 0 0,1 0 1 0 0,-1 1-1 0 0,1-1 1 0 0,-1 1 0 0 0,0 0-1 0 0,1 1 1 0 0,-1-1 0 0 0,0 1-1 0 0,0 0 1 0 0,0 0 0 0 0,0 1-1 0 0,0 0 1 0 0,0-1-1 0 0,-1 2 1 0 0,0-1 0 0 0,1 0-1 0 0,-1 1 1 0 0,0 0 0 0 0,-1 0-1 0 0,1 0 1 0 0,-1 0 0 0 0,0 1-1 0 0,0-1 1 0 0,0 1-1 0 0,3 8 1 0 0,-3-8 34 0 0,-1 1 1 0 0,-1-1-1 0 0,1 1 0 0 0,-1 0 0 0 0,0-1 1 0 0,-1 1-1 0 0,1 0 0 0 0,-1 0 0 0 0,-1 6 1 0 0,1-4 1429 0 0,-5-9-1310 0 0,-1-1-1 0 0,0 1 0 0 0,0-1 0 0 0,0 0 0 0 0,1-1 0 0 0,-1 1 0 0 0,1-1 1 0 0,0 0-1 0 0,0 0 0 0 0,0-1 0 0 0,0 1 0 0 0,0-1 0 0 0,1 0 1 0 0,0-1-1 0 0,0 1 0 0 0,0-1 0 0 0,0 0 0 0 0,-5-8 0 0 0,0 0-38 0 0,1-1-1 0 0,0 0 0 0 0,1 0 0 0 0,0-1 1 0 0,1 0-1 0 0,-5-19 0 0 0,10 30-336 0 0,0 1 0 0 0,0-1-1 0 0,0 0 1 0 0,1 0 0 0 0,-1 1-1 0 0,1-1 1 0 0,0 0 0 0 0,0 0 0 0 0,0 1-1 0 0,1-1 1 0 0,-1 0 0 0 0,1 0-1 0 0,0 1 1 0 0,0-1 0 0 0,1 1 0 0 0,2-7-1 0 0,-2 8-229 0 0,1-1-1 0 0,-1 0 0 0 0,1 1 1 0 0,0-1-1 0 0,0 1 1 0 0,0 0-1 0 0,0 0 0 0 0,0 0 1 0 0,0 0-1 0 0,1 1 1 0 0,-1-1-1 0 0,1 1 0 0 0,-1 0 1 0 0,1 0-1 0 0,-1 0 1 0 0,1 1-1 0 0,4-1 0 0 0,34 4-5773 0 0,-23 0-837 0 0,-3-2 1680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6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98 388 0 0,'0'-2'952'0'0,"0"-1"0"0"0,0 1-1 0 0,-1-1 1 0 0,1 1 0 0 0,-1 0 0 0 0,-18-21 17820 0 0,14 55-17362 0 0,6-20-1173 0 0,0 0 0 0 0,0 0-1 0 0,1 0 1 0 0,1-1 0 0 0,0 1 0 0 0,8 18 0 0 0,-10-25-275 0 0,1 0 1 0 0,1 0-1 0 0,-1 0 0 0 0,1-1 1 0 0,0 1-1 0 0,0-1 0 0 0,0 1 1 0 0,0-1-1 0 0,1 0 1 0 0,0-1-1 0 0,0 1 0 0 0,0 0 1 0 0,0-1-1 0 0,1 0 1 0 0,-1 0-1 0 0,1-1 0 0 0,4 3 1 0 0,-7-4 42 0 0,-1 0-1 0 0,1-1 1 0 0,-1 1 0 0 0,0-1 0 0 0,1 0-1 0 0,-1 1 1 0 0,1-1 0 0 0,-1 0-1 0 0,1 0 1 0 0,-1 0 0 0 0,1 0 0 0 0,-1 0-1 0 0,1 0 1 0 0,-1-1 0 0 0,1 1 0 0 0,-1 0-1 0 0,1-1 1 0 0,-1 1 0 0 0,1-1 0 0 0,-1 0-1 0 0,0 1 1 0 0,1-1 0 0 0,-1 0-1 0 0,0 0 1 0 0,0 0 0 0 0,0 1 0 0 0,1-1-1 0 0,-1-1 1 0 0,0 1 0 0 0,0 0 0 0 0,0 0-1 0 0,-1 0 1 0 0,1 0 0 0 0,0-1 0 0 0,0 1-1 0 0,-1 0 1 0 0,1-1 0 0 0,-1 1 0 0 0,1-1-1 0 0,-1 1 1 0 0,1-1 0 0 0,-1 1-1 0 0,0-1 1 0 0,0 1 0 0 0,0-1 0 0 0,0 1-1 0 0,0-1 1 0 0,0-2 0 0 0,0-5 96 0 0,0 0 0 0 0,-1-1 1 0 0,0 1-1 0 0,0 0 0 0 0,-1 0 0 0 0,-5-15 1 0 0,2 12 18 0 0,-1 0 1 0 0,0 1-1 0 0,-1 0 1 0 0,0 0-1 0 0,0 0 1 0 0,-1 1 0 0 0,-15-14-1 0 0,19 19-103 0 0,-1 1-1 0 0,1-1 1 0 0,-1 1-1 0 0,0 0 1 0 0,-1 1 0 0 0,1-1-1 0 0,-1 1 1 0 0,1 0-1 0 0,-1 1 1 0 0,0-1-1 0 0,0 1 1 0 0,0 1 0 0 0,-1-1-1 0 0,1 1 1 0 0,0 0-1 0 0,-1 0 1 0 0,-6 0-1 0 0,9 2-212 0 0,-1 0-1 0 0,0 1 1 0 0,1-1 0 0 0,-1 1-1 0 0,1 0 1 0 0,0 0-1 0 0,0 0 1 0 0,-1 1-1 0 0,1-1 1 0 0,1 1-1 0 0,-1 0 1 0 0,0 0-1 0 0,1 1 1 0 0,-1-1-1 0 0,1 1 1 0 0,0 0 0 0 0,0-1-1 0 0,1 1 1 0 0,-4 7-1 0 0,3-7-445 0 0,1 1-1 0 0,0 0 0 0 0,0 0 1 0 0,0 0-1 0 0,1 0 0 0 0,-1 0 1 0 0,0 10-1 0 0,2-12-121 0 0,-1 0 1 0 0,1 0-1 0 0,0 0 0 0 0,1 0 1 0 0,-1 0-1 0 0,1 0 0 0 0,-1 0 0 0 0,1-1 1 0 0,0 1-1 0 0,0 0 0 0 0,0 0 1 0 0,0-1-1 0 0,1 1 0 0 0,1 3 0 0 0,4 0-4263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6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62 216 18430 0 0,'-27'-18'6022'0'0,"23"17"-5424"0"0,0-1-1 0 0,0-1 1 0 0,1 1-1 0 0,-1-1 1 0 0,1 1-1 0 0,-1-1 1 0 0,-5-6 930 0 0,12 14-1498 0 0,-1 0-1 0 0,1-1 0 0 0,-1 1 0 0 0,1 0 0 0 0,0-1 1 0 0,1 0-1 0 0,-1 0 0 0 0,7 6 0 0 0,5 7 22 0 0,4 10-14 0 0,1-2 0 0 0,1 0 0 0 0,1-1 0 0 0,1-1 0 0 0,28 22 0 0 0,-50-44 3 0 0,0 0-1 0 0,0 0 1 0 0,0 0-1 0 0,0 0 0 0 0,0 0 1 0 0,0-1-1 0 0,1 1 0 0 0,-1 0 1 0 0,0-1-1 0 0,0 1 1 0 0,0-1-1 0 0,1 0 0 0 0,-1 1 1 0 0,0-1-1 0 0,1 0 0 0 0,2 1 1 0 0,-4-2-1 0 0,1 0 0 0 0,0 0 1 0 0,-1 0-1 0 0,1 1 0 0 0,-1-1 1 0 0,1 0-1 0 0,-1 0 0 0 0,1 0 1 0 0,-1 0-1 0 0,0 0 0 0 0,1 0 1 0 0,-1 0-1 0 0,0 0 0 0 0,0 0 0 0 0,0 0 1 0 0,1 0-1 0 0,-1 0 0 0 0,-1 0 1 0 0,1 0-1 0 0,0 0 0 0 0,0-1 1 0 0,0 1-1 0 0,-1-1 0 0 0,-2-23 19 0 0,-1 0-1 0 0,-1 0 0 0 0,-1 0 1 0 0,-15-39-1 0 0,-50-92 102 0 0,52 116-150 0 0,9 14-3295 0 0,11 22 736 0 0,8 11 780 0 0,10 22-6408 0 0,-13-17 2683 0 0,0 2-965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7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62 279 15781 0 0,'0'0'1745'0'0,"-18"4"2162"0"0,11-4 877 0 0,7 0-4751 0 0,-1 0-1 0 0,1 0 1 0 0,0 0-1 0 0,0-1 1 0 0,-1 1 0 0 0,1 0-1 0 0,0 0 1 0 0,0-1-1 0 0,0 1 1 0 0,0 0 0 0 0,-1 0-1 0 0,1-1 1 0 0,0 1-1 0 0,0 0 1 0 0,0 0-1 0 0,0-1 1 0 0,0 1 0 0 0,0 0-1 0 0,0 0 1 0 0,0-1-1 0 0,0 1 1 0 0,0 0 0 0 0,0-1-1 0 0,0 1 1 0 0,0 0-1 0 0,0 0 1 0 0,0-1 0 0 0,0 1-1 0 0,0 0 1 0 0,0 0-1 0 0,0-1 1 0 0,0 1-1 0 0,0 0 1 0 0,1-1 0 0 0,-1 1-1 0 0,0 0 1 0 0,12-13 728 0 0,31-13-161 0 0,-17 10-551 0 0,-22 13-90 0 0,-1 0 1 0 0,1 0-1 0 0,-1 0 1 0 0,0-1 0 0 0,0 1-1 0 0,0-1 1 0 0,-1 0 0 0 0,1 0-1 0 0,-1 0 1 0 0,0 0-1 0 0,0 0 1 0 0,-1 0 0 0 0,1 0-1 0 0,-1-1 1 0 0,0 1-1 0 0,0-1 1 0 0,0 1 0 0 0,0-1-1 0 0,-1 1 1 0 0,0-1 0 0 0,0 0-1 0 0,0 1 1 0 0,-2-8-1 0 0,1 4-42 0 0,-1 1-1 0 0,-1-1 0 0 0,0 1 1 0 0,0 0-1 0 0,0-1 0 0 0,-1 2 1 0 0,1-1-1 0 0,-2 0 0 0 0,1 1 1 0 0,-1-1-1 0 0,0 1 0 0 0,-12-10 1 0 0,16 15 79 0 0,0-1 0 0 0,0 1 0 0 0,-1 0 0 0 0,1 0 1 0 0,-1 0-1 0 0,1 0 0 0 0,-1 0 0 0 0,0 0 0 0 0,1 0 1 0 0,-1 1-1 0 0,0-1 0 0 0,1 0 0 0 0,-1 1 0 0 0,0-1 0 0 0,0 1 1 0 0,0 0-1 0 0,1 0 0 0 0,-1 0 0 0 0,0 0 0 0 0,0 0 1 0 0,0 0-1 0 0,1 0 0 0 0,-1 0 0 0 0,0 1 0 0 0,0-1 0 0 0,0 1 1 0 0,1-1-1 0 0,-1 1 0 0 0,0 0 0 0 0,1 0 0 0 0,-1 0 0 0 0,1 0 1 0 0,-1 0-1 0 0,1 0 0 0 0,-1 0 0 0 0,1 0 0 0 0,0 1 1 0 0,-1-1-1 0 0,1 0 0 0 0,0 1 0 0 0,0-1 0 0 0,0 1 0 0 0,0-1 1 0 0,-1 3-1 0 0,-2 2-5 0 0,1 1 0 0 0,-1 0 1 0 0,1 0-1 0 0,0 0 0 0 0,1 0 1 0 0,-1 1-1 0 0,2-1 0 0 0,-1 1 1 0 0,0 7-1 0 0,2-4 1 0 0,0-1 1 0 0,0 0-1 0 0,2 0 0 0 0,-1 0 0 0 0,1 1 1 0 0,1-1-1 0 0,-1-1 0 0 0,2 1 0 0 0,0 0 1 0 0,0-1-1 0 0,0 0 0 0 0,1 0 0 0 0,7 9 1 0 0,-9-14-136 0 0,0 0 0 0 0,0 0 0 0 0,0 0 0 0 0,1-1 0 0 0,-1 0-1 0 0,1 1 1 0 0,0-1 0 0 0,0-1 0 0 0,0 1 0 0 0,0-1 0 0 0,1 1 0 0 0,-1-1 0 0 0,1 0 0 0 0,-1-1 0 0 0,1 1 0 0 0,0-1 0 0 0,-1 0 0 0 0,1 0 0 0 0,0 0 0 0 0,0-1 0 0 0,0 0 0 0 0,0 0 0 0 0,0 0 0 0 0,-1 0 0 0 0,1-1 0 0 0,0 0 0 0 0,0 0 0 0 0,0 0 0 0 0,6-3 0 0 0,28-18-3597 0 0,-7-8-5102 0 0,-19 9 3482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7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224 494 15861 0 0,'-1'-2'722'0'0,"-1"0"0"0"0,0-1 0 0 0,0 1 0 0 0,0 0 0 0 0,0 1 0 0 0,-1-1 0 0 0,1 0 0 0 0,0 1 0 0 0,-1-1 0 0 0,1 1 0 0 0,-1 0 0 0 0,0 0 0 0 0,1 0 0 0 0,-1 0 0 0 0,0 0 0 0 0,0 0 0 0 0,-5 0 2488 0 0,-11 55-2264 0 0,16-32-881 0 0,2-1 1 0 0,0 0 0 0 0,3 31-1 0 0,-2-45-212 0 0,1 0 0 0 0,0-1 0 0 0,0 1-1 0 0,1 0 1 0 0,0 0 0 0 0,0-1 0 0 0,1 0 0 0 0,0 1 0 0 0,0-1-1 0 0,0 0 1 0 0,1 0 0 0 0,0 0 0 0 0,0-1 0 0 0,8 9-1 0 0,-11-13 104 0 0,0 0 0 0 0,0 0 0 0 0,0-1 0 0 0,1 1 0 0 0,-1 0 0 0 0,0-1 0 0 0,1 1 0 0 0,-1 0 0 0 0,1-1 0 0 0,-1 1 0 0 0,0-1-1 0 0,1 0 1 0 0,-1 0 0 0 0,1 1 0 0 0,-1-1 0 0 0,1 0 0 0 0,-1 0 0 0 0,1 0 0 0 0,-1-1 0 0 0,1 1 0 0 0,-1 0 0 0 0,1-1 0 0 0,-1 1 0 0 0,1 0-1 0 0,-1-1 1 0 0,0 0 0 0 0,1 1 0 0 0,-1-1 0 0 0,0 0 0 0 0,0 0 0 0 0,1 1 0 0 0,-1-1 0 0 0,0 0 0 0 0,0 0 0 0 0,0 0 0 0 0,0-1 0 0 0,0 1-1 0 0,0 0 1 0 0,0 0 0 0 0,-1 0 0 0 0,1-1 0 0 0,0 1 0 0 0,0-2 0 0 0,2-3-12 0 0,0 1 1 0 0,0 0-1 0 0,0-1 1 0 0,-1 0-1 0 0,0 0 1 0 0,0 0-1 0 0,0 0 1 0 0,-1 0-1 0 0,1-9 1 0 0,-3-11-43 0 0,-1 0 0 0 0,-2 0 0 0 0,-1 0 1 0 0,0 0-1 0 0,-16-41 0 0 0,-60-122-57 0 0,51 126 173 0 0,9 20 600 0 0,-2 2 0 0 0,-29-41 0 0 0,38 59 278 0 0,1 2 688 0 0,9 23-1118 0 0,4 13-517 0 0,1-6 61 0 0,1 0 1 0 0,0 0-1 0 0,1 0 1 0 0,0 0-1 0 0,0-1 1 0 0,1 1-1 0 0,7 12 1 0 0,3 9 30 0 0,91 193 106 0 0,-85-185-139 0 0,1-2 0 0 0,2-1 0 0 0,48 55 0 0 0,99 97 97 0 0,-125-145 354 0 0,-44-41-462 0 0,0-17-1255 0 0,-4-43-8852 0 0,1 48 2022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8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103 106 496 0 0,'-1'-7'864'0'0,"0"0"0"0"0,0 0 0 0 0,0-1 0 0 0,1 1 0 0 0,0 0 0 0 0,0 0 0 0 0,1-1 0 0 0,0 1 0 0 0,3-12 0 0 0,-4 19-702 0 0,1-1 0 0 0,-1 0-1 0 0,0 0 1 0 0,0 1 0 0 0,0-1-1 0 0,0 0 1 0 0,0 1 0 0 0,0-1-1 0 0,0 0 1 0 0,0 0 0 0 0,0 1-1 0 0,0-1 1 0 0,-1 0 0 0 0,1 1-1 0 0,0-1 1 0 0,0 0 0 0 0,-1 1 0 0 0,1-1-1 0 0,0 0 1 0 0,-1 1 0 0 0,1-1-1 0 0,-1 1 1 0 0,1-1 0 0 0,0 0-1 0 0,-1 1 1 0 0,0-1 0 0 0,1 1-1 0 0,-1 0 1 0 0,1-1 0 0 0,-1 1-1 0 0,1-1 1 0 0,-1 1 0 0 0,0 0-1 0 0,1-1 1 0 0,-1 1 0 0 0,0 0 0 0 0,1 0-1 0 0,-1 0 1 0 0,0 0 0 0 0,0-1-1 0 0,1 1 1 0 0,-1 0 0 0 0,0 0-1 0 0,1 0 1 0 0,-1 0 0 0 0,0 0-1 0 0,0 1 1 0 0,0-1 0 0 0,-36 4 2141 0 0,34-3-2217 0 0,0 0 0 0 0,0 0-1 0 0,1 1 1 0 0,-1-1 0 0 0,1 1 0 0 0,-1-1 0 0 0,1 1 0 0 0,-1 0 0 0 0,1 0-1 0 0,0 0 1 0 0,0 0 0 0 0,0 0 0 0 0,0 0 0 0 0,0 0 0 0 0,0 1 0 0 0,1-1-1 0 0,-1 1 1 0 0,1 0 0 0 0,-1-1 0 0 0,1 1 0 0 0,0 0 0 0 0,-1 4 0 0 0,2-5-92 0 0,0 1 1 0 0,0-1-1 0 0,0 1 1 0 0,1-1 0 0 0,-1 0-1 0 0,1 1 1 0 0,-1-1 0 0 0,1 1-1 0 0,0-1 1 0 0,0 0-1 0 0,0 0 1 0 0,0 0 0 0 0,0 1-1 0 0,0-1 1 0 0,0 0-1 0 0,1 0 1 0 0,-1-1 0 0 0,1 1-1 0 0,0 0 1 0 0,0 0 0 0 0,-1-1-1 0 0,1 1 1 0 0,0-1-1 0 0,0 0 1 0 0,0 1 0 0 0,4 0-1 0 0,82 38-190 0 0,-72-36 158 0 0,-2 2 1 0 0,1 0 0 0 0,-1 0 0 0 0,0 1-1 0 0,0 1 1 0 0,-1 1 0 0 0,0 0-1 0 0,0 0 1 0 0,-1 1 0 0 0,19 20 0 0 0,-30-28 96 0 0,1 0 1 0 0,-1 0 0 0 0,1 1-1 0 0,-1-1 1 0 0,0 0 0 0 0,0 1 0 0 0,0-1-1 0 0,0 1 1 0 0,-1-1 0 0 0,1 1-1 0 0,-1-1 1 0 0,1 1 0 0 0,-1 0 0 0 0,0-1-1 0 0,0 1 1 0 0,0 0 0 0 0,0-1-1 0 0,-1 1 1 0 0,1-1 0 0 0,-1 1 0 0 0,1-1-1 0 0,-1 1 1 0 0,0-1 0 0 0,0 1-1 0 0,0-1 1 0 0,0 0 0 0 0,-1 1 0 0 0,1-1-1 0 0,-1 0 1 0 0,1 0 0 0 0,-1 0-1 0 0,0 0 1 0 0,0 0 0 0 0,0 0 0 0 0,0-1-1 0 0,0 1 1 0 0,0-1 0 0 0,-3 2-1 0 0,-9 7 318 0 0,-1 0 0 0 0,-1-2-1 0 0,0 0 1 0 0,-21 8 0 0 0,31-13-321 0 0,-16 4-42 0 0,-8 3-672 0 0,16-1-3254 0 0,43-23-4035 0 0,-18 2 3271 0 0,2 1 358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8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33 1404 0 0,'0'-3'1382'0'0,"-1"1"1"0"0,0-1-1 0 0,-1 1 0 0 0,1-1 1 0 0,0 1-1 0 0,-1 0 0 0 0,1 0 0 0 0,-1 0 1 0 0,0 0-1 0 0,0 0 0 0 0,0 0 1 0 0,-4-3-1 0 0,-9 5 4008 0 0,-5 16-6024 0 0,12-6 919 0 0,0 0 0 0 0,0 1 0 0 0,1 0-1 0 0,1 0 1 0 0,0 1 0 0 0,0 0 0 0 0,1 0 0 0 0,1 0-1 0 0,0 0 1 0 0,1 1 0 0 0,0 0 0 0 0,-2 24 0 0 0,4-30-284 0 0,1 0 1 0 0,0 0-1 0 0,0 0 1 0 0,1 0-1 0 0,-1 0 1 0 0,1 0-1 0 0,1-1 1 0 0,0 1-1 0 0,0 0 1 0 0,0-1-1 0 0,0 1 1 0 0,1-1-1 0 0,0 0 1 0 0,1 0-1 0 0,-1 0 1 0 0,1 0-1 0 0,1 0 1 0 0,-1-1-1 0 0,1 0 1 0 0,-1 0-1 0 0,1 0 1 0 0,1-1-1 0 0,-1 1 1 0 0,1-1-1 0 0,9 5 1 0 0,-9-7-98 0 0,-1 0 0 0 0,1 0 1 0 0,-1 0-1 0 0,1-1 0 0 0,0 0 0 0 0,0 0 1 0 0,-1 0-1 0 0,1-1 0 0 0,0 0 0 0 0,0 0 1 0 0,0-1-1 0 0,-1 1 0 0 0,1-1 0 0 0,0 0 1 0 0,0-1-1 0 0,-1 0 0 0 0,1 0 0 0 0,-1 0 1 0 0,0 0-1 0 0,1-1 0 0 0,-1 0 0 0 0,0 0 1 0 0,-1 0-1 0 0,6-4 0 0 0,0-2-827 0 0,1 1 0 0 0,-1-1 0 0 0,-1-1-1 0 0,9-10 1 0 0,-9 9-2093 0 0,-1 0-1 0 0,0-1 1 0 0,7-15-1 0 0,-8 11-1927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9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21 172 0 0,'0'0'1700'0'0,"-12"-18"12588"0"0,11 18-14003 0 0,0 0 1 0 0,0 0-1 0 0,0 0 0 0 0,0 0 0 0 0,0 0 0 0 0,0 0 0 0 0,0 0 1 0 0,0 1-1 0 0,1-1 0 0 0,-1 0 0 0 0,0 1 0 0 0,0-1 1 0 0,0 1-1 0 0,0-1 0 0 0,0 1 0 0 0,0-1 0 0 0,1 1 1 0 0,-1 0-1 0 0,0-1 0 0 0,0 1 0 0 0,1 0 0 0 0,-1-1 0 0 0,0 1 1 0 0,0 1-1 0 0,-13 31 1643 0 0,3 36-1446 0 0,10-52-377 0 0,0-1 0 0 0,1 1 1 0 0,1 0-1 0 0,4 23 0 0 0,-4-35-155 0 0,0 0 0 0 0,0 0-1 0 0,1 0 1 0 0,0-1 0 0 0,0 1 0 0 0,0-1-1 0 0,0 1 1 0 0,6 6 0 0 0,-7-9 4 0 0,1-1 0 0 0,-1 1 0 0 0,1 0 0 0 0,0-1 0 0 0,0 1 0 0 0,0-1 0 0 0,0 0 0 0 0,0 1 0 0 0,0-1 0 0 0,0 0 0 0 0,0 0 0 0 0,0-1 0 0 0,0 1 0 0 0,1 0 0 0 0,-1-1 0 0 0,0 1 0 0 0,0-1 0 0 0,1 0 0 0 0,2 0 0 0 0,-1 1 13 0 0,0-1 1 0 0,0-1 0 0 0,0 1-1 0 0,0-1 1 0 0,-1 1-1 0 0,1-1 1 0 0,0 0 0 0 0,0 0-1 0 0,-1-1 1 0 0,1 1 0 0 0,0-1-1 0 0,-1 0 1 0 0,0 0-1 0 0,1 0 1 0 0,-1 0 0 0 0,0 0-1 0 0,0-1 1 0 0,0 1 0 0 0,3-5-1 0 0,-3 2 10 0 0,0 1 0 0 0,0-1 0 0 0,-1 0 0 0 0,0 0-1 0 0,0 0 1 0 0,0 0 0 0 0,0 0 0 0 0,-1 0 0 0 0,0 0 0 0 0,0 0 0 0 0,0-1 0 0 0,-1-9-1 0 0,0 5 87 0 0,0 0-1 0 0,-1 0 1 0 0,0 0-1 0 0,-1 0 0 0 0,0 0 1 0 0,-1 1-1 0 0,0-1 1 0 0,-1 0-1 0 0,1 1 1 0 0,-2 0-1 0 0,1 0 0 0 0,-1 0 1 0 0,-1 1-1 0 0,-11-14 1 0 0,15 19-59 0 0,-1 0 1 0 0,0 0 0 0 0,0 1 0 0 0,0-1-1 0 0,0 1 1 0 0,-1 0 0 0 0,1-1 0 0 0,-1 2-1 0 0,1-1 1 0 0,-1 0 0 0 0,0 1 0 0 0,-7-2 0 0 0,9 3-136 0 0,0 0 1 0 0,-1 0 0 0 0,1 0-1 0 0,-1 1 1 0 0,1-1 0 0 0,-1 1-1 0 0,1 0 1 0 0,0-1 0 0 0,-1 1-1 0 0,1 0 1 0 0,0 0 0 0 0,0 1-1 0 0,0-1 1 0 0,0 0 0 0 0,0 1-1 0 0,0 0 1 0 0,0-1 0 0 0,0 1-1 0 0,1 0 1 0 0,-1 0 0 0 0,1 0-1 0 0,-3 2 1 0 0,-16 33-4067 0 0,10-11-4660 0 0,6-15 3877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47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24 1032 0 0,'-13'-24'31708'0'0,"10"122"-31675"0"0,4-73-34 0 0,-2 0-1 0 0,0 0 1 0 0,-8 41-1 0 0,8-11 2 0 0,2-51 0 0 0,4-1 0 0 0,-1-1 0 0 0,-1-1 0 0 0,1 0 0 0 0,0 0 0 0 0,0 0 0 0 0,0-1 0 0 0,0 1 0 0 0,0-1 0 0 0,0 0 0 0 0,0 0 0 0 0,-1 0 0 0 0,1-1 0 0 0,0 1 0 0 0,0-1 0 0 0,5-2 0 0 0,10 0 0 0 0,0 1 0 0 0,-6 0 0 0 0,0 0 0 0 0,0 2 0 0 0,0-1 0 0 0,0 2 0 0 0,15 1 0 0 0,-19-3 0 0 0,-3-4-332 0 0,-23-1-7502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49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0 154 1452 0 0,'4'-12'13699'0'0,"-3"11"-13373"0"0,16 10 29 0 0,1 0 1 0 0,-1 1 0 0 0,-1 1 0 0 0,0 1-1 0 0,0 0 1 0 0,-2 1 0 0 0,1 0 0 0 0,-2 1-1 0 0,1 1 1 0 0,10 17 0 0 0,-4-6 1696 0 0,-20-26-2002 0 0,0-1 0 0 0,0 1 0 0 0,0 0-1 0 0,0 0 1 0 0,0 0 0 0 0,0 0 0 0 0,0 0 0 0 0,1 0-1 0 0,-1 0 1 0 0,0 0 0 0 0,0 0 0 0 0,0 0-1 0 0,0 0 1 0 0,0 0 0 0 0,0 0 0 0 0,0-1-1 0 0,0 1 1 0 0,0 0 0 0 0,0 0 0 0 0,1 0-1 0 0,-1 0 1 0 0,0 0 0 0 0,0 0 0 0 0,0 0-1 0 0,0 0 1 0 0,0 0 0 0 0,0 0 0 0 0,0 0-1 0 0,0 0 1 0 0,0 0 0 0 0,1 0 0 0 0,-1 0 0 0 0,0 0-1 0 0,0 0 1 0 0,0 1 0 0 0,0-1 0 0 0,0 0-1 0 0,0 0 1 0 0,0 0 0 0 0,0 0 0 0 0,0 0-1 0 0,1 0 1 0 0,-1 0 0 0 0,0 0 0 0 0,0 0-1 0 0,-19-45 3729 0 0,-1 1-3285 0 0,13 25-320 0 0,-9-24 8 0 0,2-2-1 0 0,-10-53 1 0 0,24 98-340 0 0,-1-1 1 0 0,1 0-1 0 0,0 0 0 0 0,0 0 0 0 0,0 1 0 0 0,0-1 0 0 0,0 0 0 0 0,1 0 0 0 0,-1 1 0 0 0,0-1 1 0 0,0 0-1 0 0,0 0 0 0 0,1 1 0 0 0,-1-1 0 0 0,0 0 0 0 0,1 1 0 0 0,-1-1 0 0 0,0 0 0 0 0,1 1 1 0 0,-1-1-1 0 0,1 1 0 0 0,-1-1 0 0 0,1 0 0 0 0,0 1 0 0 0,-1-1 0 0 0,1 1 0 0 0,-1 0 1 0 0,1-1-1 0 0,0 1 0 0 0,-1 0 0 0 0,1-1 0 0 0,0 1 0 0 0,0 0 0 0 0,-1-1 0 0 0,1 1 0 0 0,0 0 1 0 0,0 0-1 0 0,-1 0 0 0 0,2 0 0 0 0,16 1-4681 0 0,-2 7-3640 0 0,-8-1 3398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2:09:50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93 290 708 0 0,'0'0'3536'0'0,"13"-10"7202"0"0,14-12-7207 0 0,-20 17-3215 0 0,0 0 0 0 0,-1 0 0 0 0,0-1 0 0 0,0 0 0 0 0,0-1 1 0 0,-1 1-1 0 0,0-1 0 0 0,7-12 0 0 0,-10 14-301 0 0,0 0-1 0 0,0 0 1 0 0,-1 0 0 0 0,0 0 0 0 0,0-1-1 0 0,0 1 1 0 0,0-1 0 0 0,-1 1 0 0 0,0 0-1 0 0,0-1 1 0 0,-1 1 0 0 0,1-1 0 0 0,-1 1 0 0 0,-2-8-1 0 0,0 3-58 0 0,1 1-1 0 0,-2-1 1 0 0,1 1 0 0 0,-10-17-1 0 0,11 23 24 0 0,0 0-1 0 0,0 0 1 0 0,0 0 0 0 0,0 0-1 0 0,-1 1 1 0 0,1-1 0 0 0,-1 1-1 0 0,0-1 1 0 0,1 1-1 0 0,-1 0 1 0 0,0 0 0 0 0,0 0-1 0 0,-1 1 1 0 0,1-1 0 0 0,0 1-1 0 0,-6-2 1 0 0,6 3 10 0 0,1-1 0 0 0,0 1 1 0 0,0 1-1 0 0,-1-1 0 0 0,1 0 1 0 0,0 1-1 0 0,0-1 0 0 0,-1 1 0 0 0,1-1 1 0 0,0 1-1 0 0,0 0 0 0 0,0 0 0 0 0,0 0 1 0 0,0 0-1 0 0,0 1 0 0 0,0-1 1 0 0,0 0-1 0 0,1 1 0 0 0,-1-1 0 0 0,1 1 1 0 0,-1 0-1 0 0,1-1 0 0 0,-3 5 0 0 0,-27 45-18 0 0,28-45 34 0 0,-3 6 10 0 0,0 2 1 0 0,1-1 0 0 0,0 1-1 0 0,1-1 1 0 0,0 1-1 0 0,1 0 1 0 0,1 1 0 0 0,-1 24-1 0 0,3-35-1 0 0,0 1 1 0 0,0-1-1 0 0,0 0 0 0 0,1 0 0 0 0,0 1 0 0 0,0-1 1 0 0,0 0-1 0 0,1 0 0 0 0,-1 0 0 0 0,1 0 0 0 0,0 0 1 0 0,0-1-1 0 0,0 1 0 0 0,0 0 0 0 0,1-1 0 0 0,0 0 1 0 0,-1 1-1 0 0,1-1 0 0 0,0 0 0 0 0,1-1 1 0 0,-1 1-1 0 0,0 0 0 0 0,1-1 0 0 0,0 0 0 0 0,-1 0 1 0 0,1 0-1 0 0,0 0 0 0 0,0-1 0 0 0,0 1 0 0 0,0-1 1 0 0,0 0-1 0 0,1 0 0 0 0,6 0 0 0 0,1 0 147 0 0,1 0-1 0 0,0-1 0 0 0,0-1 0 0 0,-1 0 1 0 0,1-1-1 0 0,21-5 0 0 0,73-28 3211 0 0,-104 34-3197 0 0,65-30 6591 0 0,-63 27-6836 0 0,-4 3-403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3:02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3568 112 0 0,'6'0'16398'0'0,"6"-4"-8493"0"0,6-2-5913 0 0,24-12-6003 0 0,-34 14 6179 0 0,5-3-2038 0 0,-1 1 1 0 0,1 0 0 0 0,16-4-1 0 0,-27 9-104 0 0,38-13 319 0 0,28-13 494 0 0,54-14-341 0 0,-93 33-450 0 0,-1-2 1 0 0,0-1-1 0 0,28-15 1 0 0,-27 13-23 0 0,53-23 48 0 0,152-75 1139 0 0,-130 61-974 0 0,-59 25-168 0 0,-44 24-61 0 0,47-26 158 0 0,-35 22-111 0 0,0 1 1 0 0,-1-2-1 0 0,0 0 1 0 0,0 0-1 0 0,12-9 1 0 0,41-21 61 0 0,116-51 535 0 0,-101 48-337 0 0,-14 6 27 0 0,-53 29-295 0 0,0-1 0 0 0,-1 0-1 0 0,24-13 1 0 0,37-17 87 0 0,90-36-44 0 0,-123 55-24 0 0,64-37 0 0 0,20-10 193 0 0,-30 23-154 0 0,-46 18-34 0 0,-5 1-67 0 0,2 2 1 0 0,53-14 0 0 0,30-10 212 0 0,70-29 75 0 0,-39 11-67 0 0,8-4-89 0 0,-148 60-140 0 0,-15 4 9 0 0,0 0 0 0 0,0 0 0 0 0,0 0 0 0 0,0-1-1 0 0,0 0 1 0 0,-1 1 0 0 0,1-1 0 0 0,6-4 0 0 0,12-6 28 0 0,1 2 0 0 0,1 0 0 0 0,43-10 0 0 0,1-2 37 0 0,10-7-106 0 0,120-38 64 0 0,-44 24-3 0 0,30-6-115 0 0,-86 17 182 0 0,62-13-162 0 0,-144 42 77 0 0,73-26 50 0 0,-58 18-59 0 0,57-28 0 0 0,16 3 0 0 0,-62 16 0 0 0,1 1 0 0 0,1 3 0 0 0,69-17 0 0 0,-89 27 0 0 0,0-1 0 0 0,-1-1 0 0 0,28-13 0 0 0,37-16 0 0 0,47-5 0 0 0,60-16 0 0 0,-169 50 0 0 0,45-8 0 0 0,-3-1 0 0 0,59-15 0 0 0,4-5 0 0 0,-41 11 0 0 0,-84 25 0 0 0,2 0 0 0 0,-2-2 0 0 0,1 0 0 0 0,0 0 0 0 0,1 0 0 0 0,149-51 0 0 0,-119 43 0 0 0,70-20 0 0 0,76-29 0 0 0,-68 22 0 0 0,2 3 0 0 0,119-37 0 0 0,-11 6 0 0 0,-196 57 0 0 0,229-57 0 0 0,-100 25 0 0 0,32-9 0 0 0,-113 27 0 0 0,86-13 0 0 0,76-7 0 0 0,-94 17 0 0 0,-135 26 0 0 0,2 1 0 0 0,-8 0 0 0 0,-1-1 0 0 0,1 0 0 0 0,-1-1 0 0 0,1 1 0 0 0,0-1 0 0 0,-1 0 0 0 0,1 0 0 0 0,4-2 0 0 0,17-4 0 0 0,197-26 0 0 0,-121 13 0 0 0,-50 8 0 0 0,-31 7 0 0 0,1 1 0 0 0,0 0 0 0 0,31 0 0 0 0,-44 2 0 0 0,-3-1 0 0 0,1 0 0 0 0,-1 1 0 0 0,1-2 0 0 0,1 3 0 0 0,-2-2 0 0 0,-1-1 0 0 0,5 2 0 0 0,-3-1 0 0 0,3 0 0 0 0,40-10 0 0 0,-42 10 0 0 0,1-1 0 0 0,52-17 0 0 0,-40 14 0 0 0,16-6 0 0 0,0 2 0 0 0,65-10 0 0 0,6-4 0 0 0,-62 13 0 0 0,67-10 0 0 0,-103 20 0 0 0,0 1 0 0 0,-3 0 0 0 0,1-1 0 0 0,297-73 0 0 0,-267 65 0 0 0,142-34 0 0 0,-31 6 0 0 0,84-12 0 0 0,-222 48 0 0 0,-2 1 0 0 0,0 0 0 0 0,42-13 0 0 0,176-36 0 0 0,-218 47 0 0 0,1 1 0 0 0,0 1 0 0 0,-1-1 0 0 0,-1 0 0 0 0,2-1 0 0 0,2-2 0 0 0,26 3 0 0 0,-32 3 0 0 0,-8 0 0 0 0,54-9 0 0 0,-43 7 0 0 0,0-1 0 0 0,5 2 0 0 0,-16 2 0 0 0,3-2 0 0 0,45-13 0 0 0,-5 3 0 0 0,21-3 0 0 0,-57 11 0 0 0,-7 1 0 0 0,25-1 0 0 0,7-1 0 0 0,-20 3 0 0 0,1-1 0 0 0,41-11 0 0 0,-42 11 0 0 0,-1 0 0 0 0,-1-2 0 0 0,0 2 0 0 0,3 2 0 0 0,-2-3 0 0 0,-3 0 0 0 0,0 0 0 0 0,2 0 0 0 0,-2 1-144 0 0,-5 1-626 0 0,-38 13-17496 0 0,15-12 10628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4:39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5749 44 0 0,'-2'-30'29765'0'0,"2"23"-28002"0"0,14-217-4153 0 0,-6 157 2941 0 0,-4 29-91 0 0,1 1-1 0 0,16-58 1 0 0,-19 89-405 0 0,8-25 456 0 0,9-49 0 0 0,-2-2 67 0 0,-5 8-578 0 0,4-99 0 0 0,-7 81 0 0 0,-2 39 0 0 0,6-38 0 0 0,-9 75 0 0 0,0-1 0 0 0,-1 0 0 0 0,1-22 0 0 0,3-23 0 0 0,-3 22 0 0 0,-2 5 0 0 0,13-58 0 0 0,-13 87 0 0 0,1-5 0 0 0,0 0 0 0 0,-1 0 0 0 0,-1-1 0 0 0,0 1 0 0 0,0 0 0 0 0,-2-12 0 0 0,2 5 0 0 0,1-1 0 0 0,0 1 0 0 0,1 0 0 0 0,8-22 0 0 0,-1 0 0 0 0,27-190 0 0 0,-32 189 0 0 0,-2 19 0 0 0,0 0 0 0 0,1 1 0 0 0,10-29 0 0 0,2-9 0 0 0,1 7 0 0 0,-6 27 0 0 0,12-46 0 0 0,-6 25 0 0 0,-4 20 0 0 0,18-23 0 0 0,-24 32 0 0 0,1 0 0 0 0,1 1 0 0 0,0 0 0 0 0,2 0 0 0 0,17-20 0 0 0,2 1 0 0 0,34-48 0 0 0,37-41 0 0 0,-87 111 0 0 0,-10 10 0 0 0,-1 1 0 0 0,1-1 0 0 0,-1-1 0 0 0,1 1 0 0 0,-1 0 0 0 0,0-1 0 0 0,0 1 0 0 0,0-1 0 0 0,2-5 0 0 0,0 5 0 0 0,2 0 0 0 0,-1-1 0 0 0,0 0 0 0 0,0 0 0 0 0,0 0 0 0 0,6-9 0 0 0,4-2 0 0 0,31-22 0 0 0,-41 35 0 0 0,-1 0 0 0 0,0 0 0 0 0,28-24 0 0 0,-8 12 0 0 0,-9 7 0 0 0,0-1 0 0 0,25-20 0 0 0,-36 26 0 0 0,-1 0 0 0 0,1-1 0 0 0,1 1 0 0 0,143-70 0 0 0,-39 27 0 0 0,-103 44 0 0 0,55-14 0 0 0,42-6 0 0 0,-2 11 0 0 0,3-3 0 0 0,-96 14 0 0 0,8 2 0 0 0,-17-2 0 0 0,29-3 0 0 0,130-14 0 0 0,-151 16 0 0 0,6-2 0 0 0,-11 0 0 0 0,38 2 0 0 0,-28 1 0 0 0,-5 1 0 0 0,0-4 0 0 0,0 2 0 0 0,0-1 0 0 0,1 1 0 0 0,1 1 0 0 0,-3-2 0 0 0,2 0 0 0 0,-1-2 0 0 0,45 1 0 0 0,-10-2 0 0 0,66-17 0 0 0,-73 18 0 0 0,36-15 0 0 0,-64 17 0 0 0,1 1 0 0 0,0-1 0 0 0,1-1 0 0 0,18-10 0 0 0,29 0 0 0 0,166-39 0 0 0,-149 40 0 0 0,-63 10 0 0 0,39-5 0 0 0,-41 6 0 0 0,0 0 0 0 0,-1-1 0 0 0,1-1 0 0 0,0 3 0 0 0,2 0 0 0 0,-3-1 0 0 0,1 0 0 0 0,2 0 0 0 0,1 2 0 0 0,0-1 0 0 0,42-3 0 0 0,-37 3 0 0 0,1 0 0 0 0,0 1 0 0 0,-1 1 0 0 0,31 6 0 0 0,124 18 0 0 0,-163-26 0 0 0,3-1 0 0 0,-1 0 0 0 0,0 1 0 0 0,-2 0 0 0 0,1 2 0 0 0,-3-1 0 0 0,0 1 0 0 0,-1 2 0 0 0,2-2 0 0 0,0-1 0 0 0,0 0 0 0 0,3 0 0 0 0,1-2 0 0 0,-3 1 0 0 0,1 2 0 0 0,84 3 0 0 0,-83-6 0 0 0,0-1 0 0 0,0 1 0 0 0,0 1 0 0 0,-2-2 0 0 0,2 0 0 0 0,0 2 0 0 0,1 0 0 0 0,-1 0 0 0 0,-3-1 0 0 0,0-1 0 0 0,3 1 0 0 0,-2-4 0 0 0,0 1 0 0 0,-1 0 0 0 0,1 1 0 0 0,0 0 0 0 0,19-4 0 0 0,66-18 0 0 0,-84 23 0 0 0,73-22 0 0 0,-52 12 0 0 0,62-13 0 0 0,-66 21 0 0 0,-18 4 0 0 0,0-2 0 0 0,0 1 0 0 0,0-2 0 0 0,17-5 0 0 0,-18 6 0 0 0,2 2 0 0 0,0-1 0 0 0,-1 0 0 0 0,68-9 0 0 0,-72 9 0 0 0,-7 0 0 0 0,55-5 0 0 0,-43 5 0 0 0,1 0 0 0 0,-4 0 0 0 0,2 2 0 0 0,1-3 0 0 0,-1 1 0 0 0,69-19 0 0 0,17-3 0 0 0,-90 23 0 0 0,7-1 0 0 0,54-20 0 0 0,-60 18 0 0 0,-1-1 0 0 0,4 3 0 0 0,-3-2 0 0 0,-1-1 0 0 0,1 1 0 0 0,-1 0 0 0 0,2-1 0 0 0,15-15 0 0 0,2 0 0 0 0,0 2 0 0 0,34-19 0 0 0,-45 28 0 0 0,-12 8 0 0 0,2-2 0 0 0,1 0 0 0 0,-1 0 0 0 0,1 0 0 0 0,-1 0 0 0 0,0 0 0 0 0,1-1 0 0 0,-1 0 0 0 0,-1 1 0 0 0,1-1 0 0 0,0 0 0 0 0,3-6 0 0 0,117-127 0 0 0,-97 109 0 0 0,2 1 0 0 0,32-22 0 0 0,-35 28 0 0 0,-5 4 0 0 0,0 1 0 0 0,0 1 0 0 0,34-16 0 0 0,75-50 0 0 0,-1 17 0 0 0,-89 43 0 0 0,0 2 0 0 0,79-24 0 0 0,47-6 0 0 0,-130 39 0 0 0,45-18 0 0 0,-32 9 0 0 0,0 2 0 0 0,67-12 0 0 0,-85 21 0 0 0,-2-1 0 0 0,38-16 0 0 0,-36 12 0 0 0,21-6 0 0 0,1 3 0 0 0,0 1 0 0 0,1 3 0 0 0,91-8 0 0 0,-84 16 0 0 0,-26 0 0 0 0,61 3 0 0 0,68 22 0 0 0,-155-22 0 0 0,11 0 0 0 0,-19 0 0 0 0,49 10 0 0 0,113 11 0 0 0,3-2 0 0 0,-150-20 0 0 0,-7 1 0 0 0,1-1 0 0 0,-1 1 0 0 0,0 0 0 0 0,0 0 0 0 0,1 1 0 0 0,-1 1 0 0 0,11 2 0 0 0,-11-3 0 0 0,3-1 0 0 0,0 0 0 0 0,2-1 0 0 0,0 1 0 0 0,-1-1 0 0 0,0 1 0 0 0,6 1 0 0 0,42-7 0 0 0,31-6 0 0 0,-64 9 0 0 0,1-1 0 0 0,0-2 0 0 0,28-10 0 0 0,-19 5 0 0 0,6-1 0 0 0,62-11 0 0 0,-73 14 0 0 0,-27 7 0 0 0,30-6 0 0 0,5 3 0 0 0,-32 3 0 0 0,2 0 0 0 0,1 0 0 0 0,-1 0 0 0 0,-1 0 0 0 0,-1 1 0 0 0,2 0 0 0 0,0 0 0 0 0,0 0 0 0 0,-2 1 0 0 0,0-2 0 0 0,3 0 0 0 0,2 3 0 0 0,-1-1 0 0 0,-1-2 0 0 0,0 1 0 0 0,0-1 0 0 0,0 1 0 0 0,1 0 0 0 0,0 0 0 0 0,-2 1 0 0 0,-2 0 0 0 0,2 0 0 0 0,4-1 0 0 0,-4 0 0 0 0,0 1 0 0 0,-1-1 0 0 0,7-2 0 0 0,31 2 0 0 0,-19-2 0 0 0,-21 2 0 0 0,3-1 0 0 0,0 0 0 0 0,0 0 0 0 0,0 1 0 0 0,0 1 0 0 0,18 1 0 0 0,-20-1 0 0 0,2 0 0 0 0,1-2 0 0 0,-2 0 0 0 0,0 2 0 0 0,0-2 0 0 0,0 1 0 0 0,0 1 0 0 0,2-1 0 0 0,-2-1 0 0 0,1 1 0 0 0,2-2 0 0 0,46-9 0 0 0,198-20 0 0 0,-243 28 0 0 0,15 2 0 0 0,-8 0 0 0 0,-16 1 0 0 0,-4 1 0 0 0,0 0 0 0 0,0 0 0 0 0,1 0 0 0 0,-1 0 0 0 0,0 0 0 0 0,0 0 0 0 0,0-1 0 0 0,0 1 0 0 0,0 0 0 0 0,0 0 0 0 0,0 0 0 0 0,0 0 0 0 0,0 0 0 0 0,0 0 0 0 0,0 0 0 0 0,0 0 0 0 0,0 0 0 0 0,0 0 0 0 0,-1 0 0 0 0,1-1 0 0 0,0 1 0 0 0,0 0 0 0 0,0 0 0 0 0,0 0 0 0 0,0 0 0 0 0,0 0 0 0 0,0 0 0 0 0,0 0 0 0 0,0 0 0 0 0,58-7 0 0 0,-48 6 0 0 0,1 1 0 0 0,-2-1 0 0 0,-2-1 0 0 0,4 2 0 0 0,0 0 0 0 0,-3 1 0 0 0,2-2 0 0 0,-2-1 0 0 0,4 1 0 0 0,144 1 0 0 0,-145 0 0 0 0,-2-1 0 0 0,2 1 0 0 0,84-7 0 0 0,-50 5 0 0 0,-1 0 0 0 0,-37 1 0 0 0,-10 1 0 0 0,1-1 0 0 0,7 1 0 0 0,52-1 0 0 0,-46 2 0 0 0,-2-1 0 0 0,2 0 0 0 0,1-1 0 0 0,0 0 0 0 0,-2-1 0 0 0,-1 2 0 0 0,2 0 0 0 0,0-2 0 0 0,-3 1 0 0 0,9-3 0 0 0,37 3 0 0 0,5-3 0 0 0,-52 3 0 0 0,0-1 0 0 0,3 1 0 0 0,-3-1 0 0 0,0 1 0 0 0,138-30 0 0 0,-67 15 0 0 0,-70 14 0 0 0,-2 1 0 0 0,1-1 0 0 0,2 0 0 0 0,105-35-389 0 0,-113 37 372 0 0,40-18-330 0 0,88-38-439 0 0,-94 39 634 0 0,-34 16 140 0 0,45-17-361 0 0,77-42 73 0 0,30-12-44 0 0,-110 45 293 0 0,-41 25 48 0 0,1 0 1 0 0,0 0-1 0 0,0 0 0 0 0,-1 0 1 0 0,1 0-1 0 0,-1 0 0 0 0,1-1 1 0 0,-1 0-1 0 0,0 1 0 0 0,0-1 1 0 0,3-6-1 0 0,26-24 36 0 0,-19 18-83 0 0,1 2 1 0 0,0 0-1 0 0,21-17 0 0 0,23-21 3 0 0,53-57-88 0 0,-59 54 167 0 0,57-28-404 0 0,-87 67 236 0 0,0 0 1 0 0,0 2-1 0 0,2 0 0 0 0,23-9 0 0 0,-20 9-46 0 0,5 1-208 0 0,-30 11 361 0 0,31 15-966 0 0,-32-13 987 0 0,37 12-45 0 0,24 17 54 0 0,-41-20 93 0 0,-19-10-71 0 0,17 24 47 0 0,30 78-6 0 0,-27-53 25 0 0,-21-48-93 0 0,9 27-18 0 0,-2 26 68 0 0,-2-24-17 0 0,6 79 30 0 0,-10 6 28 0 0,11-25 326 0 0,1-19-224 0 0,3-14-9 0 0,-15-43-108 0 0,2 0 1 0 0,0 0-1 0 0,0-1 1 0 0,6 14-1 0 0,5 3 41 0 0,-2 2 1 0 0,10 37-1 0 0,17 39 128 0 0,-39-108-225 0 0,16 45 250 0 0,-2 5-96 0 0,-14-49-172 0 0,15 48 80 0 0,-6 9 457 0 0,-9-57-472 0 0,9 79 279 0 0,-15-2-195 0 0,6-75-134 0 0,-4 11 33 0 0,3 0-7 0 0,1-12-29 0 0,0 27 219 0 0,0-28-123 0 0,-4 9 564 0 0,-6-8-8887 0 0,2-4 7251 0 0,-26-3-3550 0 0,6-2-1753 0 0,-5-5-456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5:50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13 416 0 0,'0'0'1320'0'0,"-27"0"56"0"0,43-13-3876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5:58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2182 590 304 0 0,'-1'-11'13348'0'0,"-3"-8"-7718"0"0,-65-60 606 0 0,67 77-6194 0 0,-173-160 2528 0 0,143 136-2269 0 0,-1 1 0 0 0,-1 2-1 0 0,-66-34 1 0 0,-193-72 343 0 0,257 116-694 0 0,-1 2 1 0 0,0 2 0 0 0,-1 1-1 0 0,1 1 1 0 0,-1 3 0 0 0,-66 0-1 0 0,33 6-90 0 0,-123 19 0 0 0,169-14 97 0 0,0 0-1 0 0,0 2 1 0 0,1 1 0 0 0,-43 24 0 0 0,32-16 25 0 0,-147 91-50 0 0,142-88 127 0 0,2 2 0 0 0,0 2 0 0 0,2 1 0 0 0,1 1 0 0 0,-63 64 0 0 0,77-63-7 0 0,0 0 1 0 0,2 1 0 0 0,1 2-1 0 0,2-1 1 0 0,1 2 0 0 0,-20 59-1 0 0,26-59-70 0 0,1 1 0 0 0,2-1 1 0 0,1 1-1 0 0,2 0 0 0 0,1 0 0 0 0,1 0 0 0 0,2 0 0 0 0,1 1 0 0 0,2-1 0 0 0,2-1 0 0 0,0 1 0 0 0,2-1 0 0 0,2 0 0 0 0,23 53 0 0 0,-12-41-66 0 0,1-1 0 0 0,2-1 0 0 0,2-1 0 0 0,2-1 0 0 0,2-1 0 0 0,1-2 0 0 0,2-1 1 0 0,1-1-1 0 0,59 45 0 0 0,-60-54-83 0 0,2-2 1 0 0,0-1 0 0 0,1-1-1 0 0,1-2 1 0 0,73 27-1 0 0,-82-38 117 0 0,0 0 0 0 0,1-3 0 0 0,0 0 0 0 0,0-2 0 0 0,1-1 0 0 0,-1-1 0 0 0,1-1-1 0 0,-1-2 1 0 0,35-5 0 0 0,65-18-2 0 0,244-76 0 0 0,109-89 128 0 0,-458 178 75 0 0,0-1-1 0 0,-1-1 1 0 0,-1-1-1 0 0,0-1 1 0 0,-1-1-1 0 0,36-34 1 0 0,-45 37 25 0 0,0-1 0 0 0,0 0 0 0 0,-2-1 1 0 0,0 0-1 0 0,0-1 0 0 0,-1 0 0 0 0,-1 0 1 0 0,-1-1-1 0 0,-1 0 0 0 0,8-31 0 0 0,-2-9 173 0 0,-3 0 0 0 0,-2-1 0 0 0,-2-69 0 0 0,-5 91-172 0 0,-3 0 1 0 0,0 1 0 0 0,-3-1 0 0 0,-1 1 0 0 0,-1-1-1 0 0,-18-44 1 0 0,19 63-178 0 0,-2 1 0 0 0,0-1 0 0 0,0 2 0 0 0,-2-1 0 0 0,0 2 0 0 0,-1-1 0 0 0,0 1 0 0 0,-1 1 0 0 0,-1 1 0 0 0,0-1 0 0 0,-31-19 0 0 0,25 20 0 0 0,0 0 0 0 0,-2 1 0 0 0,1 1 0 0 0,-1 2 0 0 0,-1 0 0 0 0,1 1 0 0 0,-1 1 0 0 0,-1 1 0 0 0,-23-2 0 0 0,15 6-3104 0 0,26 2 1760 0 0,1-1 0 0 0,-1 1 0 0 0,1 0 0 0 0,0 0 0 0 0,-1 1 0 0 0,1 0 0 0 0,0 0 0 0 0,0 0 0 0 0,0 0 0 0 0,0 1 0 0 0,-5 3 0 0 0,-1 1-6266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5:59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1 740 0 0,'0'0'1245'0'0,"11"7"6984"0"0,38 31-7001 0 0,-31-18-821 0 0,0 0 0 0 0,-1 1 0 0 0,24 42 0 0 0,35 77 769 0 0,-65-119-955 0 0,41 85 682 0 0,48 90 673 0 0,-74-151-1049 0 0,1-1-1 0 0,41 47 1 0 0,-50-71-277 0 0,1 0 1 0 0,0-2 0 0 0,2 0-1 0 0,0-2 1 0 0,1 0 0 0 0,0-1 0 0 0,1-2-1 0 0,1 0 1 0 0,0-1 0 0 0,1-2-1 0 0,0 0 1 0 0,0-2 0 0 0,1 0-1 0 0,49 6 1 0 0,-23-8 1685 0 0,-53-8-2152 0 0,1 0 0 0 0,0 1 1 0 0,-1-1-1 0 0,0 1 0 0 0,1-1 0 0 0,-1 1 1 0 0,0-1-1 0 0,1 1 0 0 0,-1 0 1 0 0,0-1-1 0 0,0 1 0 0 0,-2-2 1 0 0,3 3 128 0 0,-10-10-2376 0 0,-1 1 0 0 0,0 0 1 0 0,0 0-1 0 0,-15-7 0 0 0,-6-2-2610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5:59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87 640 0 0,'-11'-22'16731'0'0,"10"48"-16284"0"0,1 1 1 0 0,1-1-1 0 0,6 30 1 0 0,-3-18-216 0 0,1 0 145 0 0,2-1 0 0 0,20 64-1 0 0,-27-101-344 0 0,0 0 1 0 0,0 0-1 0 0,0 0 0 0 0,1 0 0 0 0,-1 0 1 0 0,0 0-1 0 0,0 0 0 0 0,0 0 0 0 0,0-1 1 0 0,0 1-1 0 0,0 0 0 0 0,0 0 0 0 0,0 0 1 0 0,0 0-1 0 0,0 0 0 0 0,0 0 0 0 0,0 0 1 0 0,0 0-1 0 0,0 0 0 0 0,1 0 0 0 0,-1 0 1 0 0,0-1-1 0 0,0 1 0 0 0,0 0 0 0 0,0 0 0 0 0,0 0 1 0 0,0 0-1 0 0,0 0 0 0 0,0 0 0 0 0,1 0 1 0 0,-1 0-1 0 0,0 0 0 0 0,0 0 0 0 0,0 0 1 0 0,0 0-1 0 0,0 0 0 0 0,0 0 0 0 0,0 0 1 0 0,1 0-1 0 0,-1 0 0 0 0,0 0 0 0 0,0 0 1 0 0,0 0-1 0 0,0 1 0 0 0,0-1 0 0 0,0 0 1 0 0,0 0-1 0 0,1 0 0 0 0,2-23 540 0 0,-1-30-192 0 0,-10-9 551 0 0,-25-100 0 0 0,26 131-87 0 0,3 15-227 0 0,1 4 715 0 0,0 0 0 0 0,1-1 0 0 0,-1-15 0 0 0,3 28-1198 0 0,14 1 78 0 0,174 42 315 0 0,-93-19-349 0 0,-76-19-773 0 0,-1 1 1 0 0,24 10-1 0 0,-17-4-3112 0 0,-2 1-3893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5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8 312 32 0 0,'-7'-20'15345'0'0,"147"290"-10927"0"0,-136-262-4095 0 0,1 0 1 0 0,0-1-1 0 0,0 1 0 0 0,1-1 0 0 0,10 10 1 0 0,-14-20-225 0 0,-1-1 1 0 0,0 0 0 0 0,-1 0-1 0 0,1 0 1 0 0,-1 0 0 0 0,0 0-1 0 0,0-6 1 0 0,-7-51 429 0 0,2 35-306 0 0,2 0 0 0 0,1 0-1 0 0,1 0 1 0 0,3-28-1 0 0,-2 53-220 0 0,1 1 0 0 0,-1-1 0 0 0,0 0 1 0 0,0 1-1 0 0,0-1 0 0 0,1 1 0 0 0,-1-1 0 0 0,0 1 0 0 0,0-1 0 0 0,1 0 0 0 0,-1 1 0 0 0,1-1 0 0 0,-1 1 0 0 0,0-1 0 0 0,1 1 0 0 0,-1-1 0 0 0,1 1 1 0 0,-1 0-1 0 0,1-1 0 0 0,-1 1 0 0 0,1 0 0 0 0,0-1 0 0 0,-1 1 0 0 0,1 0 0 0 0,-1 0 0 0 0,1-1 0 0 0,0 1 0 0 0,-1 0 0 0 0,2 0 0 0 0,25 2 15 0 0,28 19-31 0 0,-51-19 15 0 0,37 16-78 0 0,63 18 0 0 0,-84-31 39 0 0,-1 0-1 0 0,1-1 0 0 0,0-2 1 0 0,-1 0-1 0 0,34-1 1 0 0,-51-1 85 0 0,-1 0 1 0 0,0 0-1 0 0,1 0 0 0 0,-1 0 1 0 0,0-1-1 0 0,1 1 0 0 0,-1 0 0 0 0,0-1 1 0 0,0 1-1 0 0,1-1 0 0 0,-1 0 1 0 0,0 1-1 0 0,0-1 0 0 0,0 0 1 0 0,0 1-1 0 0,0-1 0 0 0,0 0 1 0 0,0 0-1 0 0,0 0 0 0 0,0 0 1 0 0,0 0-1 0 0,-1 0 0 0 0,1-1 1 0 0,0 1-1 0 0,-1 0 0 0 0,1-1 1 0 0,0-2 65 0 0,0 1 1 0 0,0 0-1 0 0,-1-1 0 0 0,1 1 1 0 0,-1-1-1 0 0,0 1 1 0 0,0-1-1 0 0,0 1 0 0 0,-1-1 1 0 0,0-3-1 0 0,-2-5 235 0 0,-1-1 0 0 0,0 1 0 0 0,0-1 0 0 0,-10-16 0 0 0,-3 0 74 0 0,-1 1 1 0 0,-1 1-1 0 0,-2 0 1 0 0,0 1-1 0 0,-2 2 1 0 0,-1 0-1 0 0,0 1 1 0 0,-2 2-1 0 0,-1 0 1 0 0,-42-24-1 0 0,51 35-541 0 0,18 12-132 0 0,-1 0 0 0 0,1 0 1 0 0,0 0-1 0 0,0 0 0 0 0,0 0 0 0 0,0 0 0 0 0,0 0 0 0 0,0 0 0 0 0,1 0 0 0 0,-1 0 0 0 0,1 0 0 0 0,-1 0 0 0 0,3 3 0 0 0,3 9-867 0 0,1 0 0 0 0,1 0-1 0 0,0 0 1 0 0,0-1-1 0 0,2-1 1 0 0,18 20 0 0 0,-21-25 76 0 0,1 0 1 0 0,0 0 0 0 0,1 0 0 0 0,-1-1 0 0 0,17 8 0 0 0,-18-11-257 0 0,0 0-1 0 0,0-1 1 0 0,0 1 0 0 0,0-2-1 0 0,9 2 1 0 0,2-1-2792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5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0 264 1996 0 0,'8'-6'259'0'0,"-1"-1"0"0"0,-1 0 0 0 0,0 0 0 0 0,0 0 0 0 0,0 0 0 0 0,-1-1 0 0 0,0 0-1 0 0,0 0 1 0 0,-1 0 0 0 0,4-10 0 0 0,-6 12 421 0 0,-1 1 1 0 0,1-1-1 0 0,-1 1 0 0 0,0-1 0 0 0,0 0 1 0 0,-1 1-1 0 0,0-10 0 0 0,0 11 341 0 0,-1-1-1 0 0,0 1 1 0 0,0 0-1 0 0,0 0 1 0 0,0 0 0 0 0,-1 0-1 0 0,1 0 1 0 0,-1 0 0 0 0,0 0-1 0 0,0 1 1 0 0,-4-5 1132 0 0,6 8-2095 0 0,0-1 1 0 0,0 1 0 0 0,0 0 0 0 0,0 0 0 0 0,0 0-1 0 0,0 0 1 0 0,0 0 0 0 0,0 0 0 0 0,0 0 0 0 0,0 0 0 0 0,0 0-1 0 0,0-1 1 0 0,0 1 0 0 0,0 0 0 0 0,0 0 0 0 0,0 0 0 0 0,0 0-1 0 0,-1 0 1 0 0,1 0 0 0 0,0 0 0 0 0,0 0 0 0 0,0 0 0 0 0,0 0-1 0 0,0 0 1 0 0,0 0 0 0 0,0 0 0 0 0,0 0 0 0 0,0 0 0 0 0,0 0-1 0 0,-1 0 1 0 0,1 0 0 0 0,0 0 0 0 0,0 0 0 0 0,0 0 0 0 0,0 0-1 0 0,0 0 1 0 0,0 0 0 0 0,0 0 0 0 0,0 0 0 0 0,-1 0 0 0 0,1 0-1 0 0,0 0 1 0 0,0 0 0 0 0,0 0 0 0 0,0 0 0 0 0,0 0 0 0 0,0 0-1 0 0,0 0 1 0 0,0 0 0 0 0,0 0 0 0 0,0 0 0 0 0,-1 0 0 0 0,1 0-1 0 0,0 0 1 0 0,0 0 0 0 0,0 1 0 0 0,0-1 0 0 0,0 0 0 0 0,0 0-1 0 0,0 0 1 0 0,0 0 0 0 0,0 0 0 0 0,0 0 0 0 0,0 0 0 0 0,0 0-1 0 0,0 0 1 0 0,0 1 0 0 0,-7 11 949 0 0,-4 17-499 0 0,7-10-374 0 0,2 1 1 0 0,0-1 0 0 0,1 1-1 0 0,0 0 1 0 0,5 34 0 0 0,-3-49-214 0 0,0 1 1 0 0,0-1 0 0 0,1 1-1 0 0,0-1 1 0 0,0 0 0 0 0,0 0-1 0 0,0 0 1 0 0,1 0 0 0 0,0 0 0 0 0,0 0-1 0 0,4 4 1 0 0,-4-7 3 0 0,0 1 0 0 0,-1-1 0 0 0,1 0 0 0 0,0 0 0 0 0,0 0 0 0 0,1 0 0 0 0,-1 0 0 0 0,0-1 0 0 0,1 1 0 0 0,-1-1 0 0 0,0 0 0 0 0,1 0 0 0 0,0 0 0 0 0,-1-1 0 0 0,1 1 0 0 0,-1-1 0 0 0,1 0 0 0 0,6 0 0 0 0,-4-1 18 0 0,-1 0 1 0 0,1 0 0 0 0,-1 0-1 0 0,0 0 1 0 0,1-1 0 0 0,-1 0-1 0 0,0 0 1 0 0,0-1 0 0 0,0 1 0 0 0,0-1-1 0 0,-1 0 1 0 0,1 0 0 0 0,-1-1-1 0 0,1 1 1 0 0,-1-1 0 0 0,0 0-1 0 0,-1 0 1 0 0,1 0 0 0 0,-1-1 0 0 0,0 1-1 0 0,0-1 1 0 0,5-9 0 0 0,-4 5 76 0 0,-1 1 1 0 0,0 0 0 0 0,0-1-1 0 0,-1 1 1 0 0,0-1-1 0 0,0 0 1 0 0,-1 1 0 0 0,0-1-1 0 0,-1 0 1 0 0,0 0-1 0 0,0 0 1 0 0,-1 0-1 0 0,-3-16 1 0 0,1 15 190 0 0,-1-1 0 0 0,0 0 0 0 0,-1 1 0 0 0,0 0 0 0 0,0 0 1 0 0,-11-15-1 0 0,13 21-99 0 0,0 1 0 0 0,0-1 0 0 0,0 0 0 0 0,0 1 0 0 0,0 0 0 0 0,-1 0 0 0 0,0 0 0 0 0,1 0 0 0 0,-1 0 1 0 0,0 1-1 0 0,0-1 0 0 0,-1 1 0 0 0,1 0 0 0 0,0 1 0 0 0,-1-1 0 0 0,1 1 0 0 0,-1 0 0 0 0,1 0 0 0 0,-6-1 0 0 0,8 3-169 0 0,-1-1-1 0 0,1 1 0 0 0,0-1 1 0 0,0 1-1 0 0,-1 0 0 0 0,1 0 1 0 0,0 0-1 0 0,0 0 0 0 0,0 0 1 0 0,0 0-1 0 0,0 1 0 0 0,1-1 0 0 0,-1 1 1 0 0,0-1-1 0 0,0 1 0 0 0,1 0 1 0 0,-1 0-1 0 0,1-1 0 0 0,0 1 1 0 0,-1 0-1 0 0,1 0 0 0 0,0 1 1 0 0,0-1-1 0 0,0 0 0 0 0,0 4 0 0 0,-3 3-401 0 0,2 0 0 0 0,0 0 0 0 0,0 0 0 0 0,0 0 0 0 0,0 12 0 0 0,2-2-864 0 0,0 0 0 0 0,1 0 0 0 0,5 26 0 0 0,-3-34-1492 0 0,0 0 1 0 0,0 0-1 0 0,9 19 0 0 0,-4-14-2628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49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4 1404 0 0,'-16'-4'31332'0'0,"9"5"-31301"0"0,-1 2-31 0 0,-3 5 0 0 0,0 0 0 0 0,1 1 0 0 0,0 1 0 0 0,1-1 0 0 0,0 2 0 0 0,0-1 0 0 0,1 1 0 0 0,1 0 0 0 0,0 1 0 0 0,0 0 0 0 0,1 0 0 0 0,1 0 0 0 0,0 1 0 0 0,1 0 0 0 0,0 0 0 0 0,1 0 0 0 0,0 0 0 0 0,1 0 0 0 0,1 1 0 0 0,0-1 0 0 0,1 22 0 0 0,0-32 0 0 0,0 1 0 0 0,1-1 0 0 0,-1 1 0 0 0,1-1 0 0 0,-1 1 0 0 0,1-1 0 0 0,1 1 0 0 0,-1-1 0 0 0,0 0 0 0 0,1 1 0 0 0,-1-1 0 0 0,1 0 0 0 0,0 0 0 0 0,0 0 0 0 0,0-1 0 0 0,1 1 0 0 0,-1 0 0 0 0,1-1 0 0 0,3 4 0 0 0,-1-3 0 0 0,0-1 0 0 0,-1 1 0 0 0,1-1 0 0 0,0 0 0 0 0,0-1 0 0 0,0 1 0 0 0,0-1 0 0 0,0 0 0 0 0,1 0 0 0 0,-1-1 0 0 0,10 1 0 0 0,0-2 0 0 0,0 0 0 0 0,0-1 0 0 0,0-1 0 0 0,0 0 0 0 0,-1-1 0 0 0,0-1 0 0 0,0 0 0 0 0,18-9 0 0 0,14-7 0 0 0,-41 16 0 0 0,-4 4-171 0 0,-1 1 1 0 0,0-1-1 0 0,1 0 0 0 0,-1 0 0 0 0,0 0 1 0 0,0 0-1 0 0,1 0 0 0 0,-1 0 0 0 0,0 0 1 0 0,0 1-1 0 0,0-1 0 0 0,0 0 0 0 0,0 0 1 0 0,0 0-1 0 0,-1 0 0 0 0,1 0 1 0 0,0 0-1 0 0,0 0 0 0 0,-1 0 0 0 0,1 0 1 0 0,-1 0-1 0 0,0 0-694 0 0,0 0 0 0 0,0 0 0 0 0,0 0 1 0 0,0 0-1 0 0,0 0 0 0 0,-1 0 0 0 0,1 0 0 0 0,0 1 0 0 0,0-1 1 0 0,-1 0-1 0 0,1 1 0 0 0,-1-1 0 0 0,-2 0 0 0 0,0 0-1891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6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1 382 1652 0 0,'0'-9'11992'0'0,"1"9"-11785"0"0,21-4 2732 0 0,29 6-2537 0 0,-36 1-122 0 0,0 1-1 0 0,0 0 0 0 0,0 1 0 0 0,0 0 1 0 0,-1 1-1 0 0,1 1 0 0 0,-2 1 0 0 0,1-1 1 0 0,-1 2-1 0 0,0 0 0 0 0,-1 1 1 0 0,0 0-1 0 0,-1 1 0 0 0,0 0 0 0 0,18 24 1 0 0,-28-35-146 0 0,-1 0-1 0 0,0 0 1 0 0,1 1 0 0 0,-1-1 0 0 0,0 0 0 0 0,1 0 0 0 0,-1 1 0 0 0,0-1 0 0 0,0 0 0 0 0,1 1 0 0 0,-1-1 0 0 0,0 0 0 0 0,0 1 0 0 0,0-1-1 0 0,1 0 1 0 0,-1 1 0 0 0,0-1 0 0 0,0 0 0 0 0,0 1 0 0 0,0-1 0 0 0,0 1 0 0 0,0-1 0 0 0,0 0 0 0 0,0 1 0 0 0,0-1 0 0 0,0 1 0 0 0,0-1-1 0 0,0 0 1 0 0,0 1 0 0 0,0-1 0 0 0,0 1 0 0 0,0-1 0 0 0,0 0 0 0 0,-1 1 0 0 0,1 0 0 0 0,-14-8 1345 0 0,-23-22-308 0 0,22 13-685 0 0,1 0 0 0 0,0-1 0 0 0,1-1 0 0 0,1 0 0 0 0,0 0 0 0 0,1-1 0 0 0,2-1 0 0 0,0 0 0 0 0,1 0 0 0 0,-10-37 0 0 0,16 45-838 0 0,0-1 1 0 0,0 0-1 0 0,1 1 0 0 0,1-1 0 0 0,0 0 0 0 0,0 1 0 0 0,2-1 1 0 0,3-20-1 0 0,-2 23-1092 0 0,0 1 1 0 0,1-1-1 0 0,0 1 1 0 0,8-15-1 0 0,-6 15-1069 0 0,0 0 0 0 0,1 0 0 0 0,0 1 1 0 0,14-13-1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6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17 648 0 0,'-26'-16'14115'0'0,"3"16"-7196"0"0,19 2-6692 0 0,0 0 1 0 0,1 0-1 0 0,-1 1 0 0 0,1-1 1 0 0,0 1-1 0 0,0 0 0 0 0,0 0 0 0 0,0 1 1 0 0,0-1-1 0 0,1 0 0 0 0,-1 1 1 0 0,-1 4-1 0 0,-3 2-52 0 0,0 2-1 0 0,1-1 1 0 0,0 1 0 0 0,1-1 0 0 0,0 1-1 0 0,-3 15 1 0 0,7-24-226 0 0,0 0-1 0 0,1 0 1 0 0,-1 0-1 0 0,1-1 1 0 0,0 1 0 0 0,0 0-1 0 0,0 0 1 0 0,0 0-1 0 0,0 0 1 0 0,1 0-1 0 0,-1-1 1 0 0,1 1 0 0 0,0 0-1 0 0,0 0 1 0 0,0-1-1 0 0,0 1 1 0 0,0 0-1 0 0,1-1 1 0 0,-1 0 0 0 0,1 1-1 0 0,0-1 1 0 0,-1 0-1 0 0,1 1 1 0 0,0-1-1 0 0,0 0 1 0 0,1-1 0 0 0,-1 1-1 0 0,0 0 1 0 0,0-1-1 0 0,1 1 1 0 0,-1-1-1 0 0,1 1 1 0 0,0-1 0 0 0,4 1-1 0 0,12 3-189 0 0,0 0 0 0 0,0-2 0 0 0,0 0 0 0 0,0-1 0 0 0,33-1 0 0 0,-28-1-31 0 0,1 1-1 0 0,39 8 1 0 0,-48-3 3944 0 0,-27 0-1946 0 0,-2 0-1746 0 0,-121 60-1376 0 0,128-64 46 0 0,-5 3 527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09:47:27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83 315 1372 0 0,'5'6'22196'0'0,"3"-11"-21990"0"0,0 0-1 0 0,0 0 0 0 0,-1-1 1 0 0,0 0-1 0 0,0-1 1 0 0,0 0-1 0 0,10-14 0 0 0,37-61 220 0 0,-51 76-422 0 0,0 0 0 0 0,-1 0 0 0 0,0 0 0 0 0,-1 0 0 0 0,1 0 0 0 0,-1-1 0 0 0,0 1 0 0 0,-1 0 0 0 0,1-1 0 0 0,-1 1 0 0 0,-1-1 0 0 0,1 1 0 0 0,-1 0 0 0 0,0-1 0 0 0,-3-9 0 0 0,3 13-5 0 0,0-1 1 0 0,0 1-1 0 0,0-1 1 0 0,-1 1-1 0 0,1 0 0 0 0,-1 0 1 0 0,0-1-1 0 0,0 1 0 0 0,0 0 1 0 0,0 1-1 0 0,0-1 1 0 0,-1 0-1 0 0,1 0 0 0 0,-1 1 1 0 0,1 0-1 0 0,-1-1 0 0 0,0 1 1 0 0,0 0-1 0 0,0 1 1 0 0,-1-1-1 0 0,1 0 0 0 0,0 1 1 0 0,-1 0-1 0 0,1 0 1 0 0,-1 0-1 0 0,1 0 0 0 0,-1 0 1 0 0,-5 0-1 0 0,5 2-5 0 0,0 0 0 0 0,0 0-1 0 0,1 0 1 0 0,-1 1 0 0 0,0-1 0 0 0,1 1 0 0 0,-1 0-1 0 0,1 0 1 0 0,-1 0 0 0 0,1 0 0 0 0,0 1-1 0 0,0-1 1 0 0,0 1 0 0 0,0 0 0 0 0,1 0 0 0 0,-1 0-1 0 0,-3 6 1 0 0,-3 3-20 0 0,0 1 0 0 0,-12 27 0 0 0,13-23 1 0 0,2-1-1 0 0,0 1 0 0 0,1 1 0 0 0,1-1 0 0 0,0 1 0 0 0,-1 32 1 0 0,4-44 16 0 0,1 1-1 0 0,0-1 1 0 0,0 1 0 0 0,1 0 0 0 0,-1-1 0 0 0,2 1 0 0 0,-1-1 0 0 0,1 0 0 0 0,0 1 0 0 0,0-1 0 0 0,0 0 0 0 0,1 0 0 0 0,0 0 0 0 0,0 0 0 0 0,1-1 0 0 0,-1 1 0 0 0,1-1 0 0 0,1 0 0 0 0,-1 0 0 0 0,1 0 0 0 0,6 5 0 0 0,-6-7 9 0 0,0-1 1 0 0,0 1-1 0 0,1-1 1 0 0,-1 0-1 0 0,1 0 1 0 0,-1-1 0 0 0,1 0-1 0 0,0 0 1 0 0,-1 0-1 0 0,1-1 1 0 0,0 1-1 0 0,0-1 1 0 0,-1-1-1 0 0,1 1 1 0 0,0-1 0 0 0,-1 0-1 0 0,1 0 1 0 0,0-1-1 0 0,6-2 1 0 0,9-4 15 0 0,-1 0 1 0 0,1-2 0 0 0,31-21 0 0 0,-2-4 15 0 0,-2-3 0 0 0,-2-1 0 0 0,57-62 1 0 0,17-16 3010 0 0,-102 99-3582 0 0,-27 27-4761 0 0,-9 9-5084 0 0,9-8 3628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1:58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2542 758 132 0 0,'0'0'6691'0'0,"12"12"-4216"0"0,-12 9 9084 0 0,0-33-9814 0 0,0-15-1286 0 0,1 6-170 0 0,-1 0 0 0 0,-1 0 0 0 0,-1 0 0 0 0,-8-40 0 0 0,5 47-231 0 0,1 0 517 0 0,0 0 0 0 0,-1 1 0 0 0,0 0 0 0 0,-1 0 0 0 0,-1 1 0 0 0,-11-17 0 0 0,-14-10 260 0 0,-3 1 1 0 0,-1 1 0 0 0,-1 2-1 0 0,-58-41 1 0 0,70 59-836 0 0,0 2 0 0 0,-1 0 0 0 0,-50-19 0 0 0,40 18 0 0 0,-174-70 0 0 0,193 80 0 0 0,-15-6 0 0 0,-1 1 0 0 0,-49-7 0 0 0,58 12 0 0 0,-88-8 0 0 0,103 14 0 0 0,-1-2 0 0 0,0 1 0 0 0,-1-1 0 0 0,-1 1 0 0 0,-1 0 0 0 0,0 0 0 0 0,1 1 0 0 0,-1 0 0 0 0,1-1 0 0 0,-1 0 0 0 0,-46 1 0 0 0,-9 4 0 0 0,-68 13 0 0 0,118-14 0 0 0,-190 28 0 0 0,185-27 0 0 0,10-2 0 0 0,-1 0 0 0 0,1-1 0 0 0,-1 0 0 0 0,-19-3 0 0 0,-6 5 0 0 0,-55 6 0 0 0,88-9 0 0 0,10-2 0 0 0,-47 9 0 0 0,27-4 0 0 0,-51 5 0 0 0,20-3 0 0 0,-19-1 0 0 0,51-4 0 0 0,-41 4 0 0 0,49-3 0 0 0,-1 1 0 0 0,-2-2 0 0 0,1 1 0 0 0,0 1 0 0 0,0-1 0 0 0,-2 0 0 0 0,0 1 0 0 0,1-1 0 0 0,1-1 0 0 0,-2-1 0 0 0,10 1 0 0 0,-47 14 0 0 0,40-12 0 0 0,2 0 0 0 0,-1 1 0 0 0,1-1 0 0 0,-2 0 0 0 0,-1 1 0 0 0,1-1 0 0 0,1 1 0 0 0,-41 14 0 0 0,41-14 0 0 0,1 1 0 0 0,-17 9 0 0 0,4 3 0 0 0,-1 2 0 0 0,16-14 0 0 0,1-1 0 0 0,-1 2 0 0 0,1 0 0 0 0,0 0 0 0 0,0 1 0 0 0,0 0 0 0 0,1 0 0 0 0,0 0 0 0 0,0 0 0 0 0,0 0 0 0 0,1 0 0 0 0,0 0 0 0 0,0 1 0 0 0,0 8 0 0 0,-1 7 0 0 0,-3 23 0 0 0,0 60 0 0 0,5-10 0 0 0,0-79 0 0 0,2 1 0 0 0,0-2 0 0 0,0 1 0 0 0,6 18 0 0 0,1 16 0 0 0,4 50 0 0 0,-2-7 0 0 0,12 36 0 0 0,-15-97 0 0 0,2 0 0 0 0,1-1 0 0 0,2 0 0 0 0,1-1 0 0 0,1-1 0 0 0,34 50 0 0 0,-39-65 0 0 0,1 0 0 0 0,1-1 0 0 0,0 0 0 0 0,1-1 0 0 0,0 0 0 0 0,1-1 0 0 0,0-1 0 0 0,22 13 0 0 0,-8-9 0 0 0,1 0 0 0 0,0-2 0 0 0,1-2 0 0 0,1 0 0 0 0,0-2 0 0 0,0-2 0 0 0,0 0 0 0 0,55 1 0 0 0,-29-6 0 0 0,78-2 0 0 0,-105-1 0 0 0,182-24 0 0 0,-34-14 0 0 0,-178 40 0 0 0,15-3 0 0 0,0 0 0 0 0,0-1 0 0 0,18-7 0 0 0,164-76 0 0 0,-161 72 0 0 0,84-33 0 0 0,-111 45 0 0 0,-1 0 0 0 0,56-22 0 0 0,-55 24 0 0 0,0-2 0 0 0,0 0 0 0 0,-2 1 0 0 0,1 1 0 0 0,1 0 0 0 0,0 0 0 0 0,1-1 0 0 0,1 2 0 0 0,-1-1 0 0 0,0 0 0 0 0,2 1 0 0 0,-3 0 0 0 0,0 0 0 0 0,37-3-53 0 0,-44 3 23 0 0,27-5 113 0 0,-20 3-83 0 0,0-2 0 0 0,56-14 0 0 0,31-15 0 0 0,-93 32 0 0 0,-5-2 0 0 0,30-11 0 0 0,-22 11 0 0 0,1 0 0 0 0,-1 0 0 0 0,0-1 0 0 0,1 0 0 0 0,-2 0 0 0 0,1-1 0 0 0,0 1 0 0 0,4-6 0 0 0,33-28 0 0 0,-12 14 0 0 0,-26 20 0 0 0,-3 0 0 0 0,3 0 0 0 0,0 1 0 0 0,-1 1 0 0 0,0-2 0 0 0,1 0 0 0 0,0-2 0 0 0,-2 2 0 0 0,1 0 0 0 0,1 0 0 0 0,-2 0 0 0 0,2-6 0 0 0,-5 10 0 0 0,10-8 0 0 0,-7 4 0 0 0,-1-2 0 0 0,1 1 0 0 0,-1 0 0 0 0,1 0 0 0 0,-1-1 0 0 0,-1 1 0 0 0,3 2 0 0 0,-1-2 0 0 0,0 1 0 0 0,-1 0 0 0 0,1-1 0 0 0,0 0 0 0 0,1 1 0 0 0,-1-1 0 0 0,0 1 0 0 0,-2-2 0 0 0,1 0 0 0 0,1 1 0 0 0,-2 0 0 0 0,1 0 0 0 0,1-1 0 0 0,0 2 0 0 0,-1-1 0 0 0,1 0 0 0 0,-2-1 0 0 0,1 1 0 0 0,0-1 0 0 0,1 1 0 0 0,-1-1 0 0 0,-1 1 0 0 0,1 0 0 0 0,-3-2 0 0 0,1 1 0 0 0,2 1 0 0 0,-1-1 0 0 0,0-1 0 0 0,0 2 0 0 0,0-1 0 0 0,0 1 0 0 0,-1 0-24 0 0,0 4-185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1:59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12 412 0 0,'7'-11'15038'0'0,"-6"10"-14455"0"0,44 12 1018 0 0,-28-8-1220 0 0,0 1-1 0 0,0 1 1 0 0,0 1-1 0 0,-1 0 1 0 0,0 1-1 0 0,0 0 0 0 0,27 18 1 0 0,0 11 779 0 0,-1 2 0 0 0,61 73 0 0 0,-53-54-515 0 0,-27-35-426 0 0,0-1-1 0 0,1 0 1 0 0,1-2 0 0 0,1-1 0 0 0,0-1 0 0 0,1-1-1 0 0,1-1 1 0 0,32 11 0 0 0,-26-13-39 0 0,0-1 0 0 0,2-2-1 0 0,-1-2 1 0 0,1-1 0 0 0,0-1 0 0 0,62 0 0 0 0,-85-5 17 0 0,1-1 0 0 0,0 0 0 0 0,-1-1 0 0 0,1-1 0 0 0,-1 0 0 0 0,1-1 1 0 0,-1 0-1 0 0,0-1 0 0 0,0 0 0 0 0,-1-1 0 0 0,1-1 0 0 0,12-7 0 0 0,-11 4-681 0 0,-7 4-3455 0 0,-18 6-201 0 0,-11 1 3193 0 0,-25 5-9478 0 0,8 1 4431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01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24 172 672 0 0,'-23'-6'27905'0'0,"25"15"-27895"0"0,0 1 0 0 0,1-1 0 0 0,0 1-1 0 0,1-1 1 0 0,0 0 0 0 0,0 0 0 0 0,9 11-1 0 0,0 6-2 0 0,0 0-13 0 0,11 23 12 0 0,42 64-1 0 0,-49-92 535 0 0,-17-21-511 0 0,0 0 0 0 0,1 0-1 0 0,-1 0 1 0 0,0-1-1 0 0,0 1 1 0 0,0 0-1 0 0,1 0 1 0 0,-1 0-1 0 0,0 0 1 0 0,0 0-1 0 0,0 0 1 0 0,0 0-1 0 0,0 0 1 0 0,1-1-1 0 0,-1 1 1 0 0,0 0-1 0 0,0 0 1 0 0,0 0-1 0 0,0 0 1 0 0,0 0-1 0 0,0-1 1 0 0,1 1-1 0 0,-1 0 1 0 0,0 0-1 0 0,0 0 1 0 0,0 0-1 0 0,0-1 1 0 0,0 1-1 0 0,0 0 1 0 0,0 0-1 0 0,0 0 1 0 0,0-1-1 0 0,0 1 1 0 0,0 0 0 0 0,0 0-1 0 0,0 0 1 0 0,0-1-1 0 0,0 1 1 0 0,0 0-1 0 0,0 0 1 0 0,0 0-1 0 0,0 0 1 0 0,0-1-1 0 0,-1 1 1 0 0,1 0-1 0 0,0 0 1 0 0,0 0-1 0 0,0 0 1 0 0,0-1-1 0 0,0 1 1 0 0,0 0-1 0 0,-1 0 1 0 0,-15-50 2212 0 0,12 38-2623 0 0,-7-19 430 0 0,-8-26 23 0 0,-52-106-1 0 0,65 151-70 0 0,1 1 0 0 0,0 0 0 0 0,-5-20 0 0 0,8 26 0 0 0,-1 1 0 0 0,72-12 0 0 0,271-48 0 0 0,-334 62 0 0 0,0 0 0 0 0,2 1 0 0 0,1-1 0 0 0,-6-2-259 0 0,-1 9-2242 0 0,0 3-577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03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17 720 0 0,'22'-17'25966'0'0,"-28"19"-25907"0"0,0-1-1 0 0,0 1 0 0 0,0 0 0 0 0,0 0 0 0 0,0 1 1 0 0,0 0-1 0 0,1 0 0 0 0,-1 0 0 0 0,1 1 0 0 0,0-1 0 0 0,0 1 1 0 0,0 1-1 0 0,0-1 0 0 0,1 1 0 0 0,0 0 0 0 0,0 0 1 0 0,0 0-1 0 0,0 0 0 0 0,-4 10 0 0 0,5-9-233 0 0,-1 1 0 0 0,2-1 0 0 0,-1 1-1 0 0,1 0 1 0 0,0 0 0 0 0,0 0 0 0 0,0 0-1 0 0,1 0 1 0 0,1 1 0 0 0,-1-1 0 0 0,1 0 0 0 0,0 0-1 0 0,1 1 1 0 0,-1-1 0 0 0,2 0 0 0 0,-1 0-1 0 0,4 12 1 0 0,-4-17 96 0 0,0 1 0 0 0,0 0 0 0 0,0-1 0 0 0,0 1-1 0 0,1-1 1 0 0,-1 0 0 0 0,1 1 0 0 0,0-1 0 0 0,-1 0-1 0 0,1 0 1 0 0,0 0 0 0 0,0 0 0 0 0,0 0 0 0 0,0-1-1 0 0,1 1 1 0 0,-1-1 0 0 0,0 1 0 0 0,1-1 0 0 0,-1 0 0 0 0,1 0-1 0 0,-1 0 1 0 0,1 0 0 0 0,0 0 0 0 0,-1-1 0 0 0,1 1-1 0 0,0-1 1 0 0,0 1 0 0 0,-1-1 0 0 0,1 0 0 0 0,0 0-1 0 0,0-1 1 0 0,-1 1 0 0 0,4-1 0 0 0,0-1 33 0 0,-1 1-1 0 0,1-1 1 0 0,-1-1 0 0 0,1 1-1 0 0,-1-1 1 0 0,0 0 0 0 0,0 0-1 0 0,-1 0 1 0 0,1-1 0 0 0,0 1 0 0 0,-1-1-1 0 0,0 0 1 0 0,0-1 0 0 0,5-7-1 0 0,-2 2 89 0 0,-1-1 0 0 0,0-1 0 0 0,-1 1 0 0 0,0-1 0 0 0,4-16 0 0 0,-7 21 383 0 0,0 1 0 0 0,-1-1-1 0 0,1 0 1 0 0,-2 1 0 0 0,1-1-1 0 0,-1 0 1 0 0,0 0-1 0 0,0 1 1 0 0,-1-1 0 0 0,0 0-1 0 0,-3-10 1 0 0,25 88 3732 0 0,34 103-4220 0 0,-32-113 108 0 0,-2 2 0 0 0,23 114 0 0 0,-43-172-29 0 0,0 0 0 0 0,-1 0 0 0 0,0 1-1 0 0,1-1 1 0 0,-2 0 0 0 0,1 1 0 0 0,-1-1-1 0 0,0 0 1 0 0,0 0 0 0 0,0 1 0 0 0,-1-1 0 0 0,1 0-1 0 0,-1 0 1 0 0,0-1 0 0 0,-1 1 0 0 0,1 0 0 0 0,-1-1-1 0 0,-4 6 1 0 0,1-4 38 0 0,0 0 0 0 0,0 0 0 0 0,0 0 0 0 0,0-1-1 0 0,-1 0 1 0 0,0 0 0 0 0,0-1 0 0 0,-1 0 0 0 0,1 0-1 0 0,-1-1 1 0 0,-9 4 0 0 0,8-4 10 0 0,-1-1 1 0 0,0 1-1 0 0,0-2 0 0 0,0 1 1 0 0,0-1-1 0 0,-1-1 0 0 0,1 0 1 0 0,0 0-1 0 0,-12-3 0 0 0,15 2-44 0 0,1 0-1 0 0,0-1 1 0 0,0 0-1 0 0,-1 0 0 0 0,1 0 1 0 0,1-1-1 0 0,-1 0 1 0 0,0 0-1 0 0,1 0 1 0 0,0-1-1 0 0,-1 0 1 0 0,1 0-1 0 0,1 0 1 0 0,-9-9-1 0 0,10 9-19 0 0,0-1 0 0 0,1 0 0 0 0,-1 0 0 0 0,1 1 0 0 0,0-1 0 0 0,0-1 0 0 0,1 1 0 0 0,-1 0 0 0 0,1 0 0 0 0,0-1 0 0 0,1 1 0 0 0,-1 0 0 0 0,1-1 0 0 0,0 1 0 0 0,0-1 0 0 0,1 1 0 0 0,1-7 0 0 0,0 2 0 0 0,0 0 0 0 0,1 0 0 0 0,0 1 0 0 0,1-1 0 0 0,0 1 0 0 0,1 0 0 0 0,-1 0 0 0 0,10-11 0 0 0,-3 1-1389 0 0,-11 18 1227 0 0,0 0 1 0 0,1 0-1 0 0,-1 0 0 0 0,1 0 1 0 0,-1 0-1 0 0,1 0 0 0 0,0 1 1 0 0,-1-1-1 0 0,1 0 0 0 0,0 0 1 0 0,-1 0-1 0 0,1 1 0 0 0,0-1 1 0 0,0 0-1 0 0,0 1 0 0 0,0-1 1 0 0,0 0-1 0 0,0 1 0 0 0,1-1 1 0 0,47-8-7833 0 0,-34 4 3170 0 0,-6-1-1342 0 0,-2 1 1013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04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50 120 0 0,'0'0'1039'0'0,"-12"-34"18365"0"0,5 39-19340 0 0,0 0 0 0 0,1 0 0 0 0,0 0 0 0 0,0 1 1 0 0,0 0-1 0 0,1 0 0 0 0,0 0 0 0 0,0 1 0 0 0,0-1 0 0 0,1 1 0 0 0,0 1 0 0 0,0-1 0 0 0,-4 15 0 0 0,6-18-65 0 0,0 1 0 0 0,1 0 0 0 0,0-1 1 0 0,0 1-1 0 0,0 0 0 0 0,1-1 0 0 0,-1 1 0 0 0,1 0 0 0 0,0 0 0 0 0,1-1 0 0 0,-1 1 1 0 0,1 0-1 0 0,0-1 0 0 0,0 1 0 0 0,1 0 0 0 0,-1-1 0 0 0,1 1 0 0 0,0-1 0 0 0,0 0 1 0 0,0 0-1 0 0,1 0 0 0 0,-1 0 0 0 0,1 0 0 0 0,0 0 0 0 0,5 5 0 0 0,-4-7 2 0 0,-1 0-1 0 0,1 1 1 0 0,-1-1-1 0 0,1 0 1 0 0,0-1-1 0 0,-1 1 1 0 0,1-1-1 0 0,0 0 1 0 0,0 0-1 0 0,0 0 1 0 0,0 0-1 0 0,1-1 0 0 0,-1 1 1 0 0,0-1-1 0 0,0 0 1 0 0,0 0-1 0 0,0-1 1 0 0,0 1-1 0 0,0-1 1 0 0,0 0-1 0 0,0 0 1 0 0,0 0-1 0 0,0-1 1 0 0,0 1-1 0 0,0-1 1 0 0,-1 0-1 0 0,7-5 1 0 0,-4 4 95 0 0,0 0 0 0 0,-1-1 0 0 0,0 0 1 0 0,1-1-1 0 0,-2 1 0 0 0,1-1 1 0 0,0 0-1 0 0,-1 0 0 0 0,0 0 0 0 0,0-1 1 0 0,-1 1-1 0 0,1-1 0 0 0,-1 0 1 0 0,0 0-1 0 0,-1 0 0 0 0,4-11 0 0 0,-6 12 34 0 0,1-1-1 0 0,-1 1 1 0 0,0-1-1 0 0,-1 1 0 0 0,1-1 1 0 0,-1 1-1 0 0,0-1 1 0 0,0 1-1 0 0,-1 0 0 0 0,1-1 1 0 0,-1 1-1 0 0,-1 0 0 0 0,1 0 1 0 0,-1 0-1 0 0,1 0 1 0 0,-1 1-1 0 0,-1-1 0 0 0,1 1 1 0 0,-1 0-1 0 0,0 0 1 0 0,0 0-1 0 0,0 0 0 0 0,-5-3 1 0 0,5 4-83 0 0,0 1 1 0 0,0-1 0 0 0,0 1-1 0 0,0 0 1 0 0,-1 0 0 0 0,1 0-1 0 0,-1 1 1 0 0,1-1 0 0 0,-1 1-1 0 0,0 0 1 0 0,1 1 0 0 0,-1-1-1 0 0,0 1 1 0 0,-9 0 0 0 0,9 1-273 0 0,1 0 0 0 0,-1 0 0 0 0,0 0 0 0 0,1 1 0 0 0,0-1 0 0 0,-1 1 0 0 0,1 0 0 0 0,0 0 0 0 0,0 1 0 0 0,-7 4 0 0 0,10-6-148 0 0,-1 1 0 0 0,1-1 0 0 0,0 0 0 0 0,-1 1-1 0 0,1-1 1 0 0,0 1 0 0 0,0-1 0 0 0,0 1 0 0 0,0 0 0 0 0,0-1 0 0 0,1 1 0 0 0,-2 2 0 0 0,2 12-10419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04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17 292 0 0,'0'0'2958'0'0,"-25"-16"7337"0"0,21 16-9909 0 0,0 0 0 0 0,0 1 0 0 0,-1-1 1 0 0,1 1-1 0 0,0 0 0 0 0,0 0 0 0 0,0 1 1 0 0,0-1-1 0 0,0 1 0 0 0,0 0 0 0 0,0 0 1 0 0,1 0-1 0 0,-6 4 0 0 0,4-2-185 0 0,1 1-1 0 0,-1-1 1 0 0,1 1-1 0 0,0 0 1 0 0,1 0-1 0 0,-1 0 1 0 0,1 0-1 0 0,-6 11 1 0 0,7-10-209 0 0,-1 1 0 0 0,1 0 0 0 0,0-1 0 0 0,0 1 0 0 0,0 0 1 0 0,1 0-1 0 0,0 0 0 0 0,1 0 0 0 0,0 0 0 0 0,0 0 0 0 0,0 0 0 0 0,1 0 1 0 0,0 0-1 0 0,0 0 0 0 0,1 0 0 0 0,0 0 0 0 0,4 10 0 0 0,-4-14-24 0 0,0 0-1 0 0,0-1 1 0 0,0 0-1 0 0,0 1 1 0 0,0-1-1 0 0,0 0 1 0 0,1 0-1 0 0,-1 0 1 0 0,1 0-1 0 0,0-1 1 0 0,-1 1-1 0 0,1-1 1 0 0,0 1-1 0 0,0-1 1 0 0,0 0-1 0 0,0 0 1 0 0,0-1-1 0 0,0 1 1 0 0,0 0-1 0 0,0-1 1 0 0,0 0-1 0 0,0 0 1 0 0,1 0-1 0 0,-1 0 1 0 0,0 0-1 0 0,0-1 1 0 0,0 1-1 0 0,4-2 1 0 0,0 1-1 0 0,1-1 1 0 0,-1 0-1 0 0,0 0 1 0 0,0-1-1 0 0,0 0 1 0 0,0 0-1 0 0,0-1 1 0 0,-1 0-1 0 0,1 0 1 0 0,9-8-1 0 0,-14 9 91 0 0,1 0 1 0 0,-1 0-1 0 0,0 0 0 0 0,0 0 0 0 0,0 0 1 0 0,0 0-1 0 0,-1-1 0 0 0,1 1 1 0 0,-1-1-1 0 0,0 1 0 0 0,0-1 0 0 0,0 1 1 0 0,-1-1-1 0 0,1 0 0 0 0,-1 1 1 0 0,0-1-1 0 0,0 0 0 0 0,0 0 0 0 0,0 1 1 0 0,0-1-1 0 0,-1 0 0 0 0,0 1 0 0 0,0-1 1 0 0,0 1-1 0 0,0-1 0 0 0,-1 1 1 0 0,1-1-1 0 0,-4-4 0 0 0,0 0 128 0 0,1 0 1 0 0,-1 1-1 0 0,-1-1 0 0 0,1 1 1 0 0,-1 1-1 0 0,-1-1 0 0 0,1 1 1 0 0,-1 0-1 0 0,0 0 0 0 0,-15-8 1 0 0,19 12-243 0 0,0 1 1 0 0,-1-1-1 0 0,1 1 1 0 0,0 0-1 0 0,-1 0 1 0 0,1 0-1 0 0,-1 0 0 0 0,0 1 1 0 0,1-1-1 0 0,-1 1 1 0 0,1 0-1 0 0,-1 0 1 0 0,0 0-1 0 0,1 1 1 0 0,-1-1-1 0 0,-4 2 1 0 0,5-1-261 0 0,1 0 1 0 0,0 0 0 0 0,0 0 0 0 0,-1 0 0 0 0,1 1 0 0 0,0-1 0 0 0,0 1 0 0 0,0-1 0 0 0,1 1 0 0 0,-1 0 0 0 0,0 0 0 0 0,1 0 0 0 0,-1-1 0 0 0,1 2 0 0 0,-1-1 0 0 0,1 0-1 0 0,0 0 1 0 0,0 0 0 0 0,0 1 0 0 0,0-1 0 0 0,0 0 0 0 0,1 1 0 0 0,-1-1 0 0 0,0 5 0 0 0,1-6-442 0 0,-1 2 40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0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168 413 1180 0 0,'0'0'11404'0'0,"-29"-6"-5319"0"0,18 13-5873 0 0,1 0 1 0 0,0 0-1 0 0,1 1 0 0 0,0 0 1 0 0,0 1-1 0 0,0 0 0 0 0,1 0 0 0 0,1 0 1 0 0,0 1-1 0 0,0 1 0 0 0,1-1 1 0 0,0 1-1 0 0,0 0 0 0 0,2 0 1 0 0,-1 1-1 0 0,1 0 0 0 0,1-1 1 0 0,0 1-1 0 0,1 0 0 0 0,-1 19 0 0 0,3-29-242 0 0,-1 0-1 0 0,1 1 1 0 0,0-1-1 0 0,1 0 1 0 0,-1 1-1 0 0,0-1 0 0 0,1 0 1 0 0,-1 1-1 0 0,1-1 1 0 0,0 0-1 0 0,0 0 1 0 0,0 1-1 0 0,0-1 0 0 0,0 0 1 0 0,0 0-1 0 0,1 0 1 0 0,-1 0-1 0 0,1-1 1 0 0,-1 1-1 0 0,1 0 0 0 0,0-1 1 0 0,0 1-1 0 0,2 1 1 0 0,-1-1 0 0 0,1-1 1 0 0,-1 0 0 0 0,1 0-1 0 0,-1 0 1 0 0,1 0-1 0 0,0 0 1 0 0,-1-1 0 0 0,1 0-1 0 0,0 0 1 0 0,-1 0 0 0 0,1 0-1 0 0,0 0 1 0 0,5-2-1 0 0,2 0-23 0 0,0-1 0 0 0,1-1-1 0 0,-1 0 1 0 0,-1 0 0 0 0,1-1-1 0 0,-1 0 1 0 0,1-1-1 0 0,13-10 1 0 0,-18 10 44 0 0,0-1-1 0 0,-1 1 1 0 0,0-1-1 0 0,0 0 1 0 0,-1 0 0 0 0,1 0-1 0 0,-2-1 1 0 0,1 0 0 0 0,-1 1-1 0 0,0-1 1 0 0,-1 0-1 0 0,0-1 1 0 0,0 1 0 0 0,0 0-1 0 0,-1-1 1 0 0,-1 1-1 0 0,1 0 1 0 0,-2-1 0 0 0,1 1-1 0 0,-2-11 1 0 0,-3-16 78 0 0,-1 1-1 0 0,-2 0 1 0 0,-17-47-1 0 0,-83-178 2747 0 0,107 257-2654 0 0,0-1 1 0 0,0 1 0 0 0,0 0 0 0 0,-1 0 0 0 0,1 0 0 0 0,-1 0-1 0 0,1 0 1 0 0,-1 0 0 0 0,1 0 0 0 0,-1 0 0 0 0,-3-2-1 0 0,0 9 374 0 0,4 15-703 0 0,7 13 163 0 0,0 0-1 0 0,2-1 0 0 0,13 31 1 0 0,7 30 35 0 0,-17-53 35 0 0,2-1 0 0 0,1-1 0 0 0,2-1 0 0 0,2 0 0 0 0,1-1 0 0 0,30 42-1 0 0,28 36 373 0 0,-77-114-415 0 0,0 0-437 0 0,4-4-3320 0 0,-4 3 3320 0 0,0 1 0 0 0,1-1-1 0 0,-1 0 1 0 0,0 1 0 0 0,0-1 0 0 0,0 1 0 0 0,0-1 0 0 0,0 0 0 0 0,1 1 0 0 0,-1-1 0 0 0,0 1 0 0 0,-1-1 0 0 0,1 0 0 0 0,0 1 0 0 0,0-1 0 0 0,0 0 0 0 0,0-7-4264 0 0,0-7-1919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0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30 1248 0 0,'-9'-30'16744'0'0,"8"30"-16316"0"0,1 0 0 0 0,-1 0-1 0 0,0 0 1 0 0,0 0-1 0 0,0 0 1 0 0,0 1 0 0 0,1-1-1 0 0,-1 0 1 0 0,0 0-1 0 0,0 1 1 0 0,1-1 0 0 0,-1 0-1 0 0,0 1 1 0 0,0-1-1 0 0,1 1 1 0 0,-1-1 0 0 0,0 1-1 0 0,1-1 1 0 0,-2 2-1 0 0,-13 18 2322 0 0,-8 31-3031 0 0,19-42 1100 0 0,-1 3-673 0 0,1 0 0 0 0,0 0-1 0 0,0 0 1 0 0,2 1 0 0 0,0 0 0 0 0,0 0-1 0 0,0 13 1 0 0,2-24-149 0 0,0 0 0 0 0,0 1 0 0 0,0-1 0 0 0,0 1 1 0 0,0-1-1 0 0,1 0 0 0 0,-1 1 0 0 0,1-1 0 0 0,-1 0 0 0 0,1 1 0 0 0,0-1 0 0 0,0 0 0 0 0,0 0 1 0 0,0 0-1 0 0,0 0 0 0 0,1 0 0 0 0,-1 0 0 0 0,1 0 0 0 0,-1 0 0 0 0,1 0 0 0 0,0-1 0 0 0,-1 1 1 0 0,1-1-1 0 0,0 1 0 0 0,0-1 0 0 0,0 0 0 0 0,0 0 0 0 0,1 0 0 0 0,-1 0 0 0 0,0 0 0 0 0,0 0 1 0 0,0 0-1 0 0,1-1 0 0 0,-1 1 0 0 0,1-1 0 0 0,-1 0 0 0 0,0 1 0 0 0,1-1 0 0 0,-1 0 0 0 0,0-1 1 0 0,1 1-1 0 0,-1 0 0 0 0,1-1 0 0 0,-1 1 0 0 0,4-2 0 0 0,1 0 55 0 0,-1 0 0 0 0,1 0 1 0 0,-1 0-1 0 0,0-1 0 0 0,1 0 0 0 0,-1-1 0 0 0,0 1 0 0 0,-1-1 0 0 0,1 0 0 0 0,-1 0 1 0 0,0-1-1 0 0,0 0 0 0 0,0 0 0 0 0,0 0 0 0 0,-1 0 0 0 0,0-1 0 0 0,0 1 0 0 0,5-12 1 0 0,-7 14-26 0 0,-1 0 1 0 0,1-1 0 0 0,-1 1-1 0 0,0 0 1 0 0,0-1 0 0 0,-1 1-1 0 0,1-1 1 0 0,-1 1 0 0 0,1-1-1 0 0,-1 0 1 0 0,0 1 0 0 0,0-1 0 0 0,-1 1-1 0 0,1-1 1 0 0,-1 1 0 0 0,0-1-1 0 0,0 1 1 0 0,0-1 0 0 0,0 1-1 0 0,-1 0 1 0 0,1 0 0 0 0,-1-1-1 0 0,0 1 1 0 0,0 0 0 0 0,0 0-1 0 0,0 1 1 0 0,0-1 0 0 0,-1 0-1 0 0,1 1 1 0 0,-1 0 0 0 0,0-1 0 0 0,0 1-1 0 0,0 0 1 0 0,0 0 0 0 0,0 1-1 0 0,-6-4 1 0 0,6 4-325 0 0,-1-1-1 0 0,0 1 1 0 0,1 0 0 0 0,-1-1-1 0 0,0 2 1 0 0,0-1 0 0 0,0 0-1 0 0,0 1 1 0 0,0 0 0 0 0,-5 0-1 0 0,2 1-735 0 0,1 0-1 0 0,0 0 0 0 0,0 1 1 0 0,0 0-1 0 0,0 0 0 0 0,0 0 1 0 0,0 1-1 0 0,0 0 0 0 0,1 0 1 0 0,-1 1-1 0 0,1-1 0 0 0,0 1 1 0 0,0 0-1 0 0,0 1 0 0 0,-6 7 1 0 0,5-3-6236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06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7 1156 0 0,'-8'-7'14754'0'0,"7"7"-14278"0"0,4 32 158 0 0,1-1 0 0 0,2 0 1 0 0,1 0-1 0 0,13 36 0 0 0,2 10-180 0 0,-5-11 244 0 0,3 0 0 0 0,3-1-1 0 0,56 111 1 0 0,-72-164-524 0 0,0 0 0 0 0,1-1 0 0 0,0 0 0 0 0,17 19 1 0 0,-20-26-96 0 0,-1 0 1 0 0,1 0 0 0 0,0-1 0 0 0,0 1-1 0 0,0-1 1 0 0,0 0 0 0 0,1-1 0 0 0,-1 1 0 0 0,1-1-1 0 0,0 0 1 0 0,-1 0 0 0 0,12 1 0 0 0,-14-3-36 0 0,0 0 0 0 0,0-1 0 0 0,0 1 0 0 0,0-1 0 0 0,-1 0 0 0 0,1 0 0 0 0,0 0 0 0 0,0 0 0 0 0,-1 0 0 0 0,1-1 1 0 0,-1 1-1 0 0,1-1 0 0 0,-1 1 0 0 0,0-1 0 0 0,0 0 0 0 0,1 0 0 0 0,-1 0 0 0 0,-1-1 0 0 0,4-3 0 0 0,-1 2-62 0 0,-1 0 0 0 0,0-1 0 0 0,0 1-1 0 0,-1-1 1 0 0,1 1 0 0 0,-1-1 0 0 0,0 0-1 0 0,0 0 1 0 0,2-9 0 0 0,-3 9-451 0 0,-1 1-1 0 0,0-1 1 0 0,0 0-1 0 0,0 1 1 0 0,-1-1-1 0 0,0 1 1 0 0,1-1-1 0 0,-2 1 1 0 0,1-1-1 0 0,-4-7 1 0 0,-18-20-10877 0 0,12 22 6343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06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9 136 664 0 0,'0'0'3980'0'0,"0"0"-3872"0"0,0 0 0 0 0,-1 0-1 0 0,1 0 1 0 0,-1 0-1 0 0,1 0 1 0 0,0 0 0 0 0,-1-1-1 0 0,1 1 1 0 0,0 0-1 0 0,-1 0 1 0 0,1 0 0 0 0,0-1-1 0 0,-1 1 1 0 0,1 0-1 0 0,0 0 1 0 0,-1-1 0 0 0,1 1-1 0 0,0 0 1 0 0,0-1-1 0 0,-1 1 1 0 0,1 0 0 0 0,0-1-1 0 0,0 1 1 0 0,0 0-1 0 0,-1-1 1 0 0,1 1 0 0 0,0-1-1 0 0,0 1 1 0 0,0 0-1 0 0,0-1 1 0 0,14-12 860 0 0,2 0 1 0 0,0 1-1 0 0,0 1 0 0 0,1 1 1 0 0,0 0-1 0 0,0 1 1 0 0,1 1-1 0 0,0 1 0 0 0,23-6 1 0 0,-13 8-2215 0 0,-1-1-1823 0 0,-8-1-4337 0 0,-14 4 4063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13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44 375 616 0 0,'0'0'10795'0'0,"21"-25"-2099"0"0,-13 16-8766 0 0,1-2 529 0 0,-1 0 1 0 0,0-1 0 0 0,-1 0 0 0 0,0 0 0 0 0,8-21 0 0 0,-13 27-347 0 0,0 0 0 0 0,0 0 0 0 0,-1-1 1 0 0,0 1-1 0 0,0 0 0 0 0,-1 0 0 0 0,0-1 0 0 0,0 1 0 0 0,0 0 1 0 0,-1-1-1 0 0,0 1 0 0 0,0 0 0 0 0,0 0 0 0 0,-5-11 1 0 0,-5-16 157 0 0,8 23-163 0 0,-1 0 1 0 0,0-1 0 0 0,0 1 0 0 0,-1 0-1 0 0,0 1 1 0 0,-1-1 0 0 0,-11-13-1 0 0,16 21-105 0 0,1 1 0 0 0,-1 0 0 0 0,-1-1 0 0 0,1 1 0 0 0,0 0 0 0 0,0 0 0 0 0,0 0 0 0 0,-1-1 0 0 0,1 1 0 0 0,0 1 0 0 0,-1-1 0 0 0,1 0-1 0 0,-1 0 1 0 0,1 0 0 0 0,-1 1 0 0 0,0-1 0 0 0,1 1 0 0 0,-1-1 0 0 0,0 1 0 0 0,1 0 0 0 0,-1 0 0 0 0,0-1 0 0 0,-1 1 0 0 0,1 2-34 0 0,0-1 1 0 0,0 1 0 0 0,0-1 0 0 0,0 1-1 0 0,1 0 1 0 0,-1-1 0 0 0,1 1-1 0 0,-1 0 1 0 0,1 0 0 0 0,0 0-1 0 0,0 0 1 0 0,0 0 0 0 0,0 1 0 0 0,0-1-1 0 0,0 0 1 0 0,0 4 0 0 0,-1-2 1 0 0,1 0 0 0 0,-1 0 1 0 0,1 1-1 0 0,1-1 0 0 0,-1 0 1 0 0,0 1-1 0 0,1-1 0 0 0,0 1 1 0 0,0-1-1 0 0,1 0 0 0 0,-1 1 1 0 0,1-1-1 0 0,0 1 0 0 0,0-1 1 0 0,0 0-1 0 0,1 0 0 0 0,-1 0 1 0 0,1 0-1 0 0,0 0 0 0 0,0 0 1 0 0,0 0-1 0 0,1 0 0 0 0,3 4 1 0 0,-4-8 23 0 0,-1 1 1 0 0,1-1-1 0 0,-1 1 1 0 0,1-1-1 0 0,0 1 1 0 0,-1-1-1 0 0,1 0 1 0 0,-1 1-1 0 0,1-1 1 0 0,0 0 0 0 0,-1 0-1 0 0,1 0 1 0 0,0-1-1 0 0,-1 1 1 0 0,1 0-1 0 0,0-1 1 0 0,-1 1-1 0 0,1-1 1 0 0,-1 1-1 0 0,1-1 1 0 0,-1 0-1 0 0,1 1 1 0 0,-1-1 0 0 0,1 0-1 0 0,0-1 1 0 0,37-26-11 0 0,-39 28 14 0 0,25-23-6 0 0,30-35-1 0 0,-54 56-2 0 0,1 1-1 0 0,-1 0 1 0 0,1 0-1 0 0,-1 0 1 0 0,1 0 0 0 0,-1 0-1 0 0,1 0 1 0 0,0 0 0 0 0,0 1-1 0 0,-1-1 1 0 0,1 1-1 0 0,0-1 1 0 0,0 1 0 0 0,0-1-1 0 0,-1 1 1 0 0,1 0 0 0 0,0 0-1 0 0,0 0 1 0 0,0 0-1 0 0,0 0 1 0 0,-1 1 0 0 0,4 0-1 0 0,1 0-21 0 0,0 1 0 0 0,-1 0 0 0 0,1 0 0 0 0,0 1 0 0 0,9 5 0 0 0,-14-8 22 0 0,3 28 48 0 0,-2-24-2 0 0,-1 0 0 0 0,-1 1 1 0 0,1-1-1 0 0,-1 0 0 0 0,1 0 0 0 0,-1 1 0 0 0,-1 7 1 0 0,-5 17 84 0 0,2-1 1 0 0,1 1 0 0 0,1 0 0 0 0,1 0 0 0 0,2 0 0 0 0,4 31 0 0 0,-4-59-105 0 0,-1 0 0 0 0,1 0 1 0 0,-1 0-1 0 0,1 0 0 0 0,-1 0 1 0 0,1-1-1 0 0,0 1 1 0 0,-1 0-1 0 0,1 0 1 0 0,0-1-1 0 0,0 1 1 0 0,0 0-1 0 0,0-1 0 0 0,0 1 1 0 0,-1-1-1 0 0,1 1 1 0 0,0-1-1 0 0,2 1 1 0 0,21 1-414 0 0,-33-20-14334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14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156 129 692 0 0,'-2'-3'18252'0'0,"1"0"-16801"0"0,-3-7-1836 0 0,2 7 750 0 0,0-1-1 0 0,0 1 1 0 0,-1 0-1 0 0,1-1 1 0 0,-1 1-1 0 0,0 0 1 0 0,0 0-1 0 0,0 1 1 0 0,0-1-1 0 0,0 1 1 0 0,0-1-1 0 0,-7-2 1 0 0,4 1-2 0 0,5 3-171 0 0,1 1-175 0 0,0 0 0 0 0,0-1 1 0 0,0 1-1 0 0,-1 0 0 0 0,1-1 0 0 0,0 1 1 0 0,0 0-1 0 0,0 0 0 0 0,-1-1 1 0 0,1 1-1 0 0,0 0 0 0 0,0 0 1 0 0,-1-1-1 0 0,1 1 0 0 0,0 0 1 0 0,-1 0-1 0 0,1 0 0 0 0,0 0 0 0 0,0 0 1 0 0,-1-1-1 0 0,1 1 0 0 0,0 0 1 0 0,-1 0-1 0 0,1 0 0 0 0,0 0 1 0 0,-1 0-1 0 0,1 0 0 0 0,0 0 1 0 0,-1 0-1 0 0,1 0 0 0 0,0 0 0 0 0,-1 0 1 0 0,1 0-1 0 0,0 0 0 0 0,-1 1 1 0 0,1-1-1 0 0,0 0 0 0 0,-1 0 1 0 0,1 0-1 0 0,0 0 0 0 0,-1 0 1 0 0,1 1-1 0 0,0-1 0 0 0,0 0 0 0 0,-1 0 1 0 0,1 1-1 0 0,0-1 0 0 0,0 0 1 0 0,0 0-1 0 0,-1 1 0 0 0,1-1 1 0 0,0 0-1 0 0,0 1 0 0 0,0-1 0 0 0,-1 1 1 0 0,-15 13 9 0 0,7-2-52 0 0,-1 2 0 0 0,1-1 0 0 0,1 1-1 0 0,1 0 1 0 0,-8 21 0 0 0,13-29-84 0 0,0-1 0 0 0,0 1-1 0 0,1 0 1 0 0,-1 0 0 0 0,2 0 0 0 0,-1 0-1 0 0,1-1 1 0 0,-1 1 0 0 0,2 0 0 0 0,-1 0-1 0 0,1 0 1 0 0,0 0 0 0 0,0 0-1 0 0,0 0 1 0 0,1-1 0 0 0,0 1 0 0 0,4 9-1 0 0,-4-13 52 0 0,1 1-1 0 0,-1 0 0 0 0,0-1 0 0 0,1 1 1 0 0,0-1-1 0 0,-1 1 0 0 0,1-1 1 0 0,0 0-1 0 0,0-1 0 0 0,0 1 1 0 0,0 0-1 0 0,1-1 0 0 0,-1 0 0 0 0,0 1 1 0 0,1-1-1 0 0,-1-1 0 0 0,1 1 1 0 0,-1 0-1 0 0,1-1 0 0 0,-1 0 1 0 0,1 0-1 0 0,-1 0 0 0 0,1 0 0 0 0,-1 0 1 0 0,1-1-1 0 0,-1 1 0 0 0,1-1 1 0 0,-1 0-1 0 0,0 0 0 0 0,5-2 1 0 0,-1 0 16 0 0,1 1 1 0 0,-1-1-1 0 0,0 0 1 0 0,0-1-1 0 0,-1 1 1 0 0,1-1 0 0 0,-1-1-1 0 0,1 1 1 0 0,-1-1-1 0 0,-1 0 1 0 0,1-1-1 0 0,9-11 1 0 0,-12 12 59 0 0,-1 0 0 0 0,0 0 0 0 0,0-1 0 0 0,0 1-1 0 0,0 0 1 0 0,-1-1 0 0 0,0 0 0 0 0,0 1 0 0 0,0-1 0 0 0,-1 0 0 0 0,0 1 0 0 0,-1-9-1 0 0,0 1 228 0 0,-1 0-1 0 0,-1 0 0 0 0,0 0 1 0 0,-7-15-1 0 0,7 17 708 0 0,8 19-516 0 0,18 39-451 0 0,4 7-12 0 0,-21-44 38 0 0,0 1 1 0 0,1-1-1 0 0,1 0 0 0 0,0 0 0 0 0,17 16 1 0 0,-24-26-10 0 0,1 0 0 0 0,-1 0 0 0 0,0 0 0 0 0,0 0 0 0 0,0 0 0 0 0,1 0 0 0 0,-1 0 0 0 0,0 0 0 0 0,0 0 1 0 0,0 0-1 0 0,1-1 0 0 0,-1 1 0 0 0,0 0 0 0 0,0-1 0 0 0,0 1 0 0 0,0-1 0 0 0,0 1 0 0 0,0-1 0 0 0,0 0 1 0 0,0 1-1 0 0,0-1 0 0 0,0 0 0 0 0,0 0 0 0 0,0 0 0 0 0,0-1 0 0 0,23-23 48 0 0,-20 17-55 0 0,-1 0 0 0 0,0-1 0 0 0,0 1 0 0 0,-1-1 0 0 0,0 0 0 0 0,0 0 0 0 0,-1 1 0 0 0,0-13 0 0 0,-4-71-261 0 0,2 84 265 0 0,0 1 0 0 0,-1 0 0 0 0,1 0 0 0 0,-1 0 0 0 0,-1 0 0 0 0,-3-8 0 0 0,6 14 62 0 0,3 5-44 0 0,0 0 0 0 0,0 0 0 0 0,0 0 1 0 0,0 0-1 0 0,-1 0 0 0 0,0 1 0 0 0,1-1 0 0 0,1 9 0 0 0,1-2 58 0 0,29 65 235 0 0,-24-50-151 0 0,2 0 0 0 0,21 36-1 0 0,-27-52-754 0 0,-10-10-1600 0 0,-15-15-5730 0 0,10 8 2620 0 0,-3 0-56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15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6 488 0 0,'-12'-1'8992'0'0,"11"2"-8436"0"0,0-1 0 0 0,0 0 1 0 0,1 0-1 0 0,-1 0 0 0 0,0 0 0 0 0,0 0 0 0 0,1 0 1 0 0,-1 0-1 0 0,0 0 0 0 0,1 0 0 0 0,-1 0 0 0 0,0 0 1 0 0,-6-4 5561 0 0,6 3-5562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16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1 133 180 0 0,'0'0'23438'0'0,"15"37"-22228"0"0,8 21-680 0 0,-17-46-447 0 0,-1 0 1 0 0,0 0-1 0 0,-1 0 0 0 0,0 0 0 0 0,2 15 1 0 0,-7-25-59 0 0,2-1 0 0 0,-1 1 0 0 0,0-1 0 0 0,0 1 0 0 0,0 0 0 0 0,1-1 0 0 0,-1 1 0 0 0,1-1 0 0 0,0 1 0 0 0,-1-1 0 0 0,1 1 0 0 0,0-1 0 0 0,0 0 0 0 0,0 1 0 0 0,-1-1 0 0 0,3 2 0 0 0,-2-3-10 0 0,0 0 1 0 0,-1 0 0 0 0,1 0-1 0 0,0-1 1 0 0,-1 1 0 0 0,1 0-1 0 0,0 0 1 0 0,-1 0 0 0 0,1-1-1 0 0,-1 1 1 0 0,1-1 0 0 0,0 1 0 0 0,-1 0-1 0 0,1-1 1 0 0,-1 1 0 0 0,1-1-1 0 0,-1 1 1 0 0,1-1 0 0 0,-1 1-1 0 0,0-1 1 0 0,1 1 0 0 0,-1-1-1 0 0,0 0 1 0 0,1 1 0 0 0,-1-1-1 0 0,0 1 1 0 0,1-1 0 0 0,-1 0-1 0 0,0 1 1 0 0,0-1 0 0 0,0 0-1 0 0,0 1 1 0 0,0-1 0 0 0,0 0-1 0 0,0 0 1 0 0,0 1 0 0 0,0-2-1 0 0,61-283 474 0 0,-57 268-440 0 0,3-3 266 0 0,-5 20-310 0 0,-1 0-1 0 0,0 0 1 0 0,0 0 0 0 0,0 0-1 0 0,1 0 1 0 0,-1 1 0 0 0,0-1-1 0 0,0 1 1 0 0,0-1 0 0 0,0 1 0 0 0,0-1-1 0 0,0 1 1 0 0,0-1 0 0 0,0 1-1 0 0,0 0 1 0 0,0 0 0 0 0,0 0-1 0 0,0-1 1 0 0,0 1 0 0 0,-1 0-1 0 0,2 1 1 0 0,22 23 53 0 0,0 1 1 0 0,-2 1-1 0 0,20 30 0 0 0,8 11-296 0 0,-35-44-3881 0 0,-13-15-809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16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0 340 0 0,'1'12'12484'0'0,"3"3"-5021"0"0,2 6-3383 0 0,6 15-4060 0 0,1 5-1760 0 0,-6-17 3788 0 0,6 12-1467 0 0,-1-1-483 0 0,-8-12-3481 0 0,-33-44-3794 0 0,18 9 1571 0 0,2-4 430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16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15 452 0 0,'-13'-6'7620'0'0,"-1"-1"1864"0"0,6 6-7027 0 0,2 4-5006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0T13:52:18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1 213 836 0 0,'0'-4'599'0'0,"0"1"0"0"0,1 0 0 0 0,-1 1 0 0 0,1-1 0 0 0,0 0 0 0 0,0 0 0 0 0,0 0 0 0 0,0 0 0 0 0,0 0 0 0 0,1 1 0 0 0,-1-1 0 0 0,1 1 0 0 0,0-1 0 0 0,-1 1 0 0 0,1-1 0 0 0,0 1 0 0 0,1 0 0 0 0,-1 0 0 0 0,4-2 0 0 0,18-13 10579 0 0,-2 49-9663 0 0,-18-28-1419 0 0,0 1 1 0 0,-1 0-1 0 0,1 0 1 0 0,-1 0-1 0 0,0 0 0 0 0,3 8 1 0 0,53 176 1026 0 0,-48-155-676 0 0,-11-34-442 0 0,0 1 0 0 0,0-1 1 0 0,0 0-1 0 0,0 0 0 0 0,0 0 1 0 0,0 0-1 0 0,1 0 0 0 0,-1 0 1 0 0,0 0-1 0 0,0 0 0 0 0,0 0 1 0 0,0 1-1 0 0,0-1 0 0 0,0 0 1 0 0,0 0-1 0 0,0 0 0 0 0,0 0 0 0 0,0 0 1 0 0,0 0-1 0 0,1 0 0 0 0,-1 0 1 0 0,0 0-1 0 0,0 0 0 0 0,0 0 1 0 0,0 0-1 0 0,0 0 0 0 0,0 0 1 0 0,0 0-1 0 0,0 0 0 0 0,1 0 1 0 0,-1 0-1 0 0,0 0 0 0 0,0 0 1 0 0,0 0-1 0 0,0 0 0 0 0,0 0 1 0 0,0 0-1 0 0,0 0 0 0 0,0 0 0 0 0,1 0 1 0 0,-1 0-1 0 0,0 0 0 0 0,0 0 1 0 0,0 0-1 0 0,0 0 0 0 0,0 0 1 0 0,0 0-1 0 0,0-1 0 0 0,0 1 1 0 0,0 0-1 0 0,0 0 0 0 0,0 0 1 0 0,0 0-1 0 0,1 0 0 0 0,-1 0 1 0 0,0 0-1 0 0,0 0 0 0 0,0 0 1 0 0,0 0-1 0 0,0-1 0 0 0,0 1 0 0 0,0 0 1 0 0,0 0-1 0 0,0 0 0 0 0,0 0 1 0 0,0 0-1 0 0,0 0 0 0 0,0-1 1 0 0,3-21 94 0 0,-2-3-137 0 0,0-21-280 0 0,2 1 1 0 0,2-1 0 0 0,2 1-1 0 0,22-78 1 0 0,-25 110 239 0 0,-4 11 57 0 0,1 0-1 0 0,-1 0 1 0 0,0 0 0 0 0,1-1-1 0 0,-1 1 1 0 0,1 0 0 0 0,0 0-1 0 0,-1 0 1 0 0,1 0-1 0 0,0 1 1 0 0,0-1 0 0 0,0 0-1 0 0,1 0 1 0 0,-1 0 0 0 0,0 1-1 0 0,1-1 1 0 0,-1 1 0 0 0,1-1-1 0 0,-1 1 1 0 0,1 0-1 0 0,0-1 1 0 0,0 1 0 0 0,-1 0-1 0 0,1 0 1 0 0,0 0 0 0 0,0 0-1 0 0,0 1 1 0 0,3-2-1 0 0,0 5 17 0 0,-1 0 1 0 0,0 0-1 0 0,0 1 0 0 0,0-1 0 0 0,0 1 0 0 0,-1 0 0 0 0,1 0 0 0 0,-1 0 0 0 0,5 8 0 0 0,3 7 28 0 0,-2 1 0 0 0,0 0 0 0 0,-1 0 0 0 0,0 1 0 0 0,4 23 0 0 0,-7-21-135 0 0,2-1 0 0 0,0 0 1 0 0,2 0-1 0 0,14 26 0 0 0,-22-47 53 0 0,1 1-1 0 0,-1 0 1 0 0,0 0 0 0 0,1 0-1 0 0,-1-1 1 0 0,1 1 0 0 0,0-1-1 0 0,-1 1 1 0 0,1-1 0 0 0,0 0-1 0 0,0 1 1 0 0,0-1 0 0 0,0 0-1 0 0,0 0 1 0 0,0-1-1 0 0,0 1 1 0 0,0 0 0 0 0,0-1-1 0 0,1 1 1 0 0,-1-1 0 0 0,3 1-1 0 0,0-1-26 0 0,0-1 0 0 0,1 1 0 0 0,-1-1 0 0 0,0 0 0 0 0,0 0 0 0 0,0 0 0 0 0,1-1 0 0 0,7-4 0 0 0,4-2-123 0 0,0-2-1 0 0,0 0 1 0 0,29-24 0 0 0,-35 24 181 0 0,1-1 0 0 0,-1 0 1 0 0,-1-1-1 0 0,0 0 0 0 0,0 0 0 0 0,-1-1 1 0 0,-1 0-1 0 0,9-20 0 0 0,-13 26 244 0 0,-1 0 0 0 0,-1 0 0 0 0,1-1 0 0 0,-1 1 0 0 0,-1-1 0 0 0,1 0 0 0 0,-1 1-1 0 0,0-1 1 0 0,-1 0 0 0 0,0 0 0 0 0,0 1 0 0 0,-1-1 0 0 0,0 0 0 0 0,0 0 0 0 0,-1 1-1 0 0,0-1 1 0 0,0 1 0 0 0,-5-11 0 0 0,6 16-141 0 0,1 1 0 0 0,-1 0 0 0 0,1 0 0 0 0,-1 0-1 0 0,0 0 1 0 0,1 0 0 0 0,-1 0 0 0 0,0 0 0 0 0,0 0 0 0 0,1 0 0 0 0,-1 0-1 0 0,0 1 1 0 0,0-1 0 0 0,0 0 0 0 0,0 1 0 0 0,0-1 0 0 0,0 0 0 0 0,0 1-1 0 0,0-1 1 0 0,-1 1 0 0 0,1 0 0 0 0,0-1 0 0 0,0 1 0 0 0,0 0 0 0 0,-1 0-1 0 0,1-1 1 0 0,0 1 0 0 0,0 0 0 0 0,0 0 0 0 0,-2 1 0 0 0,-1 0-18 0 0,1 0-1 0 0,0 0 1 0 0,-1 1 0 0 0,1-1 0 0 0,0 1 0 0 0,0 0 0 0 0,0 0 0 0 0,0 0 0 0 0,0 0-1 0 0,-3 4 1 0 0,-4 4-88 0 0,1 0-1 0 0,1 0 1 0 0,-1 1 0 0 0,2 0-1 0 0,-7 12 1 0 0,12-20 9 0 0,-31 79-1169 0 0,31-78 964 0 0,1 1 0 0 0,-1 0 0 0 0,1 0-1 0 0,0-1 1 0 0,1 1 0 0 0,-1 0 0 0 0,1 0 0 0 0,0 0 0 0 0,1 0-1 0 0,-1 0 1 0 0,1 0 0 0 0,0 0 0 0 0,0 0 0 0 0,0-1 0 0 0,4 8 0 0 0,-5-11 180 0 0,0 0 1 0 0,1-1 0 0 0,-1 1 0 0 0,0-1 0 0 0,1 1 0 0 0,-1 0 0 0 0,1-1 0 0 0,-1 1 0 0 0,1-1-1 0 0,0 0 1 0 0,-1 1 0 0 0,1-1 0 0 0,-1 1 0 0 0,1-1 0 0 0,0 0 0 0 0,-1 0 0 0 0,1 1 0 0 0,0-1 0 0 0,-1 0-1 0 0,1 0 1 0 0,0 0 0 0 0,-1 1 0 0 0,1-1 0 0 0,0 0 0 0 0,0 0 0 0 0,-1 0 0 0 0,1 0 0 0 0,0-1-1 0 0,-1 1 1 0 0,2 0 0 0 0,24-14-646 0 0,13-25 22 0 0,-30 29 685 0 0,-2-1 0 0 0,0-1 0 0 0,0 1 0 0 0,9-24 0 0 0,2-22 3079 0 0,-19 56-3051 0 0,1 1 0 0 0,0 0 0 0 0,0-1 0 0 0,0 1 0 0 0,0 0 0 0 0,0-1 0 0 0,0 1 0 0 0,0 0 0 0 0,0 0 0 0 0,0-1 0 0 0,0 1 0 0 0,0 0 0 0 0,0-1 0 0 0,0 1 0 0 0,0 0 0 0 0,0-1 0 0 0,0 1 0 0 0,1 0 0 0 0,-1 0 0 0 0,0-1 0 0 0,0 1 0 0 0,0 0 0 0 0,0-1 0 0 0,1 1 0 0 0,-1 0 0 0 0,0 0 0 0 0,0 0 0 0 0,0-1 0 0 0,1 1 0 0 0,-1 0 0 0 0,0 0 0 0 0,0 0 0 0 0,1-1 0 0 0,-1 1 0 0 0,0 0 0 0 0,1 0 0 0 0,-1 0 0 0 0,0 0 0 0 0,0 0 0 0 0,1 0 0 0 0,-1 0 0 0 0,0 0 0 0 0,1 0 0 0 0,-1 0 0 0 0,0 0 0 0 0,1 0 0 0 0,10 17 611 0 0,11 48-1012 0 0,-15-44 569 0 0,47 114-174 0 0,92 168 1 0 0,-120-252-59 0 0,-2 0 1 0 0,-2 1 0 0 0,-3 2 0 0 0,-2 0 0 0 0,-2 0 0 0 0,9 74 0 0 0,-23-123 10 0 0,-1 1 0 0 0,1-1 1 0 0,-1 1-1 0 0,0 0 0 0 0,0-1 0 0 0,-1 1 0 0 0,0-1 0 0 0,0 1 0 0 0,0-1 0 0 0,-1 0 1 0 0,0 1-1 0 0,0-1 0 0 0,0 0 0 0 0,0 0 0 0 0,-6 7 0 0 0,4-6 6 0 0,-2 0-1 0 0,1-1 1 0 0,0 0-1 0 0,-1 0 1 0 0,0 0-1 0 0,0-1 1 0 0,-1 0 0 0 0,1 0-1 0 0,-1 0 1 0 0,0-1-1 0 0,-8 3 1 0 0,1 0 21 0 0,0-1 0 0 0,0-1 0 0 0,-1 0 1 0 0,1-1-1 0 0,-1 0 0 0 0,0-1 0 0 0,-24 0 0 0 0,30-3 42 0 0,0 0 1 0 0,0 0-1 0 0,0-1 0 0 0,1 0 0 0 0,-1-1 0 0 0,0 0 1 0 0,1 0-1 0 0,-1-1 0 0 0,1 0 0 0 0,0 0 0 0 0,1-1 1 0 0,-1 0-1 0 0,-12-12 0 0 0,8 6-10 0 0,0-1 1 0 0,1 0-1 0 0,1-1 1 0 0,0 0-1 0 0,1-1 1 0 0,0 0-1 0 0,1 0 1 0 0,1-1-1 0 0,0 0 0 0 0,1-1 1 0 0,1 1-1 0 0,0-1 1 0 0,-4-26-1 0 0,6 22-39 0 0,1 0 0 0 0,1 1 0 0 0,0-1 1 0 0,2 0-1 0 0,0 0 0 0 0,1 0 0 0 0,1 0 0 0 0,1 1 0 0 0,1-1 0 0 0,14-36 0 0 0,-3 21-60 0 0,1 2 0 0 0,2 0-1 0 0,2 1 1 0 0,0 1 0 0 0,45-48 0 0 0,146-122-339 0 0,-140 137 302 0 0,-29 30-225 0 0,-42 33 65 0 0,-8 17-5106 0 0,-12-1 1178 0 0,5-9-2202 0 0,11-4 3929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1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1 313 244 0 0,'5'7'32648'0'0,"-1"-6"-32984"0"0,8-3 368 0 0,0-1 1 0 0,1-1-1 0 0,-1 0 1 0 0,-1-1-1 0 0,1 0 1 0 0,-1 0-1 0 0,0-1 1 0 0,15-11-1 0 0,-22 14-45 0 0,0 0-1 0 0,0-1 1 0 0,0 1-1 0 0,-1-1 1 0 0,1 0-1 0 0,-1 0 1 0 0,0 0-1 0 0,0 0 1 0 0,-1-1-1 0 0,4-6 1 0 0,-5 8-24 0 0,0 0 0 0 0,0 0 1 0 0,0 0-1 0 0,-1 0 1 0 0,0 0-1 0 0,1-1 0 0 0,-1 1 1 0 0,0 0-1 0 0,-1 0 1 0 0,1 0-1 0 0,0 0 0 0 0,-1 0 1 0 0,0 0-1 0 0,0 0 1 0 0,0 0-1 0 0,0 0 0 0 0,0 0 1 0 0,-3-4-1 0 0,4 5 21 0 0,-1 0 0 0 0,0 1 0 0 0,0-1 0 0 0,1 0 0 0 0,-1 1 0 0 0,0-1 0 0 0,0 1 0 0 0,-1-1 0 0 0,1 1 1 0 0,0 0-1 0 0,0-1 0 0 0,-1 1 0 0 0,1 0 0 0 0,-1 0 0 0 0,1 0 0 0 0,-1 0 0 0 0,1 0 0 0 0,-1 0 0 0 0,1 1 0 0 0,-1-1 0 0 0,0 0 0 0 0,0 1 0 0 0,1-1 0 0 0,-1 1 0 0 0,0 0 0 0 0,0-1 0 0 0,0 1 0 0 0,1 0 0 0 0,-1 0 0 0 0,0 0 0 0 0,0 1 0 0 0,0-1 0 0 0,1 0 0 0 0,-1 1 0 0 0,0-1 0 0 0,0 1 0 0 0,1-1 0 0 0,-1 1 0 0 0,0 0 0 0 0,1 0 0 0 0,-1 0 0 0 0,1 0 0 0 0,-1 0 0 0 0,1 0 0 0 0,-1 0 0 0 0,1 0 0 0 0,-2 2 0 0 0,-2 2-16 0 0,1 0 0 0 0,-1 0 0 0 0,1 1 0 0 0,0-1-1 0 0,0 1 1 0 0,0 0 0 0 0,1 0 0 0 0,0 1-1 0 0,0-1 1 0 0,1 0 0 0 0,-3 11 0 0 0,2 0-20 0 0,0 0 1 0 0,1 1 0 0 0,2 26-1 0 0,-1-40 46 0 0,1-1 0 0 0,0 1 0 0 0,1 0 0 0 0,-1-1 0 0 0,1 1 0 0 0,-1 0 0 0 0,1-1 0 0 0,0 1 0 0 0,1-1 0 0 0,-1 1 0 0 0,0-1 0 0 0,1 0 0 0 0,0 0 0 0 0,0 1 0 0 0,0-1 0 0 0,0 0 0 0 0,0-1 0 0 0,1 1 0 0 0,-1 0 0 0 0,1-1 0 0 0,0 1 0 0 0,0-1 0 0 0,5 4 0 0 0,-5-5 13 0 0,1 0-1 0 0,-1-1 1 0 0,0 1-1 0 0,0-1 1 0 0,0 0-1 0 0,0 0 1 0 0,0 0-1 0 0,0 0 1 0 0,0-1-1 0 0,0 1 1 0 0,1-1-1 0 0,-1 0 0 0 0,0 0 1 0 0,-1 0-1 0 0,1 0 1 0 0,4-2-1 0 0,48-30 113 0 0,-35 19-75 0 0,-4 3-8 0 0,-1-1 1 0 0,0 0-1 0 0,-1-2 1 0 0,0 1-1 0 0,-1-2 1 0 0,0 0 0 0 0,13-21-1 0 0,-26 35-134 0 0,2-2-1196 0 0,0 0 0 0 0,-1 0 0 0 0,1 0 0 0 0,-1-1 0 0 0,0 1 0 0 0,0 0 1 0 0,0-1-1 0 0,1-4 0 0 0,-1 5 1549 0 0,3-17-2454 0 0,-1 0 0 0 0,-1 0-1 0 0,-1 0 1 0 0,-1-29 0 0 0,0 22-1196 0 0,0 2 476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2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56 324 5637 0 0,'0'-20'65'0'0,"-1"-45"1883"0"0,-4 23 5175 0 0,1 23-3894 0 0,5 32 2910 0 0,2 18 711 0 0,0-15-5074 0 0,10 64-1776 0 0,41 194 0 0 0,-45-240 0 0 0,2 0 0 0 0,1-1 0 0 0,2 0 0 0 0,1-1 0 0 0,35 54 0 0 0,-49-85 0 0 0,5 9 0 0 0,1 0 0 0 0,0 0 0 0 0,1-1 0 0 0,0 0 0 0 0,0-1 0 0 0,1 1 0 0 0,16 11 0 0 0,-24-20 0 0 0,-1 0 0 0 0,1 0 0 0 0,-1 0 0 0 0,1 0 0 0 0,-1 0 0 0 0,1 0 0 0 0,-1 0 0 0 0,1 0 0 0 0,-1 0 0 0 0,1 0 0 0 0,-1-1 0 0 0,1 1 0 0 0,-1 0 0 0 0,1 0 0 0 0,-1 0 0 0 0,1-1 0 0 0,-1 1 0 0 0,0 0 0 0 0,1 0 0 0 0,-1-1 0 0 0,1 1 0 0 0,-1 0 0 0 0,0-1 0 0 0,1 1 0 0 0,-1-1 0 0 0,0 1 0 0 0,0 0 0 0 0,1-1 0 0 0,-1 1 0 0 0,0-1 0 0 0,0 1 0 0 0,1-1 0 0 0,-1 1 0 0 0,0-1 0 0 0,0 1 0 0 0,0-1 0 0 0,0 1 0 0 0,0-1 0 0 0,0 1 0 0 0,0-1 0 0 0,0 1 0 0 0,0-1 0 0 0,0 0 0 0 0,3-21 0 0 0,-4 6 0 0 0,-1 1 0 0 0,0-1 0 0 0,-1 1 1 0 0,0 0-1 0 0,-2 0 0 0 0,0 0 0 0 0,0 1 0 0 0,-1 0 0 0 0,-13-23 0 0 0,12 26 0 0 0,1 0-1 0 0,-1 1 1 0 0,-1 0-1 0 0,0 0 1 0 0,0 1-1 0 0,-1 0 1 0 0,0 0-1 0 0,-1 1 1 0 0,0 0-1 0 0,0 1 1 0 0,-1 0-1 0 0,-14-7 1 0 0,16 12-136 0 0,-1-1 1 0 0,0 1 0 0 0,0 1 0 0 0,1 0-1 0 0,-1 0 1 0 0,0 1 0 0 0,0 0 0 0 0,0 1-1 0 0,0 0 1 0 0,-17 4 0 0 0,11-2-533 0 0,14-3 265 0 0,2 0 348 0 0,0 0-1 0 0,0 0 1 0 0,-1-1 0 0 0,1 1 0 0 0,0 0 0 0 0,-1 0-1 0 0,1 0 1 0 0,0-1 0 0 0,0 1 0 0 0,-1 0 0 0 0,1 0-1 0 0,0-1 1 0 0,0 1 0 0 0,-1 0 0 0 0,1-1 0 0 0,0 1-1 0 0,0 0 1 0 0,0-1 0 0 0,0 1 0 0 0,0 0 0 0 0,-1 0 0 0 0,1-1-1 0 0,0 1 1 0 0,0-1 0 0 0,0 1 0 0 0,0 0 0 0 0,0-1-1 0 0,0 1 1 0 0,0 0 0 0 0,0-1 0 0 0,0 1 0 0 0,0 0-1 0 0,0-1 1 0 0,1 1 0 0 0,-1 0 0 0 0,0-1 0 0 0,14-20-642 0 0,1 1 0 0 0,22-22 0 0 0,17-24-634 0 0,-26 29 633 0 0,-3-2-1 0 0,-1 0 1 0 0,-1-1 0 0 0,-3-1-1 0 0,25-69 1 0 0,-37 83 685 0 0,-3 14 615 0 0,-1-2 1 0 0,-1 1-1 0 0,0 0 0 0 0,4-36 9177 0 0,-4 170-9727 0 0,-3-74-55 0 0,1 1 0 0 0,9 48 0 0 0,-5-62 3 0 0,2 0 0 0 0,1-1 0 0 0,2-1 0 0 0,1 1 0 0 0,30 56 0 0 0,-35-77 0 0 0,0-1 0 0 0,1 1 0 0 0,0-2 0 0 0,1 1 0 0 0,0-1 0 0 0,0 0 0 0 0,1-1 0 0 0,1 0 0 0 0,-1 0 0 0 0,1-1 0 0 0,0 0 0 0 0,1-1 0 0 0,0 0 0 0 0,0-1 0 0 0,0 0 0 0 0,0 0 0 0 0,1-2 0 0 0,0 1 0 0 0,16 2 0 0 0,-26-6-1 0 0,1 1-1 0 0,-1-1 1 0 0,0 1 0 0 0,1-1 0 0 0,-1 0-1 0 0,1 0 1 0 0,-1 0 0 0 0,1 0 0 0 0,-1 0-1 0 0,1-1 1 0 0,-1 1 0 0 0,1-1 0 0 0,-1 0-1 0 0,1 1 1 0 0,-1-1 0 0 0,0 0 0 0 0,0-1-1 0 0,1 1 1 0 0,-1 0 0 0 0,3-3-1 0 0,-3 2-1 0 0,-1 0 0 0 0,0 0 0 0 0,0 0-1 0 0,0 0 1 0 0,0 0 0 0 0,-1 0-1 0 0,1 0 1 0 0,-1 0 0 0 0,1 0-1 0 0,-1 0 1 0 0,0-1 0 0 0,1 1 0 0 0,-1 0-1 0 0,0 0 1 0 0,0 0 0 0 0,-1-1-1 0 0,1 1 1 0 0,-1-3 0 0 0,-2-6-14 0 0,0 1 0 0 0,-1-1 1 0 0,0 1-1 0 0,0 0 0 0 0,-1 0 1 0 0,-1 1-1 0 0,-10-15 0 0 0,7 12-28 0 0,-1 2-1 0 0,1-1 1 0 0,-2 2-1 0 0,0-1 1 0 0,0 1-1 0 0,0 1 1 0 0,-1 0-1 0 0,0 1 1 0 0,-1 0-1 0 0,0 0 1 0 0,-24-7-1 0 0,11 7-544 0 0,0 1 0 0 0,0 1-1 0 0,-1 2 1 0 0,1 0 0 0 0,-35 2 0 0 0,64-4 150 0 0,1 0 1 0 0,0 0 0 0 0,0 0 0 0 0,1 1 0 0 0,0 0 0 0 0,8-7-1 0 0,18-13-148 0 0,5-1 206 0 0,-1-3 1 0 0,48-50 0 0 0,-46 35 7427 0 0,-37 43-7022 0 0,0 0 0 0 0,1-1 1 0 0,-1 1-1 0 0,1 0 0 0 0,-1 0 0 0 0,1-1 0 0 0,-1 1 0 0 0,0 0 1 0 0,1 0-1 0 0,-1 0 0 0 0,1 0 0 0 0,-1-1 0 0 0,1 1 1 0 0,-1 0-1 0 0,1 0 0 0 0,-1 0 0 0 0,1 0 0 0 0,-1 0 0 0 0,1 0 1 0 0,-1 0-1 0 0,1 1 0 0 0,-1-1 0 0 0,1 0 0 0 0,-1 0 0 0 0,1 0 1 0 0,-1 0-1 0 0,0 1 0 0 0,1-1 0 0 0,-1 0 0 0 0,1 0 0 0 0,-1 1 1 0 0,1-1-1 0 0,-1 0 0 0 0,0 1 0 0 0,1-1 0 0 0,-1 0 0 0 0,0 1 1 0 0,0-1-1 0 0,1 0 0 0 0,-1 1 0 0 0,0-1 0 0 0,1 1 0 0 0,17 21 917 0 0,-15-18-850 0 0,137 167-91 0 0,-134-163-1586 0 0,-1 0-4904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2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44 832 0 0,'-17'-16'8021'0'0,"-3"-4"8088"0"0,10 14-10400 0 0,7 4-8480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34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2016 0 0,'-6'2'8034'0'0,"-21"1"14520"0"0,26-3-23488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2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18 708 0 0,'-18'-18'26526'0'0,"7"32"-25751"0"0,1 1 0 0 0,0 0 0 0 0,1 0 0 0 0,0 1 0 0 0,2 0 0 0 0,-7 19 0 0 0,12-30-825 0 0,0 0 1 0 0,0 0-1 0 0,0 0 1 0 0,1 0-1 0 0,0 0 0 0 0,0 1 1 0 0,1-1-1 0 0,-1 0 0 0 0,1 0 1 0 0,0 1-1 0 0,0-1 1 0 0,1 0-1 0 0,0 1 0 0 0,0-1 1 0 0,0 0-1 0 0,0 0 0 0 0,1 0 1 0 0,0 0-1 0 0,0 0 1 0 0,1 0-1 0 0,-1-1 0 0 0,1 1 1 0 0,0-1-1 0 0,0 1 0 0 0,4 4 1 0 0,-3-7-192 0 0,0 0 0 0 0,-1 1 0 0 0,1-1-1 0 0,0 0 1 0 0,0-1 0 0 0,1 1 0 0 0,-1-1 0 0 0,0 0 0 0 0,0 0 0 0 0,1 0 0 0 0,-1 0-1 0 0,1-1 1 0 0,-1 0 0 0 0,1 0 0 0 0,-1 0 0 0 0,0 0 0 0 0,1-1 0 0 0,-1 0 0 0 0,0 0 0 0 0,1 0-1 0 0,-1 0 1 0 0,0-1 0 0 0,0 1 0 0 0,5-4 0 0 0,6-2-838 0 0,-1 0 1 0 0,0-1-1 0 0,0-1 1 0 0,-1 0-1 0 0,17-15 1 0 0,-22 15-1261 0 0,1 1 0 0 0,-1-2 1 0 0,12-16-1 0 0,-1-3-3012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3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0 470 7761 0 0,'22'-63'1524'0'0,"-13"18"6556"0"0,-5 28-6401 0 0,0 16 1488 0 0,5 27 4216 0 0,-1 4-4210 0 0,5 4-3173 0 0,-7-17 0 0 0,1 0 0 0 0,0 0 0 0 0,1-1 0 0 0,0 0 0 0 0,13 16 0 0 0,-13-22-1169 0 0,-3-32-16886 0 0,-6-1 10441 0 0</inkml:trace>
  <inkml:trace contextRef="#ctx0" brushRef="#br0" timeOffset="1">77 41 692 0 0,'-25'-22'9367'0'0,"2"3"3850"0"0,25 22-15341 0 0,-1 0 1540 0 0,1 0 0 0 0,0 1-1 0 0,-1-1 1 0 0,0 0 0 0 0,0 0-1 0 0,0 1 1 0 0,0-1 0 0 0,0 7 0 0 0,3 6-6572 0 0,-1-4 2242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3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97 684 24470 0 0,'-2'8'1732'0'0,"2"-8"-1539"0"0,-1 1 1 0 0,1 0-1 0 0,0 0 0 0 0,0-1 0 0 0,-1 1 0 0 0,1 0 0 0 0,0-1 0 0 0,0 1 0 0 0,0 0 0 0 0,0 0 0 0 0,0 0 0 0 0,0-1 0 0 0,0 1 0 0 0,0 0 1 0 0,0 0-1 0 0,0-1 0 0 0,0 1 0 0 0,0 0 0 0 0,1 0 0 0 0,-1-1 0 0 0,0 1 0 0 0,1 0 0 0 0,-1-1 0 0 0,0 1 0 0 0,1 0 0 0 0,-1-1 0 0 0,1 1 1 0 0,-1 0-1 0 0,1-1 0 0 0,-1 1 0 0 0,1-1 0 0 0,-1 1 0 0 0,2 0 0 0 0,-1-1-193 0 0,0 0 0 0 0,0 0 0 0 0,1 0 0 0 0,-1 0 0 0 0,0 0 0 0 0,0 0 0 0 0,0 0 0 0 0,0-1 0 0 0,0 1 0 0 0,1 0 0 0 0,-1-1 0 0 0,0 1 0 0 0,0-1 0 0 0,0 1 0 0 0,0-1 0 0 0,0 1 0 0 0,0-1 0 0 0,0 0 0 0 0,0 0 0 0 0,-1 1 0 0 0,3-3 0 0 0,15-16 0 0 0,-17 18 0 0 0,4-5-14 0 0,-1 0 1 0 0,0 0-1 0 0,0 0 0 0 0,-1-1 1 0 0,1 1-1 0 0,-1-1 0 0 0,-1 0 1 0 0,1 0-1 0 0,-1 0 0 0 0,2-12 1 0 0,-3 15-4 0 0,-1 0 1 0 0,0-1-1 0 0,1 1 1 0 0,-1 0 0 0 0,-1 0-1 0 0,1 0 1 0 0,-1 0-1 0 0,1 0 1 0 0,-1 0 0 0 0,0 0-1 0 0,-1 0 1 0 0,1 0-1 0 0,-1 1 1 0 0,1-1 0 0 0,-1 0-1 0 0,0 1 1 0 0,0-1-1 0 0,-1 1 1 0 0,1 0 0 0 0,-6-6-1 0 0,7 8-36 0 0,0 1 0 0 0,0-1 0 0 0,0 0 0 0 0,0 1 0 0 0,0-1 0 0 0,0 1 0 0 0,0-1 0 0 0,-1 1 0 0 0,1-1 0 0 0,0 1 0 0 0,0 0 0 0 0,0-1 0 0 0,0 1 0 0 0,-1 0 0 0 0,1 0 0 0 0,0 0 0 0 0,0 0 0 0 0,0 0 0 0 0,-1 0 0 0 0,1 1 0 0 0,0-1 0 0 0,0 0 0 0 0,0 0 0 0 0,-2 2 0 0 0,-1-1-24 0 0,0 1 0 0 0,1 0 1 0 0,-1 1-1 0 0,1-1 1 0 0,-1 0-1 0 0,1 1 0 0 0,-4 4 1 0 0,-1 2-45 0 0,0 0 0 0 0,1 0 0 0 0,0 0 0 0 0,-9 18 0 0 0,7-9-50 0 0,1 0-1 0 0,1 1 0 0 0,0 0 0 0 0,-6 35 0 0 0,11-47 78 0 0,1-1 0 0 0,1 1 0 0 0,-1 0 0 0 0,1 0 0 0 0,0-1 0 0 0,1 1 0 0 0,0 0 0 0 0,0 0 0 0 0,0-1-1 0 0,1 1 1 0 0,0-1 0 0 0,0 1 0 0 0,0-1 0 0 0,1 0 0 0 0,0 0 0 0 0,1 0 0 0 0,-1 0 0 0 0,6 6-1 0 0,-8-10 61 0 0,1 0 0 0 0,0 0 0 0 0,0 0 0 0 0,-1-1 0 0 0,1 1-1 0 0,0 0 1 0 0,0-1 0 0 0,0 0 0 0 0,1 1 0 0 0,-1-1 0 0 0,0 0-1 0 0,0 0 1 0 0,1 0 0 0 0,-1-1 0 0 0,1 1 0 0 0,-1-1 0 0 0,0 1-1 0 0,1-1 1 0 0,-1 0 0 0 0,6 0 0 0 0,-4 0 6 0 0,0-1 0 0 0,0 0 0 0 0,0 0 0 0 0,0-1 0 0 0,-1 1 0 0 0,1-1 0 0 0,0 0 0 0 0,-1 0 0 0 0,1 0 0 0 0,-1-1 0 0 0,6-4 0 0 0,0-1-1 0 0,-1-1-1 0 0,0 0 1 0 0,-1 0-1 0 0,0 0 1 0 0,0-1-1 0 0,-1 0 1 0 0,0-1-1 0 0,5-14 1 0 0,1-16 161 0 0,-2-1 0 0 0,-2 0 0 0 0,-2 0 0 0 0,-2-1 0 0 0,-1-61 0 0 0,-3 104-131 0 0,0 0 0 0 0,0-1 0 0 0,0 1 1 0 0,0 0-1 0 0,0 0 0 0 0,0 0 0 0 0,0-1 0 0 0,0 1 1 0 0,0 0-1 0 0,1 0 0 0 0,-1 0 0 0 0,0-1 0 0 0,0 1 1 0 0,0 0-1 0 0,0 0 0 0 0,0 0 0 0 0,1 0 0 0 0,-1 0 1 0 0,0-1-1 0 0,0 1 0 0 0,0 0 0 0 0,1 0 0 0 0,-1 0 1 0 0,0 0-1 0 0,0 0 0 0 0,0 0 0 0 0,1 0 0 0 0,-1 0 0 0 0,0 0 1 0 0,0 0-1 0 0,1 0 0 0 0,-1 0 0 0 0,0 0 0 0 0,0 0 1 0 0,0 0-1 0 0,1 0 0 0 0,-1 0 0 0 0,0 0 0 0 0,0 0 1 0 0,1 0-1 0 0,-1 0 0 0 0,0 0 0 0 0,0 0 0 0 0,0 0 1 0 0,1 0-1 0 0,-1 0 0 0 0,0 1 0 0 0,0-1 0 0 0,26 23-382 0 0,-2 0 0 0 0,-1 2-1 0 0,-1 1 1 0 0,23 35-1 0 0,-38-52 67 0 0,-7-9 297 0 0,0 0 1 0 0,0 1-1 0 0,0-1 0 0 0,1 1 0 0 0,-1-1 0 0 0,0 0 0 0 0,1 1 0 0 0,-1-1 1 0 0,0 0-1 0 0,1 1 0 0 0,-1-1 0 0 0,0 0 0 0 0,1 0 0 0 0,-1 1 0 0 0,1-1 1 0 0,-1 0-1 0 0,0 0 0 0 0,1 0 0 0 0,-1 1 0 0 0,1-1 0 0 0,-1 0 0 0 0,1 0 1 0 0,-1 0-1 0 0,1 0 0 0 0,-1 0 0 0 0,0 0 0 0 0,1 0 0 0 0,-1 0 0 0 0,1 0 1 0 0,-1 0-1 0 0,1 0 0 0 0,-1 0 0 0 0,1 0 0 0 0,-1-1 0 0 0,1 1 1 0 0,-1 0-1 0 0,0 0 0 0 0,1 0 0 0 0,0-1 0 0 0,12-19-294 0 0,2-29 1 0 0,-12 2 11 0 0,-2-47-1 0 0,-2 48 1074 0 0,1 46-750 0 0,0 0 0 0 0,0 0 0 0 0,0-1 0 0 0,0 1 0 0 0,0 0 0 0 0,0 0 0 0 0,0-1 0 0 0,0 1 0 0 0,0 0 0 0 0,0-1 0 0 0,0 1 0 0 0,0 0 0 0 0,0 0 0 0 0,0-1 0 0 0,0 1 0 0 0,0 0-1 0 0,0-1 1 0 0,1 1 0 0 0,-1 0 0 0 0,0 0 0 0 0,0 0 0 0 0,0-1 0 0 0,0 1 0 0 0,1 0 0 0 0,-1 0 0 0 0,0-1 0 0 0,0 1 0 0 0,0 0 0 0 0,1 0 0 0 0,-1 0 0 0 0,0 0 0 0 0,0-1-1 0 0,0 1 1 0 0,1 0 0 0 0,-1 0 0 0 0,0 0 0 0 0,1 0 0 0 0,-1 0 0 0 0,0 0 0 0 0,0 0 0 0 0,1 0 0 0 0,-1 0 0 0 0,0 0 0 0 0,0 0 0 0 0,1 0 0 0 0,-1 0 0 0 0,18 10 441 0 0,25 35-405 0 0,-25-27 79 0 0,54 38 36 0 0,-65-52-150 0 0,-1 1 1 0 0,1-1-1 0 0,0-1 0 0 0,1 1 1 0 0,-1-1-1 0 0,1 0 0 0 0,-1-1 1 0 0,1 0-1 0 0,9 1 0 0 0,-14-2-13 0 0,1-1 0 0 0,-1-1 1 0 0,0 1-1 0 0,1 0 0 0 0,-1-1 0 0 0,0 0 0 0 0,0 1 0 0 0,1-1 0 0 0,-1 0 0 0 0,0-1 0 0 0,0 1 0 0 0,0-1 0 0 0,0 1 0 0 0,0-1 0 0 0,-1 0 0 0 0,1 0 0 0 0,0 0 0 0 0,-1 0 1 0 0,0-1-1 0 0,1 1 0 0 0,-1-1 0 0 0,0 1 0 0 0,0-1 0 0 0,0 0 0 0 0,-1 0 0 0 0,1 0 0 0 0,-1 0 0 0 0,1 0 0 0 0,-1 0 0 0 0,0 0 0 0 0,0 0 0 0 0,0-1 0 0 0,-1 1 1 0 0,1-4-1 0 0,2-10 5 0 0,-2-1 0 0 0,1 1 0 0 0,-2-1 0 0 0,-3-32 0 0 0,-3 17 31 0 0,0 0 0 0 0,-2 1 0 0 0,-2 0 0 0 0,-20-48 0 0 0,-2-4 2436 0 0,32 83-2447 0 0,0 1-1 0 0,0-1 1 0 0,0 0 0 0 0,0 0-1 0 0,0 0 1 0 0,-1 0-1 0 0,1 0 1 0 0,0 0 0 0 0,0 0-1 0 0,-1 0 1 0 0,1 1 0 0 0,-1-1-1 0 0,1 0 1 0 0,-1 0 0 0 0,1 0-1 0 0,-1 1 1 0 0,1-1 0 0 0,-1 0-1 0 0,0 1 1 0 0,1-1-1 0 0,-1 0 1 0 0,0 1 0 0 0,-1-2-1 0 0,-1 25 1386 0 0,10 46 500 0 0,-1-35-2735 0 0,2 0 0 0 0,1-1 0 0 0,2 0-1 0 0,1-1 1 0 0,2 0 0 0 0,1-1 0 0 0,29 45 0 0 0,-43-75 122 0 0,13 15-1912 0 0,-8-15-1471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4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1348 0 0,'14'-21'14198'0'0,"4"0"-5898"0"0,12-7-3477 0 0,-13 14-3507 0 0,1 1 0 0 0,23-13 1 0 0,-17 8-1146 0 0,-18 13-227 0 0,1 0 0 0 0,-1 0 0 0 0,1 1 0 0 0,-1 0-1 0 0,14-6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8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8 368 0 0,'-8'-8'32396'0'0,"4"21"-32395"0"0,1 0-1 0 0,0 1 1 0 0,1-1-1 0 0,0 0 0 0 0,1 1 1 0 0,1 14-1 0 0,0-12 0 0 0,-1 22 0 0 0,1-1 0 0 0,3 1 0 0 0,1 0 0 0 0,1-1 0 0 0,22 74 0 0 0,-22-97 0 0 0,0 0 0 0 0,2 0 0 0 0,0 0 0 0 0,0-1 0 0 0,1 0 0 0 0,1 0 0 0 0,18 20 0 0 0,-20-26 0 0 0,0 0 0 0 0,1-1 0 0 0,0 1 0 0 0,0-2 0 0 0,1 1 0 0 0,-1-1 0 0 0,1 0 0 0 0,0-1 0 0 0,1 0 0 0 0,-1-1 0 0 0,1 0 0 0 0,18 4 0 0 0,5-7 0 0 0,25-8 0 0 0,-50 7 0 0 0,-8 1-132 0 0,0 0 1 0 0,1 0-1 0 0,-1 0 1 0 0,0 0-1 0 0,0 0 1 0 0,1 0-1 0 0,-1 0 1 0 0,0 0-1 0 0,1 0 1 0 0,-1-1-1 0 0,0 1 1 0 0,1 0-1 0 0,-1 0 1 0 0,0 0-1 0 0,0 0 1 0 0,1-1-1 0 0,-1 1 1 0 0,0 0-1 0 0,0 0 1 0 0,0-1-1 0 0,1 1 1 0 0,-1 0-1 0 0,0 0 1 0 0,0-1-1 0 0,0 1 1 0 0,0 0-1 0 0,0-1 1 0 0,1 1-1 0 0,-1 0 1 0 0,0 0-1 0 0,0-1 1 0 0,0 1-1 0 0,0 0 1 0 0,0-1-1 0 0,0 1 1 0 0,0 0-1 0 0,0-1 1 0 0,0 1-1 0 0,0 0 1 0 0,0-1-1 0 0,0 1 1 0 0,0 0-1 0 0,-1-1 1 0 0,1 1-1 0 0,0 0 1 0 0,0 0-1 0 0,0-1 1 0 0,0 1-1 0 0,0 0 1 0 0,-1-1-1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9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44 1048 0 0,'1'-1'660'0'0,"-1"-1"0"0"0,0 0 0 0 0,0 0 0 0 0,0 0 0 0 0,0 1 0 0 0,0-1 0 0 0,-1 0-1 0 0,1 0 1 0 0,0 1 0 0 0,-1-1 0 0 0,1 0 0 0 0,-1 0 0 0 0,0 1 0 0 0,1-1 0 0 0,-1 1 0 0 0,0-1 0 0 0,0 1 0 0 0,0-1 0 0 0,0 1 0 0 0,-1-1 0 0 0,1 1-1 0 0,0 0 1 0 0,0 0 0 0 0,-3-2 0 0 0,2 2-301 0 0,0 1 0 0 0,0-1-1 0 0,0 1 1 0 0,0 0 0 0 0,-1 0 0 0 0,1 0-1 0 0,0 0 1 0 0,0 0 0 0 0,0 0 0 0 0,0 0 0 0 0,-1 1-1 0 0,1-1 1 0 0,0 1 0 0 0,0 0 0 0 0,0-1-1 0 0,-4 3 1 0 0,-3 2-65 0 0,0 0 0 0 0,0 1 0 0 0,0 0-1 0 0,0 0 1 0 0,1 1 0 0 0,0 0 0 0 0,-8 10 0 0 0,5-3 64 0 0,1 0 1 0 0,-17 30-1 0 0,24-39-368 0 0,1 0-1 0 0,-1 0 0 0 0,1 0 1 0 0,1 0-1 0 0,-1 1 1 0 0,1-1-1 0 0,0 1 0 0 0,0-1 1 0 0,0 1-1 0 0,1-1 0 0 0,0 1 1 0 0,0-1-1 0 0,1 10 0 0 0,0-12-43 0 0,1 0-1 0 0,-1 0 0 0 0,1 0 0 0 0,0 0 0 0 0,0 0 1 0 0,0 0-1 0 0,0 0 0 0 0,1-1 0 0 0,-1 1 0 0 0,1-1 1 0 0,-1 1-1 0 0,1-1 0 0 0,0 0 0 0 0,0 0 0 0 0,0-1 1 0 0,0 1-1 0 0,0 0 0 0 0,0-1 0 0 0,0 0 0 0 0,1 0 1 0 0,5 1-1 0 0,11 3-190 0 0,0 0 0 0 0,30 1 0 0 0,-33-4 83 0 0,59 10-292 0 0,-75-11 610 0 0,-22 24 291 0 0,-55 31-208 0 0,23-23-6351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59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25 492 0 0,'-22'-24'24058'0'0,"18"26"-23781"0"0,-1 0 0 0 0,1 0 1 0 0,0 1-1 0 0,0-1 1 0 0,0 1-1 0 0,1 0 1 0 0,-1 0-1 0 0,0 0 0 0 0,1 1 1 0 0,0 0-1 0 0,0-1 1 0 0,0 1-1 0 0,1 0 1 0 0,-1 0-1 0 0,1 0 0 0 0,-3 7 1 0 0,-1 1 60 0 0,0 1 0 0 0,1 0 0 0 0,0 1 1 0 0,-5 21-1 0 0,10-31-370 0 0,-1 0 1 0 0,0 1-1 0 0,1-1 1 0 0,0 0-1 0 0,0 0 1 0 0,0 0 0 0 0,0 1-1 0 0,1-1 1 0 0,0 0-1 0 0,0 0 1 0 0,0 0-1 0 0,0 0 1 0 0,1 0-1 0 0,-1 0 1 0 0,1 0-1 0 0,0-1 1 0 0,0 1-1 0 0,0 0 1 0 0,1-1-1 0 0,-1 0 1 0 0,5 5-1 0 0,-4-6-166 0 0,0 0-1 0 0,0 0 1 0 0,0 0-1 0 0,0 0 1 0 0,1-1-1 0 0,-1 1 1 0 0,1-1 0 0 0,-1 0-1 0 0,1 0 1 0 0,0 0-1 0 0,-1 0 1 0 0,1 0-1 0 0,0-1 1 0 0,-1 0-1 0 0,1 0 1 0 0,0 0-1 0 0,0 0 1 0 0,-1-1-1 0 0,1 1 1 0 0,0-1-1 0 0,-1 0 1 0 0,1 0-1 0 0,-1 0 1 0 0,5-2-1 0 0,5-3-998 0 0,1 0 1 0 0,-1-1-1 0 0,0 0 0 0 0,15-12 0 0 0,20-24-8713 0 0,-30 24 4618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0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115 688 528 0 0,'2'-16'4810'0'0,"-9"1"7149"0"0,7 15-11605 0 0,-1 0-1 0 0,1 0 1 0 0,0 0-1 0 0,-1 0 1 0 0,1-1 0 0 0,-1 1-1 0 0,1 0 1 0 0,-1 0-1 0 0,1 0 1 0 0,-1 0 0 0 0,1 0-1 0 0,-1 0 1 0 0,1 0-1 0 0,-1 0 1 0 0,1 0 0 0 0,-1 0-1 0 0,1 1 1 0 0,-1-1 0 0 0,1 0-1 0 0,-1 0 1 0 0,1 0-1 0 0,-1 1 1 0 0,1-1 0 0 0,-1 0-1 0 0,1 0 1 0 0,-1 1-1 0 0,-9 12-1 0 0,-1 5 285 0 0,0 0-450 0 0,1 0 0 0 0,0 1 0 0 0,1 0 0 0 0,1 0 0 0 0,1 1 0 0 0,1 0 0 0 0,-7 39 0 0 0,13-58-267 0 0,-1 1-1 0 0,1-1 1 0 0,0 0 0 0 0,0 1 0 0 0,-1-1 0 0 0,1 0 0 0 0,0 1 0 0 0,1-1-1 0 0,-1 0 1 0 0,0 1 0 0 0,0-1 0 0 0,0 0 0 0 0,1 1 0 0 0,-1-1-1 0 0,1 0 1 0 0,-1 1 0 0 0,1-1 0 0 0,-1 0 0 0 0,1 0 0 0 0,0 0 0 0 0,0 0-1 0 0,-1 0 1 0 0,1 0 0 0 0,0 0 0 0 0,0 0 0 0 0,0 0 0 0 0,0 0 0 0 0,0 0-1 0 0,1 0 1 0 0,-1-1 0 0 0,0 1 0 0 0,0 0 0 0 0,0-1 0 0 0,1 1 0 0 0,-1-1-1 0 0,0 1 1 0 0,0-1 0 0 0,1 0 0 0 0,-1 0 0 0 0,0 1 0 0 0,1-1 0 0 0,-1 0-1 0 0,0 0 1 0 0,1 0 0 0 0,-1-1 0 0 0,0 1 0 0 0,1 0 0 0 0,-1 0 0 0 0,0-1-1 0 0,1 1 1 0 0,-1-1 0 0 0,0 1 0 0 0,0-1 0 0 0,2 0 0 0 0,3-1-192 0 0,0-1 0 0 0,0 0 0 0 0,0 0 1 0 0,-1 0-1 0 0,1 0 0 0 0,-1-1 0 0 0,0 0 1 0 0,0 0-1 0 0,0-1 0 0 0,7-7 0 0 0,-9 6 130 0 0,0 0 0 0 0,0 0 1 0 0,0 0-1 0 0,-1 0 0 0 0,0 0 0 0 0,0-1 0 0 0,-1 1 0 0 0,1-1 0 0 0,-1 1 0 0 0,0-13 0 0 0,-1 1 421 0 0,-1 0 0 0 0,-5-31 0 0 0,-8 12 3154 0 0,12 34-2533 0 0,3 6-246 0 0,13 19-608 0 0,-10-16-85 0 0,0 0-1 0 0,1 0 0 0 0,0 0 0 0 0,0-1 0 0 0,0 1 1 0 0,0-1-1 0 0,1-1 0 0 0,0 1 0 0 0,0-1 0 0 0,0 0 1 0 0,1 0-1 0 0,-1-1 0 0 0,1 0 0 0 0,0 0 0 0 0,0 0 1 0 0,13 2-1 0 0,-14-4-87 0 0,0 0-1 0 0,1-1 1 0 0,-1 0 0 0 0,0-1-1 0 0,0 1 1 0 0,1-1 0 0 0,-1-1 0 0 0,0 1-1 0 0,0-1 1 0 0,0 0 0 0 0,0 0-1 0 0,-1-1 1 0 0,1 1 0 0 0,-1-1-1 0 0,1-1 1 0 0,-1 1 0 0 0,0-1 0 0 0,0 0-1 0 0,0 0 1 0 0,5-6 0 0 0,-1-1 10 0 0,0-1 1 0 0,0 0 0 0 0,-1 0 0 0 0,-1-1-1 0 0,0 0 1 0 0,-1 0 0 0 0,0-1-1 0 0,-1 1 1 0 0,-1-1 0 0 0,0 0 0 0 0,-1-1-1 0 0,0 1 1 0 0,-1-1 0 0 0,-1 1-1 0 0,0-23 1 0 0,-2-8 4 0 0,-2 1 1 0 0,-2-1-1 0 0,-19-77 0 0 0,-17-18 1212 0 0,9 49 5611 0 0,30 115-6392 0 0,1 21-133 0 0,2-1 0 0 0,1 0 0 0 0,3 0 0 0 0,14 62 0 0 0,-13-75-193 0 0,2 1 0 0 0,1-2-1 0 0,15 35 1 0 0,-21-57-111 0 0,1 0 1 0 0,0 0-1 0 0,0 0 0 0 0,1-1 1 0 0,0 1-1 0 0,0-1 0 0 0,1 0 1 0 0,0 0-1 0 0,0-1 0 0 0,1 0 1 0 0,0 0-1 0 0,0-1 0 0 0,0 1 1 0 0,0-1-1 0 0,1-1 1 0 0,9 4-1 0 0,-14-6 53 0 0,1-1 0 0 0,-1 1 0 0 0,1-1 0 0 0,0 0 0 0 0,-1-1 0 0 0,1 1 0 0 0,0 0 0 0 0,0-1 0 0 0,0 0 0 0 0,0 0 0 0 0,-1 0 0 0 0,1-1 0 0 0,0 1 0 0 0,0-1 0 0 0,0 0 0 0 0,-1 0 0 0 0,1 0 0 0 0,-1 0 0 0 0,1-1 0 0 0,-1 0 0 0 0,1 1 0 0 0,-1-1 0 0 0,0-1 0 0 0,0 1 0 0 0,0 0 0 0 0,0-1 0 0 0,0 1 0 0 0,0-1 0 0 0,-1 0 0 0 0,1 0 0 0 0,-1 0 0 0 0,0 0 0 0 0,0 0 0 0 0,0-1 0 0 0,0 1 0 0 0,0-1 0 0 0,0-3 0 0 0,3-6 57 0 0,0-1-1 0 0,-1 1 1 0 0,-1-1-1 0 0,-1 0 1 0 0,1 0 0 0 0,-2 0-1 0 0,0 0 1 0 0,-2-23-1 0 0,0 15 264 0 0,0 9 516 0 0,0 0 0 0 0,0 0 0 0 0,-1 0-1 0 0,-4-14 1 0 0,71 136 1578 0 0,-48-78-2603 0 0,12 28-1056 0 0,-21-17-3470 0 0,-9-37 2685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0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51 648 0 0,'-7'-8'3149'0'0,"3"3"-591"0"0,-1 0-1 0 0,2 0 1 0 0,-1 0-1 0 0,1 0 1 0 0,0 0-1 0 0,-4-8 1 0 0,9 32-9908 0 0,-2-9 1615 0 0,-2 6 892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1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0 352 356 0 0,'0'0'7571'0'0,"3"-3"-6274"0"0,0 1-896 0 0,0-1 0 0 0,0 1 0 0 0,0 0 1 0 0,1-1-1 0 0,-1 1 0 0 0,1 1 1 0 0,-1-1-1 0 0,1 0 0 0 0,-1 1 0 0 0,1 0 1 0 0,0 0-1 0 0,0 0 0 0 0,0 0 1 0 0,-1 1-1 0 0,1-1 0 0 0,0 1 0 0 0,0 0 1 0 0,0 0-1 0 0,0 1 0 0 0,0-1 1 0 0,0 1-1 0 0,0 0 0 0 0,6 2 0 0 0,-5-1-238 0 0,-1 0 0 0 0,0 0 0 0 0,0 1 0 0 0,0-1 0 0 0,0 1 0 0 0,-1 0-1 0 0,1 0 1 0 0,-1 0 0 0 0,1 1 0 0 0,-1-1 0 0 0,0 1 0 0 0,-1 0 0 0 0,1 0 0 0 0,-1 0-1 0 0,1 0 1 0 0,-1 0 0 0 0,0 1 0 0 0,-1-1 0 0 0,1 1 0 0 0,1 6 0 0 0,1 8-30 0 0,-1 0 0 0 0,2 27 1 0 0,-5-45-15 0 0,-8-44-54 0 0,6 15-175 0 0,1 1 0 0 0,2-1 0 0 0,0 1 1 0 0,2-1-1 0 0,12-47 0 0 0,-13 57 41 0 0,-2 16 53 0 0,-1 1 0 0 0,1-1 0 0 0,0 0 0 0 0,0 1 0 0 0,0-1-1 0 0,1 1 1 0 0,-1-1 0 0 0,0 0 0 0 0,0 1 0 0 0,1-1 0 0 0,-1 1 0 0 0,1-1 0 0 0,0 1 0 0 0,-1-1 0 0 0,1 1 0 0 0,0-1 0 0 0,0 1 0 0 0,0-1 0 0 0,0 1 0 0 0,0 0 0 0 0,0 0 0 0 0,0 0-1 0 0,0-1 1 0 0,1 1 0 0 0,1-1 0 0 0,-1 3 3 0 0,0-1 1 0 0,0 1-1 0 0,-1-1 0 0 0,1 1 0 0 0,0 0 0 0 0,0 0 0 0 0,0-1 0 0 0,-1 1 1 0 0,1 1-1 0 0,0-1 0 0 0,-1 0 0 0 0,1 0 0 0 0,-1 1 0 0 0,0-1 0 0 0,1 0 1 0 0,0 3-1 0 0,24 25-159 0 0,-26-28 160 0 0,17 21-154 0 0,-12-14-12 0 0,0 0 1 0 0,0-1-1 0 0,1 0 1 0 0,0 0-1 0 0,0 0 1 0 0,1-1-1 0 0,0 1 1 0 0,0-2 0 0 0,0 1-1 0 0,1-1 1 0 0,0 0-1 0 0,9 4 1 0 0,-13-9 117 0 0,-1 0-1 0 0,1 0 1 0 0,-1 0 0 0 0,1 0 0 0 0,-1 0 0 0 0,1-1 0 0 0,-1 0 0 0 0,1 1 0 0 0,-1-1 0 0 0,1-1-1 0 0,-1 1 1 0 0,0 0 0 0 0,0-1 0 0 0,0 0 0 0 0,0 0 0 0 0,0 0 0 0 0,0 0 0 0 0,4-3-1 0 0,5-5-172 0 0,-1 0-1 0 0,19-23 0 0 0,-20 20 155 0 0,0-1 0 0 0,-1 0 0 0 0,-1 0 1 0 0,0-1-1 0 0,-1 0 0 0 0,-1-1 0 0 0,0 1 0 0 0,-2-1 0 0 0,5-20 0 0 0,-1-42 3642 0 0,-8 78-3437 0 0,0-1 0 0 0,0 1 0 0 0,0-1 0 0 0,0 1 0 0 0,1-1 0 0 0,-1 0 0 0 0,0 1 0 0 0,0-1-1 0 0,0 1 1 0 0,0-1 0 0 0,0 1 0 0 0,0-1 0 0 0,0 1 0 0 0,-1-1 0 0 0,1 1 0 0 0,0-1-1 0 0,0 1 1 0 0,0-1 0 0 0,0 1 0 0 0,-1-1 0 0 0,1 1 0 0 0,0-1 0 0 0,-1 1 0 0 0,1-1-1 0 0,0 1 1 0 0,-1-1 0 0 0,1 1 0 0 0,0 0 0 0 0,-1-1 0 0 0,1 1 0 0 0,-1 0 0 0 0,1-1-1 0 0,-1 1 1 0 0,1 0 0 0 0,-1 0 0 0 0,1-1 0 0 0,-1 1 0 0 0,1 0 0 0 0,-1 0 0 0 0,0 0 0 0 0,-20 15 1097 0 0,-19 36-924 0 0,33-41-452 0 0,1-1 0 0 0,0 2 0 0 0,0-1 0 0 0,1 1 0 0 0,0 0-1 0 0,1 0 1 0 0,0 0 0 0 0,1 1 0 0 0,0-1 0 0 0,1 1 0 0 0,0 0 0 0 0,1-1-1 0 0,0 14 1 0 0,1-24 73 0 0,0-1 0 0 0,0 1 0 0 0,0 0-1 0 0,1-1 1 0 0,-1 1 0 0 0,0-1 0 0 0,0 1 0 0 0,0 0 0 0 0,1-1-1 0 0,-1 1 1 0 0,0-1 0 0 0,0 1 0 0 0,1-1 0 0 0,-1 1-1 0 0,1-1 1 0 0,-1 1 0 0 0,0-1 0 0 0,1 1 0 0 0,-1-1-1 0 0,1 1 1 0 0,-1-1 0 0 0,1 0 0 0 0,-1 1 0 0 0,1-1-1 0 0,-1 0 1 0 0,1 1 0 0 0,0-1 0 0 0,-1 0 0 0 0,1 0 0 0 0,-1 1-1 0 0,1-1 1 0 0,1 0 0 0 0,25-6-1821 0 0,19-22-729 0 0,-40 23 2406 0 0,-1-1 0 0 0,0 1 0 0 0,0-1 0 0 0,0 0 0 0 0,-1-1 0 0 0,0 1 0 0 0,0-1 0 0 0,-1 1-1 0 0,5-14 1 0 0,-2 0 1049 0 0,-1 1 0 0 0,3-28 0 0 0,-5 29 904 0 0,-3 18-1665 0 0,-1 0 1 0 0,1-1-1 0 0,0 1 1 0 0,0 0-1 0 0,0 0 1 0 0,0-1-1 0 0,0 1 1 0 0,0 0-1 0 0,0 0 1 0 0,0-1-1 0 0,0 1 1 0 0,0 0-1 0 0,0 0 1 0 0,0-1-1 0 0,0 1 0 0 0,0 0 1 0 0,0 0-1 0 0,0-1 1 0 0,1 1-1 0 0,-1 0 1 0 0,0 0-1 0 0,0 0 1 0 0,0-1-1 0 0,0 1 1 0 0,0 0-1 0 0,0 0 1 0 0,1 0-1 0 0,-1-1 1 0 0,0 1-1 0 0,0 0 1 0 0,0 0-1 0 0,1 0 1 0 0,-1 0-1 0 0,0 0 1 0 0,0 0-1 0 0,0-1 1 0 0,1 1-1 0 0,-1 0 1 0 0,0 0-1 0 0,0 0 1 0 0,1 0-1 0 0,-1 0 0 0 0,0 0 1 0 0,0 0-1 0 0,0 0 1 0 0,1 0-1 0 0,-1 0 1 0 0,0 0-1 0 0,0 0 1 0 0,1 0-1 0 0,-1 0 1 0 0,0 0-1 0 0,0 0 1 0 0,1 0-1 0 0,-1 0 1 0 0,0 0-1 0 0,0 1 1 0 0,1-1-1 0 0,-1 0 1 0 0,0 0-1 0 0,0 0 1 0 0,1 1-1 0 0,13 20 818 0 0,10 32-953 0 0,9 43-105 0 0,-5 1-1 0 0,-5 0 1 0 0,19 164-1 0 0,-37-186 31 0 0,-5-71 167 0 0,0 1 1 0 0,0-1 0 0 0,0 1 0 0 0,-1-1 0 0 0,0 1 0 0 0,0-1-1 0 0,0 1 1 0 0,0-1 0 0 0,-1 0 0 0 0,0 0 0 0 0,0 0 0 0 0,0 0-1 0 0,0 0 1 0 0,-3 4 0 0 0,3-7 18 0 0,0 0-1 0 0,0 0 1 0 0,0 0-1 0 0,0 0 1 0 0,0 0-1 0 0,0 0 0 0 0,0-1 1 0 0,0 1-1 0 0,0 0 1 0 0,-1-1-1 0 0,1 0 1 0 0,0 0-1 0 0,0 1 1 0 0,0-1-1 0 0,-1-1 1 0 0,1 1-1 0 0,0 0 1 0 0,0 0-1 0 0,0-1 1 0 0,-1 1-1 0 0,1-1 1 0 0,0 0-1 0 0,0 0 1 0 0,0 0-1 0 0,0 0 1 0 0,0 0-1 0 0,0 0 1 0 0,-1-2-1 0 0,-57-39-140 0 0,55 38 29 0 0,-9-10-678 0 0,-1 1 1 0 0,2-2-1 0 0,-17-22 1 0 0,10 7-3157 0 0,6 1-3699 0 0,8 7 2036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35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203 482 860 0 0,'-16'-12'11726'0'0,"-10"1"-3413"0"0,25 11-7353 0 0,-33 12 2578 0 0,21-1-3304 0 0,1 0 0 0 0,0 2 0 0 0,1-1 0 0 0,0 1 0 0 0,1 1 0 0 0,1 0 0 0 0,0 0 0 0 0,1 1 0 0 0,0 0 0 0 0,1 0 0 0 0,-5 18 0 0 0,12-32-313 0 0,-1 1 0 0 0,0-1 1 0 0,1 1-1 0 0,0 0 1 0 0,-1-1-1 0 0,1 1 1 0 0,0 0-1 0 0,-1 0 0 0 0,1-1 1 0 0,0 1-1 0 0,1 0 1 0 0,-1 0-1 0 0,0-1 1 0 0,0 1-1 0 0,1 0 1 0 0,-1-1-1 0 0,1 1 0 0 0,-1 0 1 0 0,1-1-1 0 0,1 3 1 0 0,-1-4 38 0 0,-1 1 0 0 0,1-1-1 0 0,0 0 1 0 0,0 1 0 0 0,0-1 0 0 0,0 0 0 0 0,0 0 0 0 0,0 0 0 0 0,0 1 0 0 0,0-1 0 0 0,0 0 0 0 0,0 0 0 0 0,0-1 0 0 0,0 1 0 0 0,0 0 0 0 0,0 0 0 0 0,0 0-1 0 0,0-1 1 0 0,0 1 0 0 0,0 0 0 0 0,0-1 0 0 0,0 1 0 0 0,-1-1 0 0 0,3 0 0 0 0,3-3-49 0 0,0 1 0 0 0,-1-1 0 0 0,1-1 0 0 0,-1 1-1 0 0,0-1 1 0 0,0 0 0 0 0,0 0 0 0 0,7-10 0 0 0,-4-1 19 0 0,-1-1 1 0 0,-1 1-1 0 0,0-1 1 0 0,-2-1-1 0 0,1 1 0 0 0,-2-1 1 0 0,-1 1-1 0 0,0-1 1 0 0,-1-35-1 0 0,-4-6-16 0 0,-17-97 1 0 0,-4 61 387 0 0,15 66 1333 0 0,-9-54 0 0 0,17 77-392 0 0,2 12-466 0 0,24 133-182 0 0,9-43-654 0 0,84 169 1 0 0,-112-253-216 0 0,14 24-1788 0 0,0-19-2241 0 0,-4-39-8236 0 0,-10 7 6479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1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26 1068 0 0,'-8'-8'2746'0'0,"-14"-10"10191"0"0,12 21-7928 0 0,3 14-4398 0 0,4 6-185 0 0,0 0 0 0 0,2 0 1 0 0,1 0-1 0 0,0 0 0 0 0,2-1 0 0 0,0 1 1 0 0,2 0-1 0 0,0 0 0 0 0,10 26 1 0 0,8 14 340 0 0,58 114 0 0 0,-41-107-639 0 0,59 82 1 0 0,-88-139 1449 0 0,0 2-3376 0 0,0 1-5095 0 0,-27-21-4896 0 0,1-9 6434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2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42 262 672 0 0,'-6'-6'1012'0'0,"1"0"1"0"0,0-1-1 0 0,0 1 1 0 0,1-1-1 0 0,0 0 0 0 0,0 0 1 0 0,-3-10-1 0 0,6 14-803 0 0,1 1-1 0 0,-1-1 0 0 0,1 0 1 0 0,0 1-1 0 0,0-1 1 0 0,1 0-1 0 0,-1 1 1 0 0,0-1-1 0 0,1 0 1 0 0,0 1-1 0 0,-1-1 1 0 0,1 1-1 0 0,0-1 1 0 0,0 1-1 0 0,1 0 1 0 0,-1-1-1 0 0,0 1 1 0 0,1 0-1 0 0,0 0 1 0 0,-1 0-1 0 0,1 0 1 0 0,0 0-1 0 0,0 0 1 0 0,0 0-1 0 0,0 0 1 0 0,3-1-1 0 0,15-11 213 0 0,0 0 0 0 0,1 1 0 0 0,1 1 0 0 0,35-14 0 0 0,-9 4-3124 0 0,-1-3-4222 0 0,-33 17 3056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2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5 108 0 0,'-7'-4'25462'0'0,"-5"12"-24841"0"0,0 1 0 0 0,1 0 0 0 0,0 1 0 0 0,0 0 0 0 0,1 1 0 0 0,0 0 1 0 0,-9 15-1 0 0,10-15-740 0 0,2 2 0 0 0,-1-1 0 0 0,2 1 0 0 0,0 0 0 0 0,0 1 0 0 0,1-1 0 0 0,-5 24 0 0 0,10-36-16 0 0,-1 1 0 0 0,1 0 0 0 0,-1-1 1 0 0,1 1-1 0 0,-1 0 0 0 0,1 0 0 0 0,0 0 0 0 0,0-1 1 0 0,0 1-1 0 0,0 0 0 0 0,0 0 0 0 0,1 0 0 0 0,-1-1 1 0 0,1 1-1 0 0,-1 0 0 0 0,1 0 0 0 0,-1-1 0 0 0,1 1 1 0 0,0 0-1 0 0,0-1 0 0 0,0 1 0 0 0,0-1 0 0 0,0 1 1 0 0,0-1-1 0 0,0 1 0 0 0,0-1 0 0 0,1 0 0 0 0,-1 0 1 0 0,0 0-1 0 0,1 0 0 0 0,-1 0 0 0 0,1 0 0 0 0,-1 0 1 0 0,1 0-1 0 0,0 0 0 0 0,-1-1 0 0 0,1 1 0 0 0,0 0 1 0 0,0-1-1 0 0,-1 0 0 0 0,1 1 0 0 0,0-1 0 0 0,0 0 1 0 0,0 0-1 0 0,-1 0 0 0 0,5-1 0 0 0,0 1-734 0 0,0-1-1 0 0,0 0 1 0 0,0 0 0 0 0,0 0-1 0 0,11-5 1 0 0,22-16-8573 0 0,-23 8 4609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3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32 0 0,'0'0'22617'0'0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3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9 580 0 0,'0'0'6415'0'0,"-4"-2"-4935"0"0,2 1-1039 0 0,-1 0 0 0 0,1 0 1 0 0,-1 0-1 0 0,0 1 0 0 0,1-1 1 0 0,-1 1-1 0 0,0-1 0 0 0,1 1 0 0 0,-1 0 1 0 0,0 0-1 0 0,1 0 0 0 0,-1 0 1 0 0,1 1-1 0 0,-1-1 0 0 0,0 1 1 0 0,1-1-1 0 0,-1 1 0 0 0,1 0 1 0 0,-1 0-1 0 0,-2 2 0 0 0,-3 2-95 0 0,1 0-1 0 0,-1 1 0 0 0,1 0 1 0 0,0 0-1 0 0,-6 8 0 0 0,3-4-103 0 0,1 1 0 0 0,0 0 0 0 0,1 1 0 0 0,0 0 0 0 0,-7 14 0 0 0,13-22-237 0 0,0 0-1 0 0,0 0 1 0 0,0 0-1 0 0,1 0 1 0 0,0 0-1 0 0,-1 1 1 0 0,1-1 0 0 0,1 0-1 0 0,-1 0 1 0 0,1 1-1 0 0,0-1 1 0 0,0 1-1 0 0,0-1 1 0 0,0 0 0 0 0,1 1-1 0 0,-1-1 1 0 0,1 0-1 0 0,0 0 1 0 0,1 1-1 0 0,2 5 1 0 0,-2-8-68 0 0,0 1 1 0 0,1-1-1 0 0,-1 0 0 0 0,1 0 1 0 0,-1 0-1 0 0,1 0 1 0 0,0-1-1 0 0,-1 1 0 0 0,1-1 1 0 0,0 0-1 0 0,0 1 1 0 0,0-1-1 0 0,0-1 0 0 0,1 1 1 0 0,-1 0-1 0 0,0-1 0 0 0,0 1 1 0 0,0-1-1 0 0,1 0 1 0 0,-1 0-1 0 0,0-1 0 0 0,0 1 1 0 0,0-1-1 0 0,0 1 1 0 0,6-3-1 0 0,4 0-242 0 0,0 0-1 0 0,0-2 1 0 0,-1 1-1 0 0,23-13 1 0 0,-33 16 369 0 0,0-1 0 0 0,1 1 0 0 0,-1-1 0 0 0,0 0 0 0 0,-1 0 0 0 0,1 0 0 0 0,0 0 0 0 0,-1 0 0 0 0,1 0 0 0 0,-1 0 0 0 0,1 0 0 0 0,-1-1 0 0 0,0 1 0 0 0,0 0 0 0 0,0-1 0 0 0,0 1 0 0 0,-1-1 0 0 0,1 0 0 0 0,0 1 0 0 0,-1-1 0 0 0,0 1 0 0 0,0-1 0 0 0,0 0 0 0 0,0 1 0 0 0,-1-4 0 0 0,0-7 1181 0 0,-2 0 1 0 0,0 0-1 0 0,-8-23 1 0 0,3 13 2404 0 0,8 23-3602 0 0,0 0 0 0 0,0 0 0 0 0,0 0 0 0 0,0-1 0 0 0,0 1 0 0 0,0 0 0 0 0,0 0 0 0 0,1 0-1 0 0,-1 0 1 0 0,0 0 0 0 0,0-1 0 0 0,0 1 0 0 0,0 0 0 0 0,0 0 0 0 0,0 0 0 0 0,0 0 0 0 0,0 0 0 0 0,0 0-1 0 0,0-1 1 0 0,0 1 0 0 0,0 0 0 0 0,1 0 0 0 0,-1 0 0 0 0,0 0 0 0 0,0 0 0 0 0,0 0 0 0 0,0 0 0 0 0,0 0 0 0 0,0 0-1 0 0,1 0 1 0 0,-1 0 0 0 0,0-1 0 0 0,0 1 0 0 0,0 0 0 0 0,0 0 0 0 0,0 0 0 0 0,1 0 0 0 0,-1 0 0 0 0,0 0-1 0 0,0 0 1 0 0,0 0 0 0 0,0 0 0 0 0,0 0 0 0 0,1 0 0 0 0,-1 1 0 0 0,0-1 0 0 0,0 0 0 0 0,0 0 0 0 0,0 0 0 0 0,0 0-1 0 0,1 0 1 0 0,-1 0 0 0 0,0 0 0 0 0,0 0 0 0 0,16 6 432 0 0,16 9-579 0 0,1 6-134 0 0,15 8-1940 0 0,-2-9-4711 0 0,-44-20 6087 0 0,6 1-574 0 0,-4-2-1804 0 0,15-4-9255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3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40 341 1068 0 0,'-1'-15'27725'0'0,"0"18"-27577"0"0,-8 19 736 0 0,2 0 0 0 0,0 1 1 0 0,-5 35-1 0 0,11-52-1012 0 0,1-1 0 0 0,-1 0 0 0 0,1 0-1 0 0,0 0 1 0 0,0 0 0 0 0,0 0 0 0 0,1 0 0 0 0,-1 0 0 0 0,2 0 0 0 0,-1 0 0 0 0,0 0 0 0 0,1 0 0 0 0,0 0 0 0 0,0-1 0 0 0,0 1 0 0 0,1-1 0 0 0,-1 1-1 0 0,1-1 1 0 0,0 0 0 0 0,0 0 0 0 0,1 0 0 0 0,-1 0 0 0 0,7 4 0 0 0,-6-5-70 0 0,0-2 0 0 0,0 1 0 0 0,0 0 0 0 0,0-1 1 0 0,1 0-1 0 0,-1 1 0 0 0,0-2 0 0 0,1 1 0 0 0,-1-1 0 0 0,1 1 0 0 0,-1-1 0 0 0,0 0 0 0 0,1-1 1 0 0,-1 1-1 0 0,1-1 0 0 0,-1 0 0 0 0,0 0 0 0 0,1 0 0 0 0,-1 0 0 0 0,0-1 0 0 0,0 0 0 0 0,0 0 0 0 0,0 0 1 0 0,0 0-1 0 0,6-6 0 0 0,-3 3-32 0 0,0 0 0 0 0,0 0 1 0 0,-1-1-1 0 0,1 0 0 0 0,-1-1 1 0 0,-1 1-1 0 0,1-1 0 0 0,-1 0 0 0 0,0 0 1 0 0,-1-1-1 0 0,1 0 0 0 0,3-10 1 0 0,-2-3 31 0 0,-2 1 0 0 0,0-1 1 0 0,-1 0-1 0 0,-1 1 1 0 0,-1-25-1 0 0,-11-105-169 0 0,0 0 5938 0 0,10 133-1807 0 0,-1 27-2159 0 0,2 30-848 0 0,10 13-458 0 0,2-1-1 0 0,3-1 1 0 0,29 68 0 0 0,-20-54-1625 0 0,-11-28-1317 0 0,1-3-3607 0 0,-15-29 3762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4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0 230 20 0 0,'3'-10'13141'0'0,"2"3"-11496"0"0,83-53 1876 0 0,55-10-6924 0 0,-110 46 5491 0 0,-32 23-1346 0 0,-7 12 6990 0 0,-20 41-6610 0 0,22-40-1118 0 0,1-1 0 0 0,0 0 0 0 0,0 1 0 0 0,1 0-1 0 0,0 0 1 0 0,1 0 0 0 0,1 22 0 0 0,0-31-86 0 0,0 0 1 0 0,1 0-1 0 0,-1 1 1 0 0,1-1-1 0 0,0 0 1 0 0,0 0-1 0 0,0 0 1 0 0,0 0-1 0 0,0 0 1 0 0,1-1-1 0 0,-1 1 1 0 0,1 0-1 0 0,0 0 1 0 0,-1-1-1 0 0,1 1 1 0 0,1-1-1 0 0,-1 0 1 0 0,0 0 0 0 0,0 1-1 0 0,1-2 1 0 0,0 1-1 0 0,-1 0 1 0 0,1 0-1 0 0,0-1 1 0 0,0 1-1 0 0,-1-1 1 0 0,1 0-1 0 0,0 0 1 0 0,1 0-1 0 0,-1 0 1 0 0,0-1-1 0 0,0 1 1 0 0,0-1-1 0 0,6 0 1 0 0,-1 1-61 0 0,0-1 0 0 0,0-1 0 0 0,-1 1 0 0 0,1-1 0 0 0,0-1 0 0 0,0 1 0 0 0,-1-1 0 0 0,1-1 0 0 0,-1 1 0 0 0,1-1 0 0 0,-1-1 0 0 0,0 1 0 0 0,11-9 0 0 0,-14 9 191 0 0,0-1 0 0 0,0 0 0 0 0,0 0 0 0 0,0 0 1 0 0,-1 0-1 0 0,0-1 0 0 0,0 1 0 0 0,0-1 0 0 0,0 0 0 0 0,-1 0 0 0 0,1 0 0 0 0,-1 0 0 0 0,-1 0 0 0 0,1 0 1 0 0,-1-1-1 0 0,0 1 0 0 0,0-1 0 0 0,-1 1 0 0 0,1-1 0 0 0,-1-8 0 0 0,-1 3 129 0 0,0-1 0 0 0,-1 1-1 0 0,0-1 1 0 0,-1 1 0 0 0,0 0-1 0 0,-1 0 1 0 0,0 0 0 0 0,-10-18-1 0 0,13 26-279 0 0,-1 0-1 0 0,0 0 1 0 0,0 0-1 0 0,0 0 1 0 0,0 0-1 0 0,0 0 1 0 0,-1 1-1 0 0,1-1 1 0 0,-1 1-1 0 0,0 0 1 0 0,0-1-1 0 0,1 1 1 0 0,-2 1-1 0 0,1-1 1 0 0,0 0-1 0 0,0 1 1 0 0,0-1-1 0 0,-1 1 1 0 0,1 0-1 0 0,-1 0 1 0 0,1 0-1 0 0,-1 1 1 0 0,1-1-1 0 0,-1 1 1 0 0,1 0-1 0 0,-1 0 1 0 0,0 0-1 0 0,1 1 1 0 0,-1-1-1 0 0,1 1 1 0 0,-7 2-1 0 0,-2 0-1198 0 0,-12 6-1983 0 0,7-1-3498 0 0,7-1 1284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4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4 211 2260 0 0,'-3'8'16682'0'0,"13"4"-9198"0"0,28 16-7014 0 0,-9-6 761 0 0,-18-9-1165 0 0,1 0 0 0 0,-2 0 0 0 0,0 1 0 0 0,0 1-1 0 0,12 27 1 0 0,-6-12-361 0 0,-26-52 1075 0 0,1 0-1 0 0,0-1 1 0 0,2 0 0 0 0,-7-34 0 0 0,4 2-726 0 0,-3-57 0 0 0,12 101-572 0 0,1 0 1 0 0,1 1 0 0 0,0-1 0 0 0,3-14 0 0 0,3 4-4922 0 0,3 4-6506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5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16 2324 0 0,'-1'0'373'0'0,"1"0"0"0"0,-1 0 0 0 0,1 0 0 0 0,-1 0-1 0 0,-4-4 4102 0 0,5 3-4101 0 0,-1 1 0 0 0,1-1 0 0 0,0 1 0 0 0,0-1 0 0 0,-1 1-1 0 0,1-1 1 0 0,0 1 0 0 0,0-1 0 0 0,0 1 0 0 0,0-1 0 0 0,-1 0-1 0 0,16-3 4509 0 0,26 7-2426 0 0,-2 5-1554 0 0,0 2 0 0 0,-1 1 1 0 0,0 2-1 0 0,-1 2 0 0 0,0 1 0 0 0,-2 2 1 0 0,41 27-1 0 0,-57-32-631 0 0,-1 1 0 0 0,-1 0-1 0 0,0 2 1 0 0,-1-1 0 0 0,-1 2 0 0 0,15 21 0 0 0,-21-26-101 0 0,-1 1 0 0 0,-1 0-1 0 0,0 1 1 0 0,-1-1 0 0 0,0 1 0 0 0,-1 0-1 0 0,-1 1 1 0 0,0-1 0 0 0,4 31 0 0 0,-7-28-113 0 0,-1 0 0 0 0,-1 0 0 0 0,0 0 1 0 0,-2 0-1 0 0,1-1 0 0 0,-2 1 0 0 0,0-1 0 0 0,-1 1 0 0 0,-1-2 1 0 0,0 1-1 0 0,-10 17 0 0 0,0-6-860 0 0,0 0 1 0 0,-2-1-1 0 0,-1-1 0 0 0,-1-1 1 0 0,-23 22-1 0 0,34-37-427 0 0,0-1 0 0 0,-1 0-1 0 0,0 0 1 0 0,-17 9 0 0 0,-20 4-7304 0 0,18-12 1551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09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1360 461 608 0 0,'15'-15'32100'0'0,"-18"12"-32095"0"0,0 1 0 0 0,1 0 0 0 0,-1-1 0 0 0,1 0 0 0 0,0 0 0 0 0,0 1 0 0 0,0-1 0 0 0,0 0 0 0 0,0 0 0 0 0,1-1 0 0 0,0 1 0 0 0,-1 0 0 0 0,0-6 0 0 0,-7-11-16 0 0,-14-15 11 0 0,-1 2 0 0 0,-2 1 0 0 0,-2 0 0 0 0,0 2 0 0 0,-3 2 0 0 0,0 0 0 0 0,-1 2 0 0 0,-2 2 0 0 0,0 1 0 0 0,-2 1 0 0 0,-71-31 0 0 0,99 50 0 0 0,-1 1 0 0 0,1-1 0 0 0,-1 1 0 0 0,1 1 0 0 0,-1 0 0 0 0,0 0 0 0 0,1 0 0 0 0,-1 1 0 0 0,0 1 0 0 0,0 0 0 0 0,1 0 0 0 0,-1 0 0 0 0,0 1 0 0 0,-9 3 0 0 0,-8 5 0 0 0,0 1 0 0 0,1 1 0 0 0,-26 17 0 0 0,15-8 0 0 0,-2 3 0 0 0,-61 49 0 0 0,79-55 0 0 0,-1-1 0 0 0,-1-1 0 0 0,0-1 0 0 0,-1-1 0 0 0,-1-1 0 0 0,0-1 0 0 0,0-1 0 0 0,-29 9 0 0 0,47-19 0 0 0,0 0 0 0 0,-1-1 0 0 0,1 1 0 0 0,-1-1 0 0 0,1 0 0 0 0,-1-1 0 0 0,1 0 0 0 0,0 0 0 0 0,-1 0 0 0 0,1-1 0 0 0,-8-2 0 0 0,-64-34 0 0 0,69 32 0 0 0,-38-27 0 0 0,41 28 0 0 0,4 1 0 0 0,-1 1-61 0 0,3 2-253 0 0,0 1 0 0 0,1-1-1 0 0,-1 1 1 0 0,0-1-1 0 0,1 1 1 0 0,-1-1 0 0 0,0 1-1 0 0,1 0 1 0 0,-1-1 0 0 0,1 1-1 0 0,-1-1 1 0 0,1 1-1 0 0,-1 0 1 0 0,1-1 0 0 0,-1 1-1 0 0,1 0 1 0 0,-1 0 0 0 0,1 0-1 0 0,-1-1 1 0 0,1 1-1 0 0,-1 0 1 0 0,1 0 0 0 0,-1 0-1 0 0,1 0 1 0 0,0 0 0 0 0,0 0-1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36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191 485 1224 0 0,'6'-13'11234'0'0,"-8"10"-9851"0"0,0 0-1 0 0,0 1 1 0 0,-1-1-1 0 0,1 0 1 0 0,-1 1-1 0 0,0-1 1 0 0,1 1-1 0 0,-7-4 1 0 0,8 6-765 0 0,-3 0-372 0 0,0 0 0 0 0,0 1 0 0 0,0 0 0 0 0,0 0 0 0 0,1 0 0 0 0,-1 0 0 0 0,1 1 0 0 0,-7 3 0 0 0,-2 3-171 0 0,1 1 1 0 0,0 1-1 0 0,1 0 1 0 0,0 1 0 0 0,1 0-1 0 0,0 0 1 0 0,0 1-1 0 0,1 0 1 0 0,1 0 0 0 0,0 1-1 0 0,-8 22 1 0 0,13-30-287 0 0,0 0 0 0 0,1 0 0 0 0,0 0 0 0 0,0 0 0 0 0,0 1 0 0 0,0-1 0 0 0,1 0 0 0 0,0 1 0 0 0,0-1-1 0 0,0 0 1 0 0,1 1 0 0 0,0-1 0 0 0,2 9 0 0 0,-2-12 110 0 0,-1-1-1 0 0,1 1 1 0 0,0-1-1 0 0,-1 0 0 0 0,1 1 1 0 0,0-1-1 0 0,0 0 1 0 0,0 0-1 0 0,0 0 0 0 0,0 0 1 0 0,0 0-1 0 0,0 0 0 0 0,1 0 1 0 0,-1 0-1 0 0,0 0 1 0 0,0 0-1 0 0,1-1 0 0 0,-1 1 1 0 0,0 0-1 0 0,2 0 1 0 0,0-1 20 0 0,0 0 0 0 0,0 0 0 0 0,-1 0 0 0 0,1 0 0 0 0,0 0 0 0 0,-1 0 0 0 0,1-1 1 0 0,0 1-1 0 0,-1-1 0 0 0,1 0 0 0 0,-1 0 0 0 0,1 0 0 0 0,-1 0 0 0 0,1 0 0 0 0,2-2 0 0 0,0-1 2 0 0,0 0 0 0 0,0 0 0 0 0,0 0 0 0 0,-1 0 0 0 0,0-1 0 0 0,0 1 0 0 0,0-1 0 0 0,0 0 0 0 0,-1 0 0 0 0,0-1 0 0 0,0 1 0 0 0,0-1 0 0 0,-1 0 0 0 0,1 1 0 0 0,-2-1 0 0 0,3-8 0 0 0,-2 4 339 0 0,0 0 0 0 0,0 0 0 0 0,-1 0 0 0 0,-1 0 0 0 0,1 0 0 0 0,-2 0 0 0 0,1 0 0 0 0,-1 0 0 0 0,-4-14 0 0 0,6 18 983 0 0,6 11-608 0 0,21 26-465 0 0,8 9-151 0 0,-32-36-49 0 0,1-1 0 0 0,-1 0 0 0 0,1 0 0 0 0,-1 0 0 0 0,1-1 1 0 0,0 1-1 0 0,0-1 0 0 0,0 0 0 0 0,0 0 0 0 0,1-1 0 0 0,-1 0 0 0 0,0 0 0 0 0,1 0 0 0 0,-1 0 0 0 0,1-1 0 0 0,-1 0 0 0 0,1 0 1 0 0,-1-1-1 0 0,1 1 0 0 0,-1-1 0 0 0,0 0 0 0 0,1-1 0 0 0,-1 1 0 0 0,0-1 0 0 0,0 0 0 0 0,0-1 0 0 0,7-3 0 0 0,-4 1-13 0 0,-1 0 0 0 0,0-1 0 0 0,0 0 0 0 0,0 0 0 0 0,-1 0 0 0 0,0-1 0 0 0,0 0 0 0 0,-1 0 0 0 0,0 0 0 0 0,0-1 0 0 0,-1 1 0 0 0,0-1 0 0 0,0 0 0 0 0,-1-1 0 0 0,0 1 0 0 0,4-14 0 0 0,-4-1-1 0 0,0-1 1 0 0,-1 1 0 0 0,-1-1 0 0 0,-2 1-1 0 0,-6-46 1 0 0,-32-117 1011 0 0,31 156-432 0 0,5 15 13 0 0,-6-17 2336 0 0,8 31-1799 0 0,2 18-1071 0 0,12 58-156 0 0,3-1 0 0 0,48 137 0 0 0,-50-171-605 0 0,-14-38 686 0 0,22 57-2332 0 0,-3-25-2028 0 0,-14-67-12001 0 0,-14 11 20380 0 0,-9-39-2561 0 0,16 43 2267 0 0,3 16-3443 0 0,-1 0-1 0 0,1 0 0 0 0,-1 0 1 0 0,1 1-1 0 0,0-1 1 0 0,0 0-1 0 0,0 0 0 0 0,0 1 1 0 0,0-1-1 0 0,0 0 1 0 0,0 1-1 0 0,1-1 0 0 0,-1 1 1 0 0,0-1-1 0 0,1 1 0 0 0,-1 0 1 0 0,1 0-1 0 0,0 0 1 0 0,-1 0-1 0 0,4-2 0 0 0,42-19 1169 0 0,-33 16-835 0 0,89-36 1139 0 0,-63 27-2621 0 0,67-36 1 0 0,-88 41 79 0 0,-2 0-1681 0 0,0 0 0 0 0,0-2-1 0 0,15-12 1 0 0,-30 22 2768 0 0,-1 0 0 0 0,1 1 0 0 0,0-1 0 0 0,0 0 0 0 0,-1 0 0 0 0,1-1 0 0 0,-1 1 0 0 0,0 0 0 0 0,1 0 0 0 0,-1-1 0 0 0,0 1 0 0 0,0-1 0 0 0,-1 1 0 0 0,1-1 0 0 0,0-3 0 0 0,-6-30 12738 0 0,5 35-12948 0 0,0 1 0 0 0,0 0-1 0 0,0 0 1 0 0,0-1 0 0 0,0 1-1 0 0,0 0 1 0 0,0 0 0 0 0,0-1 0 0 0,0 1-1 0 0,0 0 1 0 0,-1 0 0 0 0,1-1-1 0 0,0 1 1 0 0,0 0 0 0 0,0 0-1 0 0,0 0 1 0 0,-1-1 0 0 0,1 1-1 0 0,0 0 1 0 0,0 0 0 0 0,0 0-1 0 0,-1 0 1 0 0,1-1 0 0 0,0 1-1 0 0,0 0 1 0 0,-1 0 0 0 0,1 0-1 0 0,0 0 1 0 0,0 0 0 0 0,-1 0-1 0 0,1 0 1 0 0,0 0 0 0 0,0 0-1 0 0,-1 0 1 0 0,1 0 0 0 0,0 0-1 0 0,-1 0 1 0 0,1 0 0 0 0,0 0-1 0 0,0 0 1 0 0,-1 0 0 0 0,1 0-1 0 0,0 0 1 0 0,-1 0 0 0 0,-13 12 2032 0 0,-8 19 663 0 0,11-14-2875 0 0,1 1 0 0 0,1 1 0 0 0,1-1 0 0 0,1 1 0 0 0,0 1 0 0 0,1-1 0 0 0,2 1 0 0 0,0 0 0 0 0,-3 36 0 0 0,7-55 56 0 0,0 0 1 0 0,0 1-1 0 0,0-1 0 0 0,-1 0 1 0 0,1 0-1 0 0,1 0 0 0 0,-1 0 1 0 0,0 0-1 0 0,0 0 1 0 0,0 0-1 0 0,1 0 0 0 0,-1 0 1 0 0,0 1-1 0 0,1-1 0 0 0,-1 0 1 0 0,1 0-1 0 0,-1 0 1 0 0,1-1-1 0 0,-1 1 0 0 0,1 0 1 0 0,0 0-1 0 0,0 0 0 0 0,-1 0 1 0 0,1-1-1 0 0,0 1 0 0 0,2 1 1 0 0,-2-2 10 0 0,1 0 1 0 0,-1 0-1 0 0,1 0 0 0 0,-1 0 1 0 0,1 0-1 0 0,-1 0 0 0 0,1 0 1 0 0,-1-1-1 0 0,0 1 0 0 0,1-1 1 0 0,-1 1-1 0 0,0-1 1 0 0,1 1-1 0 0,-1-1 0 0 0,0 0 1 0 0,1 0-1 0 0,0-1 0 0 0,4-2-83 0 0,0-1-1 0 0,0 0 0 0 0,0 0 0 0 0,-1-1 0 0 0,0 0 1 0 0,8-10-1 0 0,-4-2 531 0 0,-2 0 1 0 0,1-1 0 0 0,-2 0 0 0 0,-1 0-1 0 0,0-1 1 0 0,3-30 0 0 0,-8 49-284 0 0,0 0 0 0 0,0 0 0 0 0,0 0 0 0 0,0 0 0 0 0,1 0 0 0 0,-1 1 0 0 0,0-1 0 0 0,0 0 0 0 0,1 0 0 0 0,-1 0 0 0 0,1 0 0 0 0,-1 0 0 0 0,1 1 0 0 0,-1-1 0 0 0,1 0 0 0 0,0 0 0 0 0,-1 1 1 0 0,1-1-1 0 0,0 0 0 0 0,0 1 0 0 0,-1-1 0 0 0,1 1 0 0 0,0-1 0 0 0,0 1 0 0 0,0-1 0 0 0,0 1 0 0 0,0 0 0 0 0,0-1 0 0 0,0 1 0 0 0,-1 0 0 0 0,1 0 0 0 0,0-1 0 0 0,0 1 0 0 0,0 0 0 0 0,0 0 0 0 0,0 0 0 0 0,0 0 1 0 0,0 1-1 0 0,0-1 0 0 0,0 0 0 0 0,0 0 0 0 0,0 0 0 0 0,0 1 0 0 0,0-1 0 0 0,0 1 0 0 0,1 0 0 0 0,55 28-29 0 0,-38-19 207 0 0,116 49-81 0 0,-39-19-3964 0 0,-93-38 4273 0 0,-32-11-24831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0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16 532 0 0,'-9'-5'31656'0'0,"74"15"-31439"0"0,70 2-1 0 0,-4-1-70 0 0,-52-8-146 0 0,-73-2-115 0 0,-14-11-3441 0 0,-2-7-3972 0 0,-1-4-8495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0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1340 0 0,'0'-16'31372'0'0,"29"245"-31317"0"0,-27-224-55 0 0,2 10 0 0 0,-5-10-122 0 0,1-4-799 0 0,-1-1 489 0 0,0 0 0 0 0,0-1 0 0 0,0 1 0 0 0,0 0 0 0 0,0-1 0 0 0,1 0 1 0 0,-1 1-1 0 0,0-1 0 0 0,0 1 0 0 0,0-1 0 0 0,1 0 0 0 0,-1 1 1 0 0,0-1-1 0 0,1 0 0 0 0,-1 0 0 0 0,1 0 0 0 0,-1 0 0 0 0,0-1 0 0 0,-7-20-16653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2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1220 0 0,'0'0'24450'0'0,"-10"7"-17449"0"0,23 43-6982 0 0,3 0 0 0 0,1-1 1 0 0,3-1-1 0 0,36 64 0 0 0,-46-92-258 0 0,-14-21-3229 0 0,2 0 2794 0 0,1 0 1 0 0,-1 0 0 0 0,1 0-1 0 0,-1 0 1 0 0,1-1 0 0 0,0 1-1 0 0,0 0 1 0 0,-1-1 0 0 0,1 1-1 0 0,-1-3 1 0 0,-5-6-6813 0 0,-1-2-480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2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24 1940 0 0,'-8'-5'4130'0'0,"-9"-9"5147"0"0,14 10-10365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3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17 740 0 0,'2'4'21050'0'0,"1"3"-17840"0"0,10 18-1514 0 0,44 67 490 0 0,14 26-835 0 0,-56-96-877 0 0,-15-22-466 0 0,0 0 0 0 0,1 0 0 0 0,-1 1 0 0 0,0-1 0 0 0,0-1 0 0 0,1 1 0 0 0,-1 0 0 0 0,0 0 0 0 0,0 0 0 0 0,1 0 0 0 0,-1 0 0 0 0,0 0 0 0 0,0 0 0 0 0,0 0 0 0 0,1 0 0 0 0,-1 0 0 0 0,0 0 1 0 0,0-1-1 0 0,0 1 0 0 0,1 0 0 0 0,-1 0 0 0 0,0 0 0 0 0,0 0 0 0 0,0 0 0 0 0,0-1 0 0 0,1 1 0 0 0,-1 0 0 0 0,0 0 0 0 0,0 0 0 0 0,0-1 0 0 0,0 1 0 0 0,0 0 0 0 0,0 0 0 0 0,0-1 0 0 0,0 1 0 0 0,0 0 0 0 0,0 0 0 0 0,0 0 0 0 0,0-1 0 0 0,0 1 1 0 0,0 0-1 0 0,0 0 0 0 0,0-1 0 0 0,0 1 0 0 0,0 0 0 0 0,0 0 0 0 0,0-1 0 0 0,-2-53 349 0 0,0 32-469 0 0,2 2 68 0 0,-1 3 57 0 0,1 0 0 0 0,0 1 0 0 0,1-1 0 0 0,1 1 0 0 0,0-1 0 0 0,1 1 0 0 0,1-1 0 0 0,10-25 0 0 0,-14 41-9 0 0,1 1 0 0 0,-1-1 1 0 0,1 1-1 0 0,-1-1 0 0 0,1 1 0 0 0,-1-1 0 0 0,1 1 1 0 0,-1 0-1 0 0,1-1 0 0 0,0 1 0 0 0,-1 0 0 0 0,1-1 1 0 0,-1 1-1 0 0,1 0 0 0 0,0 0 0 0 0,-1 0 1 0 0,1 0-1 0 0,0 0 0 0 0,-1-1 0 0 0,1 1 0 0 0,0 0 1 0 0,-1 0-1 0 0,1 1 0 0 0,0-1 0 0 0,-1 0 0 0 0,1 0 1 0 0,-1 0-1 0 0,1 0 0 0 0,0 0 0 0 0,-1 1 1 0 0,2-1-1 0 0,21 12 124 0 0,-17-9-91 0 0,8 7 4 0 0,-1 0 0 0 0,0 1 0 0 0,0 0 1 0 0,-1 1-1 0 0,-1 1 0 0 0,0-1 0 0 0,-1 2 0 0 0,0-1 0 0 0,8 17 0 0 0,31 37-3282 0 0,-39-48 184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3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0 560 0 0,'-10'19'16419'0'0,"13"3"-9435"0"0,20 26-5803 0 0,-11-27 859 0 0,34 79 560 0 0,88 177 360 0 0,-127-265-8675 0 0,-19-35 1805 0 0,-22-41-8433 0 0,19 35 6283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3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3 112 1056 0 0,'-1'-3'391'0'0,"1"-1"-1"0"0,-1 1 1 0 0,1 0 0 0 0,-1 0-1 0 0,1 0 1 0 0,0 0 0 0 0,0 0-1 0 0,1 0 1 0 0,-1-1-1 0 0,0 1 1 0 0,1 0 0 0 0,0 0-1 0 0,0 0 1 0 0,0 0 0 0 0,0 0-1 0 0,0 1 1 0 0,1-1 0 0 0,-1 0-1 0 0,1 0 1 0 0,0 1-1 0 0,0-1 1 0 0,2-2 0 0 0,0 1-67 0 0,1 0 1 0 0,-1 0 0 0 0,1 1-1 0 0,-1 0 1 0 0,1 0-1 0 0,0 0 1 0 0,0 1 0 0 0,1-1-1 0 0,-1 1 1 0 0,0 0-1 0 0,1 1 1 0 0,5-2 0 0 0,-5 2-165 0 0,0 0 0 0 0,0 0 0 0 0,0 1 0 0 0,0 0 0 0 0,-1 0 0 0 0,1 0 1 0 0,0 1-1 0 0,0 0 0 0 0,0 0 0 0 0,0 0 0 0 0,9 5 0 0 0,-12-5-66 0 0,0 1 0 0 0,0-1 0 0 0,0 1 0 0 0,0 0 0 0 0,0 0 0 0 0,-1 0 0 0 0,1 0 0 0 0,-1 0 0 0 0,1 1 0 0 0,-1-1 0 0 0,0 1 0 0 0,0 0 0 0 0,0 0 0 0 0,0 0 0 0 0,-1 0 0 0 0,1 0 0 0 0,-1 0 0 0 0,0 0 0 0 0,1 0 0 0 0,-1 0 0 0 0,0 5 0 0 0,0 1 61 0 0,0 0 0 0 0,-1 0 1 0 0,0 0-1 0 0,0 0 0 0 0,-1 0 0 0 0,-1 0 0 0 0,1 1 0 0 0,-1-2 0 0 0,-1 1 0 0 0,0 0 0 0 0,0 0 0 0 0,-8 14 0 0 0,-5 6-153 0 0,-1-1 0 0 0,-25 30 0 0 0,34-47-332 0 0,3-7-830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4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50 389 548 0 0,'0'0'14465'0'0,"-20"40"-7689"0"0,14-27-5921 0 0,1 1-1 0 0,1-1 1 0 0,0 1 0 0 0,1 0 0 0 0,-2 14 0 0 0,4-25-864 0 0,0 0 0 0 0,1 0 0 0 0,-1 0 1 0 0,1 1-1 0 0,0-1 0 0 0,0 0 0 0 0,0 0 0 0 0,1 0 0 0 0,-1 0 1 0 0,1 0-1 0 0,-1 1 0 0 0,1-1 0 0 0,0 0 0 0 0,0 0 0 0 0,0-1 1 0 0,1 1-1 0 0,-1 0 0 0 0,1 0 0 0 0,0 0 0 0 0,0-1 0 0 0,0 1 1 0 0,0-1-1 0 0,0 0 0 0 0,0 1 0 0 0,0-1 0 0 0,1 0 0 0 0,-1 0 1 0 0,6 2-1 0 0,-6-3-50 0 0,1-1-1 0 0,-1 1 1 0 0,1-1 0 0 0,-1 0 0 0 0,1 0 0 0 0,-1 0 0 0 0,1 0-1 0 0,0 0 1 0 0,-1-1 0 0 0,1 1 0 0 0,-1-1 0 0 0,1 1-1 0 0,-1-1 1 0 0,0 0 0 0 0,1 0 0 0 0,-1 0 0 0 0,0 0-1 0 0,0-1 1 0 0,1 1 0 0 0,-1-1 0 0 0,0 1 0 0 0,0-1 0 0 0,-1 0-1 0 0,1 1 1 0 0,0-1 0 0 0,-1 0 0 0 0,1 0 0 0 0,-1-1-1 0 0,3-2 1 0 0,2-5-69 0 0,0 1 0 0 0,-1-1 0 0 0,0 1 0 0 0,-1-1 0 0 0,5-17 0 0 0,-1-3 221 0 0,-3-1 0 0 0,0 0 1 0 0,-2 0-1 0 0,0-31 0 0 0,-3 60-34 0 0,8 35-33 0 0,-6-25-139 0 0,1-1-1 0 0,0 0 1 0 0,1 0 0 0 0,0-1 0 0 0,0 1-1 0 0,0-1 1 0 0,1 0 0 0 0,0 0 0 0 0,0 0-1 0 0,1-1 1 0 0,11 10 0 0 0,-13-12 52 0 0,-1-1-1 0 0,1 0 1 0 0,0 0-1 0 0,-1-1 1 0 0,1 1-1 0 0,0-1 1 0 0,0 0 0 0 0,0 0-1 0 0,0 0 1 0 0,0-1-1 0 0,0 1 1 0 0,1-1 0 0 0,-1 0-1 0 0,0 0 1 0 0,0 0-1 0 0,0-1 1 0 0,0 0-1 0 0,0 1 1 0 0,0-2 0 0 0,0 1-1 0 0,0 0 1 0 0,0-1-1 0 0,6-3 1 0 0,-3 2 2 0 0,0-1 0 0 0,-1-1 0 0 0,0 1 0 0 0,0-1 0 0 0,0 0 0 0 0,0 0 0 0 0,-1-1 0 0 0,0 1 0 0 0,0-1 0 0 0,0-1 0 0 0,-1 1 0 0 0,0-1 0 0 0,4-7 0 0 0,-3 2-58 0 0,-1 1 0 0 0,0-1 0 0 0,-1 0 0 0 0,0 0 0 0 0,-1 0 0 0 0,0 0 0 0 0,0-21-1 0 0,-2 7 613 0 0,-2 0-1 0 0,-1-1 0 0 0,-1 1 0 0 0,-1 0 0 0 0,-2 0 0 0 0,0 1 0 0 0,-12-28 0 0 0,15 47 1011 0 0,1 10-566 0 0,3 23-241 0 0,8 41-395 0 0,9 6-37 0 0,21 79-941 0 0,-5-53-3484 0 0,-31-94 2631 0 0,5 15 556 0 0,-4-17-2867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4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1 203 820 0 0,'0'-4'13358'0'0,"4"-13"-10040"0"0,6 4-1980 0 0,1 0 0 0 0,1 0-1 0 0,0 1 1 0 0,1 1-1 0 0,20-14 1 0 0,77-45-1157 0 0,-82 53-2229 0 0,-18 9-1624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217 394 604 0 0,'-5'-5'2641'0'0,"0"0"0"0"0,0 1 0 0 0,0-1 0 0 0,-1 1 0 0 0,0 0 0 0 0,-6-3 0 0 0,0 2-520 0 0,11 4-1341 0 0,0 1-691 0 0,0 0-1 0 0,-1 0 1 0 0,1 0-1 0 0,0 0 1 0 0,0 1 0 0 0,0-1-1 0 0,0 0 1 0 0,0 1-1 0 0,0-1 1 0 0,0 0 0 0 0,0 1-1 0 0,0-1 1 0 0,0 1-1 0 0,0 0 1 0 0,0-1 0 0 0,0 1-1 0 0,0 0 1 0 0,0 0-1 0 0,0-1 1 0 0,1 1-1 0 0,-2 1 1 0 0,-19 19 768 0 0,4-2-410 0 0,0 1 1 0 0,2 0-1 0 0,-26 44 1 0 0,38-58-514 0 0,-1 1-1 0 0,1-1 1 0 0,0 1 0 0 0,1-1-1 0 0,-1 1 1 0 0,1 0 0 0 0,1 0 0 0 0,-1 0-1 0 0,1 0 1 0 0,0 0 0 0 0,1 1-1 0 0,0-1 1 0 0,0 0 0 0 0,0 0-1 0 0,1 0 1 0 0,0 0 0 0 0,1 1-1 0 0,-1-1 1 0 0,4 8 0 0 0,-4-13 1 0 0,0 0 1 0 0,0 0 0 0 0,0 1 0 0 0,1-1-1 0 0,-1 0 1 0 0,1-1 0 0 0,-1 1-1 0 0,1 0 1 0 0,-1 0 0 0 0,1-1 0 0 0,0 1-1 0 0,0-1 1 0 0,0 1 0 0 0,0-1-1 0 0,0 0 1 0 0,0 0 0 0 0,0 0 0 0 0,0 0-1 0 0,1 0 1 0 0,-1 0 0 0 0,0-1-1 0 0,1 1 1 0 0,2 0 0 0 0,0-1-15 0 0,0-1 0 0 0,-1 1 0 0 0,1-1 0 0 0,0 0-1 0 0,0 0 1 0 0,-1 0 0 0 0,1-1 0 0 0,0 1 0 0 0,-1-1 0 0 0,9-5 0 0 0,2-3-78 0 0,0 0 1 0 0,0-1-1 0 0,-1-1 0 0 0,0 0 0 0 0,13-16 1 0 0,-19 19 146 0 0,-1-1 1 0 0,0 0 0 0 0,-1-1 0 0 0,0 1 0 0 0,-1-1-1 0 0,0-1 1 0 0,0 1 0 0 0,-1 0 0 0 0,-1-1 0 0 0,0 0-1 0 0,-1 0 1 0 0,0 0 0 0 0,-1 0 0 0 0,0 0-1 0 0,0-1 1 0 0,-2 1 0 0 0,0 0 0 0 0,-2-16 0 0 0,-7-19 363 0 0,-1 0 0 0 0,-2 0 0 0 0,-25-57 0 0 0,23 64-25 0 0,9 24-65 0 0,3 6 254 0 0,-1 0 0 0 0,0 0 0 0 0,-10-17 0 0 0,14 26-72 0 0,12 36-179 0 0,1 10-75 0 0,6 26 18 0 0,3-1 0 0 0,3-2 0 0 0,51 99 0 0 0,-73-161-355 0 0,1 1 0 0 0,0-1 1 0 0,0 0-1 0 0,0 0 0 0 0,1-1 0 0 0,0 0 1 0 0,0 1-1 0 0,0-2 0 0 0,10 8 1 0 0,-13-11-230 0 0,1 1 0 0 0,-1-1 0 0 0,1 0 0 0 0,0 0 0 0 0,-1-1 0 0 0,1 1 0 0 0,0-1 0 0 0,-1 1 0 0 0,1-1 0 0 0,0 0 0 0 0,3 0-1 0 0,-2 0-870 0 0,0-1-1 0 0,1 0 1 0 0,-1 0-1 0 0,0 0 1 0 0,0 0-1 0 0,0-1 0 0 0,0 1 1 0 0,6-4-1 0 0,8-5-4612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16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1 649 436 0 0,'12'1'32327'0'0,"-12"-10"-32327"0"0,0-1 1 0 0,0 1-1 0 0,1-1 1 0 0,0 1-1 0 0,1 0 1 0 0,0-1-1 0 0,1 1 1 0 0,0 0-1 0 0,0 0 1 0 0,9-15-1 0 0,7-13 0 0 0,26-36-1 0 0,-44 72 1 0 0,17-26 0 0 0,0 1 0 0 0,2 1 0 0 0,1 1 0 0 0,1 1 0 0 0,1 1 0 0 0,1 1 0 0 0,1 0 0 0 0,0 2 0 0 0,2 1 0 0 0,0 2 0 0 0,48-23 0 0 0,-59 34 0 0 0,1 0 0 0 0,0 1 0 0 0,1 1 0 0 0,-1 0 0 0 0,1 1 0 0 0,20 1 0 0 0,111 11 0 0 0,-34-1 0 0 0,-54-6 0 0 0,-16 0 0 0 0,67-4 0 0 0,-101 0 0 0 0,0 0 0 0 0,-1-1 0 0 0,1 0 0 0 0,0 0 0 0 0,-1-2 0 0 0,1 1 0 0 0,-1-1 0 0 0,0 0 0 0 0,0-1 0 0 0,0-1 0 0 0,12-8 0 0 0,35-45 0 0 0,-56 59-26 0 0,0-1 0 0 0,0 1 0 0 0,0-1 0 0 0,-1 1 0 0 0,1-1 0 0 0,0 0 0 0 0,-1 0 0 0 0,1 1 0 0 0,0-1-1 0 0,-1 0 1 0 0,1 0 0 0 0,-1 0 0 0 0,1 0 0 0 0,-1 1 0 0 0,0-1 0 0 0,1 0 0 0 0,-1 0 0 0 0,0 0 0 0 0,0 0 0 0 0,1 0 0 0 0,-1 0 0 0 0,0-2 0 0 0,-1 2-60 0 0,1 1 1 0 0,-1-1 0 0 0,1 0 0 0 0,-1 0-1 0 0,1 1 1 0 0,-1-1 0 0 0,1 1-1 0 0,-1-1 1 0 0,0 1 0 0 0,1-1-1 0 0,-1 1 1 0 0,0-1 0 0 0,1 1-1 0 0,-1-1 1 0 0,0 1 0 0 0,0 0-1 0 0,0-1 1 0 0,1 1 0 0 0,-3 0-1 0 0,-36-4-6103 0 0,13 6-2995 0 0,-2 2 701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16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207 274 720 0 0,'2'-1'1557'0'0,"-2"0"-1168"0"0,0 1 0 0 0,0-1 0 0 0,0 1 0 0 0,1-1 0 0 0,-1 1 0 0 0,0-1 1 0 0,0 1-1 0 0,0-1 0 0 0,0 1 0 0 0,-5-11 9339 0 0,4 10-9339 0 0,1 1 0 0 0,-1 0 1 0 0,1 0-1 0 0,-1-1 0 0 0,1 1 0 0 0,-1 0 0 0 0,1 0 0 0 0,-1 0 0 0 0,1 0 0 0 0,-1 0 1 0 0,1 0-1 0 0,-2 0 0 0 0,-15-5 4929 0 0,5 5-3975 0 0,1 5-922 0 0,1 1-1 0 0,0 0 1 0 0,0 0 0 0 0,0 1-1 0 0,1 1 1 0 0,1 0 0 0 0,-1 0 0 0 0,-11 14-1 0 0,7-6-1033 0 0,1 1-1 0 0,0 0 1 0 0,-17 38-1 0 0,28-55 524 0 0,1 1 1 0 0,0-1-1 0 0,-1 1 1 0 0,1-1-1 0 0,0 1 1 0 0,-1 0-1 0 0,1-1 0 0 0,0 1 1 0 0,-1-1-1 0 0,1 1 1 0 0,0 0-1 0 0,0-1 1 0 0,0 1-1 0 0,0 0 0 0 0,0-1 1 0 0,0 1-1 0 0,0 0 1 0 0,0 0-1 0 0,0-1 1 0 0,0 1-1 0 0,0 0 1 0 0,0-1-1 0 0,0 1 0 0 0,1 0 1 0 0,-1-1-1 0 0,0 1 1 0 0,0-1-1 0 0,1 1 1 0 0,-1 0-1 0 0,0-1 0 0 0,1 1 1 0 0,0 0-1 0 0,0-1-60 0 0,0 1-1 0 0,1-1 1 0 0,-1 0-1 0 0,1 1 1 0 0,-1-1-1 0 0,0 0 1 0 0,1 0-1 0 0,-1 0 0 0 0,0 0 1 0 0,1-1-1 0 0,-1 1 1 0 0,1 0-1 0 0,-1-1 1 0 0,2 0-1 0 0,46-22-2298 0 0,-45 18 2353 0 0,1 1 1 0 0,-2-1-1 0 0,1 0 1 0 0,0 0 0 0 0,-1-1-1 0 0,0 1 1 0 0,0-1-1 0 0,-1 1 1 0 0,1-1-1 0 0,-1 0 1 0 0,-1 0 0 0 0,2-7-1 0 0,4-43 4893 0 0,-7 55-4061 0 0,3 3-615 0 0,10 6 42 0 0,0 1-338 0 0,0-1 0 0 0,1 0 0 0 0,0-1 0 0 0,1 0 1 0 0,17 5-1 0 0,-28-11 105 0 0,0 0 1 0 0,0-1-1 0 0,0 1 0 0 0,0-1 1 0 0,0 1-1 0 0,0-1 1 0 0,0-1-1 0 0,0 1 1 0 0,0 0-1 0 0,0-1 1 0 0,1 0-1 0 0,-1 0 1 0 0,-1 0-1 0 0,1 0 0 0 0,0-1 1 0 0,0 0-1 0 0,0 0 1 0 0,-1 0-1 0 0,1 0 1 0 0,-1 0-1 0 0,0-1 1 0 0,1 1-1 0 0,-1-1 1 0 0,0 0-1 0 0,3-4 0 0 0,-1 0 19 0 0,0 0-1 0 0,-1 0 0 0 0,0 0 0 0 0,0 0 0 0 0,0-1 0 0 0,-1 0 0 0 0,-1 0 1 0 0,1 1-1 0 0,-1-2 0 0 0,0 1 0 0 0,-1 0 0 0 0,0 0 0 0 0,0-1 0 0 0,-1 1 1 0 0,-1-11-1 0 0,-1-15 967 0 0,-3 1 0 0 0,-11-48 1 0 0,11 59 493 0 0,-1 5 853 0 0,5 25-708 0 0,4 30-769 0 0,12 23-424 0 0,2-1-1 0 0,26 60 1 0 0,29 31-3661 0 0,-72-151 3095 0 0,1 1 0 0 0,-1 0 0 0 0,0 0 0 0 0,0 0 0 0 0,1-1 0 0 0,-1 1 0 0 0,0 0 0 0 0,1 0 0 0 0,-1-1-1 0 0,1 1 1 0 0,-1 0 0 0 0,1-1 0 0 0,-1 1 0 0 0,1-1 0 0 0,-1 1 0 0 0,1 0 0 0 0,-1-1 0 0 0,1 0 0 0 0,0 1 0 0 0,0-1 0 0 0,-1 1 0 0 0,1-1 0 0 0,0 0 0 0 0,-1 1 0 0 0,1-1 0 0 0,0 0 0 0 0,0 0 0 0 0,0 1 0 0 0,-1-1-1 0 0,1 0 1 0 0,0 0 0 0 0,1 0 0 0 0,-1-1-65 0 0,0-1 1 0 0,0 1-1 0 0,0 0 0 0 0,0 0 0 0 0,0-1 0 0 0,-1 1 1 0 0,1-1-1 0 0,0 1 0 0 0,-1-1 0 0 0,1 1 0 0 0,-1-1 1 0 0,1 1-1 0 0,-1-1 0 0 0,1-2 0 0 0,4-64-4538 0 0,-9 33 3845 0 0,1 2 4125 0 0,3 28-1063 0 0,0 5-2050 0 0,0 0 0 0 0,0-1 0 0 0,0 1-1 0 0,-1 0 1 0 0,1 0 0 0 0,0-1 0 0 0,0 1 0 0 0,0 0 0 0 0,0 0-1 0 0,0-1 1 0 0,0 1 0 0 0,0 0 0 0 0,0 0 0 0 0,0-1-1 0 0,1 1 1 0 0,-1 0 0 0 0,0 0 0 0 0,0-1 0 0 0,0 1 0 0 0,0 0-1 0 0,0 0 1 0 0,0-1 0 0 0,0 1 0 0 0,1 0 0 0 0,-1 0-1 0 0,0 0 1 0 0,0-1 0 0 0,0 1 0 0 0,0 0 0 0 0,1 0 0 0 0,-1 0-1 0 0,0 0 1 0 0,0-1 0 0 0,1 1 0 0 0,-1 0 0 0 0,0 0-1 0 0,0 0 1 0 0,0 0 0 0 0,1 0 0 0 0,-1 0 0 0 0,0 0-1 0 0,1 0 1 0 0,-1 0 0 0 0,0 0 0 0 0,0 0 0 0 0,1 0 0 0 0,8-3 384 0 0,164-43 1298 0 0,-118 35-2106 0 0,78-29 0 0 0,-131 40 509 0 0,-1-1-1 0 0,0 0 0 0 0,1 1 0 0 0,-1-1 1 0 0,0 0-1 0 0,0 0 0 0 0,0 0 1 0 0,0 0-1 0 0,0 0 0 0 0,0 0 1 0 0,0 0-1 0 0,0 0 0 0 0,0-1 1 0 0,0 1-1 0 0,0 0 0 0 0,-1 0 0 0 0,1-1 1 0 0,-1 1-1 0 0,1 0 0 0 0,-1-1 1 0 0,1 1-1 0 0,-1-1 0 0 0,0 1 1 0 0,0 0-1 0 0,1-1 0 0 0,-1 1 1 0 0,0-1-1 0 0,0 1 0 0 0,-1-1 0 0 0,1 1 1 0 0,0-1-1 0 0,0 1 0 0 0,-1 0 1 0 0,0-3-1 0 0,1 3 432 0 0,-5 2-398 0 0,0 0 0 0 0,0 1 0 0 0,0-1 0 0 0,0 1 0 0 0,1 0 0 0 0,-1 0 0 0 0,1 1 0 0 0,-1-1 0 0 0,1 1 0 0 0,0 0 0 0 0,0 0-1 0 0,0 1 1 0 0,0-1 0 0 0,1 1 0 0 0,0 0 0 0 0,-1-1 0 0 0,-3 9 0 0 0,-3 1-190 0 0,1 0 0 0 0,1 1 0 0 0,0 1 1 0 0,-9 24-1 0 0,11-24-292 0 0,2 1 1 0 0,0 0 0 0 0,-3 31-1 0 0,7-43 147 0 0,-1 0-1 0 0,1 0 0 0 0,0 0 1 0 0,0 1-1 0 0,0-1 0 0 0,0 0 1 0 0,1 0-1 0 0,-1 0 1 0 0,1 1-1 0 0,1-1 0 0 0,-1 0 1 0 0,0 0-1 0 0,1-1 1 0 0,0 1-1 0 0,0 0 0 0 0,0 0 1 0 0,0-1-1 0 0,1 1 0 0 0,-1-1 1 0 0,4 4-1 0 0,-4-6 76 0 0,1 0-1 0 0,-1 0 1 0 0,0 0-1 0 0,1 0 1 0 0,-1 0-1 0 0,1 0 1 0 0,0-1-1 0 0,-1 1 0 0 0,1-1 1 0 0,-1 1-1 0 0,1-1 1 0 0,0 0-1 0 0,-1 0 1 0 0,1 0-1 0 0,0-1 1 0 0,-1 1-1 0 0,1-1 1 0 0,0 1-1 0 0,-1-1 1 0 0,1 0-1 0 0,-1 0 1 0 0,0 0-1 0 0,1 0 0 0 0,-1-1 1 0 0,0 1-1 0 0,1 0 1 0 0,-1-1-1 0 0,0 0 1 0 0,0 0-1 0 0,0 1 1 0 0,0-1-1 0 0,1-3 1 0 0,5-3 29 0 0,-1 0 1 0 0,0 0 0 0 0,0-1-1 0 0,-1 0 1 0 0,0 0 0 0 0,7-16 0 0 0,5-45 1223 0 0,-3 11 2805 0 0,-14 58-3840 0 0,-1 0-1 0 0,1 0 0 0 0,0 0 0 0 0,0 0 0 0 0,0 0 0 0 0,-1 0 1 0 0,1 0-1 0 0,0 1 0 0 0,0-1 0 0 0,0 0 0 0 0,0 1 0 0 0,1-1 0 0 0,-1 0 1 0 0,0 1-1 0 0,0 0 0 0 0,0-1 0 0 0,0 1 0 0 0,1 0 0 0 0,-1-1 1 0 0,0 1-1 0 0,0 0 0 0 0,0 0 0 0 0,1 0 0 0 0,-1 0 0 0 0,0 0 1 0 0,0 0-1 0 0,1 0 0 0 0,-1 1 0 0 0,0-1 0 0 0,0 0 0 0 0,0 1 1 0 0,2 0-1 0 0,54 20 38 0 0,-29-10 243 0 0,-15-7-478 0 0,127 34 959 0 0,-67-30-2039 0 0,-61-7 262 0 0,-1-2-1 0 0,1 0 1 0 0,-1 0-1 0 0,12-3 1 0 0,-12-1-3499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0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10 1284 0 0,'-10'-9'22219'0'0,"19"28"-18323"0"0,14 23-7419 0 0,-16-31 5662 0 0,10 15-1975 0 0,1-1-1 0 0,1 0 1 0 0,1-2-1 0 0,1 0 1 0 0,1-2-1 0 0,37 29 1 0 0,-50-43-132 0 0,1-1 0 0 0,-1 1 1 0 0,1-2-1 0 0,0 1 1 0 0,0-1-1 0 0,1-1 1 0 0,-1 0-1 0 0,1 0 1 0 0,0-1-1 0 0,0-1 1 0 0,0 0-1 0 0,1 0 1 0 0,-1-1-1 0 0,0-1 1 0 0,1 1-1 0 0,-1-2 1 0 0,0 0-1 0 0,0 0 0 0 0,1-1 1 0 0,-1 0-1 0 0,11-5 1 0 0,140-68 174 0 0,-111 48-165 0 0,84-31 1 0 0,-118 54-39 0 0,1 0 0 0 0,-1 1 0 0 0,1 1 0 0 0,-1 1 1 0 0,1 1-1 0 0,0 0 0 0 0,-1 1 0 0 0,1 1 0 0 0,0 0 0 0 0,-1 1 0 0 0,0 2 0 0 0,32 10 1 0 0,-15-1 44 0 0,0 1 0 0 0,-1 1 1 0 0,0 2-1 0 0,-2 1 1 0 0,35 27-1 0 0,18 27 236 0 0,-39-17 2427 0 0,-45-56-2692 0 0,6 11 221 0 0,-12-23 350 0 0,1 4-1314 0 0,13 15-1460 0 0,1 3 2115 0 0,-8-10 7 0 0,-1 0 89 0 0,0 0 0 0 0,1 0 0 0 0,-1 0 0 0 0,0 0 0 0 0,0 0 0 0 0,1 0 0 0 0,-1 0-1 0 0,0 0 1 0 0,0 1 0 0 0,0-1 0 0 0,1 0 0 0 0,-1 0 0 0 0,0 0 0 0 0,0 0 0 0 0,0 0 0 0 0,1 0 0 0 0,-1 0 0 0 0,0 0 0 0 0,0 1 0 0 0,0-1 0 0 0,0 0 0 0 0,1 0-1 0 0,-1 0 1 0 0,0 0 0 0 0,0 1 0 0 0,0-1 0 0 0,0 0 0 0 0,0 0 0 0 0,0 0 0 0 0,1 1 0 0 0,-1-1 0 0 0,0 0 0 0 0,0 0 0 0 0,0 1 0 0 0,0-1 0 0 0,0 0-1 0 0,0 0 1 0 0,0 0 0 0 0,0 1 0 0 0,0-1 0 0 0,0 0 0 0 0,0 0 0 0 0,0 0 0 0 0,0 1 0 0 0,0-1 0 0 0,-1 0 0 0 0,-33 4 264 0 0,-1-1 1 0 0,0-2-1 0 0,-53-5 0 0 0,-97-3 661 0 0,381 20-3069 0 0,-52-19 1694 0 0,-138 5 407 0 0,5-2 237 0 0,13-8 554 0 0,-22 9-747 0 0,-1-1 0 0 0,1 1 0 0 0,-1-1 0 0 0,0 0 0 0 0,0 1 0 0 0,0-1 0 0 0,-1 0 0 0 0,1 0 0 0 0,-1 1 0 0 0,1-4 0 0 0,1-15 126 0 0,-1 1-1 0 0,-1-1 1 0 0,-1 1 0 0 0,-1 0 0 0 0,-1-1-1 0 0,0 1 1 0 0,-13-39 0 0 0,14 55-155 0 0,1-1 0 0 0,20 55-3333 0 0,-22-37-132 0 0,-29-29-17384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1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7 640 0 0,'-17'-6'17584'0'0,"28"21"-11519"0"0,41 39-7293 0 0,-37-39 3241 0 0,219 207 532 0 0,-217-205-5111 0 0,-36-32-2098 0 0,-14-10 1969 0 0,-27-22-6064 0 0,27 19 3732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1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100 455 3212 0 0,'-14'-18'1170'0'0,"1"-2"0"0"0,1 0-1 0 0,1 0 1 0 0,1-1 0 0 0,1-1-1 0 0,0 1 1 0 0,2-1 0 0 0,-8-38-1 0 0,15 53-869 0 0,0-1 1 0 0,1 0-1 0 0,0 0 0 0 0,0 1 0 0 0,1-1 0 0 0,0 1 0 0 0,0-1 0 0 0,0 1 0 0 0,1 0 0 0 0,0-1 1 0 0,1 2-1 0 0,0-1 0 0 0,0 0 0 0 0,0 1 0 0 0,1-1 0 0 0,0 1 0 0 0,0 1 0 0 0,0-1 1 0 0,1 1-1 0 0,0 0 0 0 0,0 0 0 0 0,13-8 0 0 0,-3 3 15 0 0,0 1 0 0 0,0 1-1 0 0,0 0 1 0 0,1 1 0 0 0,1 1 0 0 0,-1 0-1 0 0,1 1 1 0 0,29-4 0 0 0,-43 9-264 0 0,0-1 1 0 0,1 1 0 0 0,-1 0 0 0 0,0 0-1 0 0,0 0 1 0 0,1 0 0 0 0,-1 1-1 0 0,0-1 1 0 0,0 1 0 0 0,0 0-1 0 0,0 1 1 0 0,0-1 0 0 0,0 1-1 0 0,0 0 1 0 0,0-1 0 0 0,-1 2-1 0 0,1-1 1 0 0,-1 0 0 0 0,1 1-1 0 0,-1 0 1 0 0,0-1 0 0 0,0 1-1 0 0,0 0 1 0 0,4 6 0 0 0,-5-4-12 0 0,0 0 0 0 0,0 0 0 0 0,0 0 1 0 0,0 0-1 0 0,-1 0 0 0 0,1 0 0 0 0,-1 1 1 0 0,-1-1-1 0 0,1 0 0 0 0,-1 1 0 0 0,0-1 0 0 0,0 0 1 0 0,0 1-1 0 0,-1-1 0 0 0,0 0 0 0 0,0 0 1 0 0,0 1-1 0 0,-5 9 0 0 0,-4 10-169 0 0,-2-1 0 0 0,0 0 0 0 0,-2-1 0 0 0,0 0 0 0 0,-2-1 0 0 0,0 0 0 0 0,-2-2 0 0 0,-35 34 0 0 0,39-40-1260 0 0,-19 18-1315 0 0,9-24-8465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2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6 233 4 0 0,'0'0'5307'0'0,"-5"-19"368"0"0,5 17-5418 0 0,1 0 0 0 0,0 0 0 0 0,0 0 0 0 0,0 0 0 0 0,0 0-1 0 0,0 0 1 0 0,1 0 0 0 0,-1 0 0 0 0,1 1 0 0 0,-1-1 0 0 0,1 0-1 0 0,0 1 1 0 0,-1-1 0 0 0,1 1 0 0 0,0 0 0 0 0,0-1 0 0 0,0 1-1 0 0,0 0 1 0 0,0 0 0 0 0,3 0 0 0 0,-1-1-25 0 0,1 1 0 0 0,-1 1-1 0 0,1-1 1 0 0,-1 1 0 0 0,1 0 0 0 0,-1 0-1 0 0,1 0 1 0 0,-1 0 0 0 0,9 3 0 0 0,-5-1-104 0 0,0 0 1 0 0,-1 0-1 0 0,1 1 0 0 0,-1 0 1 0 0,0 0-1 0 0,0 1 1 0 0,0 0-1 0 0,0 0 0 0 0,-1 1 1 0 0,1 0-1 0 0,7 8 1 0 0,-9-7-4 0 0,-1 0 1 0 0,0 0-1 0 0,0 0 1 0 0,0 1-1 0 0,-1 0 1 0 0,0 0-1 0 0,-1 0 1 0 0,0 0 0 0 0,0 0-1 0 0,0 0 1 0 0,-1 1-1 0 0,0-1 1 0 0,0 0-1 0 0,-1 1 1 0 0,1-1-1 0 0,-2 1 1 0 0,1-1 0 0 0,-3 11 1048 0 0,1-19-1055 0 0,-1 0 0 0 0,1 0 0 0 0,0 0 0 0 0,0 0 0 0 0,0-1 0 0 0,0 1 0 0 0,1-1 0 0 0,-1 1 0 0 0,0-1 0 0 0,1 0 0 0 0,-1 1 0 0 0,-1-4 0 0 0,-10-17 73 0 0,2-1-1 0 0,0-1 0 0 0,2 0 0 0 0,0 0 1 0 0,2-1-1 0 0,1 0 0 0 0,0-1 1 0 0,2 1-1 0 0,1-1 0 0 0,1-48 1 0 0,2 73-444 0 0,1-1 0 0 0,-1 0 0 0 0,1 1 0 0 0,0-1 0 0 0,-1 0 1 0 0,1 1-1 0 0,0-1 0 0 0,0 1 0 0 0,0-1 0 0 0,0 1 1 0 0,0 0-1 0 0,0-1 0 0 0,1 1 0 0 0,-1 0 0 0 0,0 0 1 0 0,1 0-1 0 0,-1 0 0 0 0,1 0 0 0 0,-1 0 0 0 0,1 0 0 0 0,-1 0 1 0 0,1 1-1 0 0,0-1 0 0 0,2 0 0 0 0,15-1-10485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2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45 169 204 0 0,'14'7'14164'0'0,"3"-8"-6078"0"0,22-16-3776 0 0,-32 13-4827 0 0,-1-1 0 0 0,0 0-1 0 0,0 0 1 0 0,0 0 0 0 0,10-12-1 0 0,-7-1 2367 0 0,-8 15-1881 0 0,0 0 1 0 0,0 0-1 0 0,0 0 1 0 0,-1-1-1 0 0,1 1 0 0 0,-1 0 1 0 0,0 0-1 0 0,0 0 1 0 0,0 0-1 0 0,-1-1 0 0 0,1 1 1 0 0,-1 0-1 0 0,0 0 1 0 0,0 0-1 0 0,0 0 0 0 0,0 0 1 0 0,0 0-1 0 0,0 0 1 0 0,-1 0-1 0 0,0 1 0 0 0,1-1 1 0 0,-1 0-1 0 0,0 1 1 0 0,0-1-1 0 0,-1 1 0 0 0,1 0 1 0 0,0 0-1 0 0,-1 0 1 0 0,1 0-1 0 0,-1 0 0 0 0,0 1 1 0 0,0-1-1 0 0,1 1 1 0 0,-1-1-1 0 0,0 1 0 0 0,0 0 1 0 0,0 0-1 0 0,0 0 1 0 0,-1 1-1 0 0,1-1 0 0 0,0 1 1 0 0,0 0-1 0 0,0 0 1 0 0,-1 0-1 0 0,1 0 0 0 0,0 0 1 0 0,0 1-1 0 0,0-1 1 0 0,0 1-1 0 0,0 0 0 0 0,0 0 1 0 0,0 0-1 0 0,0 1 1 0 0,0-1-1 0 0,0 1 1 0 0,0-1-1 0 0,1 1 0 0 0,-1 0 1 0 0,1 0-1 0 0,-3 2 0 0 0,1-1 47 0 0,0 0 0 0 0,0 1-1 0 0,0-1 1 0 0,1 0-1 0 0,-1 1 1 0 0,1 0-1 0 0,0 0 1 0 0,0 0-1 0 0,1 0 1 0 0,-1 0-1 0 0,1 1 1 0 0,0-1-1 0 0,0 1 1 0 0,0 0-1 0 0,1-1 1 0 0,-1 1-1 0 0,1 0 1 0 0,0 0-1 0 0,1 0 1 0 0,-1 0-1 0 0,1 0 1 0 0,0 0-1 0 0,0 0 1 0 0,1 0-1 0 0,-1-1 1 0 0,1 1-1 0 0,0 0 1 0 0,1 0-1 0 0,-1 0 1 0 0,1-1 0 0 0,0 1-1 0 0,0 0 1 0 0,0-1-1 0 0,4 6 1 0 0,-2-6-209 0 0,0 1 1 0 0,0-1 0 0 0,1 1 0 0 0,-1-1 0 0 0,1-1-1 0 0,0 1 1 0 0,0-1 0 0 0,0 0 0 0 0,0 0 0 0 0,0 0 0 0 0,10 3-1 0 0,9-1-2905 0 0,-1-7-6070 0 0,-10-1 3826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3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149 407 636 0 0,'-2'0'27234'0'0,"-1"1"-25417"0"0,-7 2-5319 0 0,6-1 5480 0 0,-5 3-1669 0 0,1 1-1 0 0,0 0 0 0 0,0 0 0 0 0,1 0 1 0 0,0 1-1 0 0,0 1 0 0 0,1-1 0 0 0,-1 1 1 0 0,2 0-1 0 0,-1 0 0 0 0,-7 16 1 0 0,10-17-430 0 0,0-1 1 0 0,0 1-1 0 0,0 0 1 0 0,1 0-1 0 0,0 0 1 0 0,1 0-1 0 0,-1 1 1 0 0,1-1-1 0 0,1 0 1 0 0,-1 0-1 0 0,1 1 1 0 0,1-1-1 0 0,-1 0 1 0 0,1 1-1 0 0,1-1 1 0 0,2 9-1 0 0,-4-15 48 0 0,0 0 0 0 0,1 1 0 0 0,-1-1 0 0 0,1 0 0 0 0,0 0 0 0 0,-1 0 0 0 0,1 1 0 0 0,0-1 0 0 0,0 0 0 0 0,-1 0 0 0 0,1 0 0 0 0,0 0 0 0 0,0 0 0 0 0,0 0 0 0 0,0 0 0 0 0,1-1 0 0 0,-1 1 0 0 0,0 0 0 0 0,0-1 0 0 0,0 1-1 0 0,1 0 1 0 0,-1-1 0 0 0,0 0 0 0 0,1 1 0 0 0,-1-1 0 0 0,2 1 0 0 0,0-2-19 0 0,0 1-1 0 0,0 0 1 0 0,0-1-1 0 0,0 1 1 0 0,0-1-1 0 0,0 0 1 0 0,0 0-1 0 0,-1 0 0 0 0,1 0 1 0 0,0-1-1 0 0,4-2 1 0 0,1-2-87 0 0,1 0 0 0 0,-1-1 0 0 0,0 1 0 0 0,-1-2-1 0 0,0 1 1 0 0,8-12 0 0 0,-9 10 95 0 0,-1-1 1 0 0,-1 0-1 0 0,1-1 0 0 0,-2 1 0 0 0,1-1 0 0 0,-2 0 0 0 0,1 0 0 0 0,-1 0 0 0 0,-1 0 0 0 0,0 0 0 0 0,-1 0 0 0 0,0-1 1 0 0,0 1-1 0 0,-1 0 0 0 0,-1 0 0 0 0,-5-21 0 0 0,-6-11 88 0 0,-1 0 0 0 0,-34-71 1 0 0,47 112-4 0 0,-76-144 1735 0 0,58 111-69 0 0,13 28-877 0 0,5 12-330 0 0,5 27-219 0 0,12 41-286 0 0,-4-34-89 0 0,2-1-1 0 0,1 0 1 0 0,2-2 0 0 0,1 0 0 0 0,42 61 0 0 0,-54-90-85 0 0,-1 0 1 0 0,1 0-1 0 0,0-1 1 0 0,0 0-1 0 0,1-1 1 0 0,0 1-1 0 0,0-1 1 0 0,0 0-1 0 0,1-1 1 0 0,12 6-1 0 0,-18-9 109 0 0,1 0 0 0 0,-1-1 0 0 0,0 1 0 0 0,1-1 0 0 0,-1 1 0 0 0,1-1 0 0 0,-1 0 0 0 0,1 0 0 0 0,-1 0 0 0 0,0 0 0 0 0,1 0 0 0 0,-1-1 0 0 0,1 1 0 0 0,-1-1 0 0 0,0 0 0 0 0,4-1 0 0 0,-3 0 29 0 0,0 0 1 0 0,0 0-1 0 0,-1 0 0 0 0,1 0 1 0 0,-1-1-1 0 0,0 1 1 0 0,0-1-1 0 0,0 1 1 0 0,0-1-1 0 0,0 0 1 0 0,0 0-1 0 0,-1 0 0 0 0,1 0 1 0 0,-1 0-1 0 0,1-5 1 0 0,2-6 67 0 0,-1 0 1 0 0,-1-1 0 0 0,0 0 0 0 0,-1 1-1 0 0,0-1 1 0 0,-1 0 0 0 0,-1 1 0 0 0,-1-1-1 0 0,-5-26 1 0 0,5 33 556 0 0,-2-19 4919 0 0,11 28-3224 0 0,8 12-2093 0 0,20 21 423 0 0,13 14-1295 0 0,-19-13-6055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3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23 2052 0 0,'-4'0'1437'0'0,"-1"-1"0"0"0,1 1 0 0 0,0-1 0 0 0,0 0 1 0 0,0-1-1 0 0,0 1 0 0 0,0-1 0 0 0,1 0 0 0 0,-14-8 7234 0 0,14 7-9002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3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67 360 244 0 0,'-8'-8'24742'0'0,"3"13"-24380"0"0,0 1 0 0 0,0 0-1 0 0,1 0 1 0 0,0 0 0 0 0,0 0-1 0 0,0 1 1 0 0,1-1 0 0 0,0 1-1 0 0,0 0 1 0 0,1 0 0 0 0,0 0-1 0 0,-3 14 1 0 0,2-2 84 0 0,0 1 1 0 0,1 0-1 0 0,1 34 1 0 0,1-50-512 0 0,0-1 1 0 0,0 1-1 0 0,0-1 0 0 0,0 1 1 0 0,1-1-1 0 0,0 0 1 0 0,-1 1-1 0 0,2-1 1 0 0,-1 0-1 0 0,0 1 1 0 0,0-1-1 0 0,1 0 1 0 0,0 0-1 0 0,0 0 1 0 0,-1 0-1 0 0,2 0 1 0 0,-1-1-1 0 0,0 1 1 0 0,1-1-1 0 0,-1 1 1 0 0,1-1-1 0 0,-1 0 1 0 0,1 0-1 0 0,0 0 1 0 0,0 0-1 0 0,6 2 1 0 0,-4-3-216 0 0,0 0 1 0 0,1 0 0 0 0,-1 0 0 0 0,0-1 0 0 0,0 0-1 0 0,0 0 1 0 0,1-1 0 0 0,-1 1 0 0 0,0-1 0 0 0,0 0 0 0 0,0-1-1 0 0,0 1 1 0 0,0-1 0 0 0,0 0 0 0 0,-1 0 0 0 0,1-1-1 0 0,5-3 1 0 0,1 0-395 0 0,0-2 0 0 0,-1 1-1 0 0,0-1 1 0 0,0-1 0 0 0,0 0 0 0 0,-1 0-1 0 0,-1-1 1 0 0,0 0 0 0 0,0-1 0 0 0,-1 0-1 0 0,0 0 1 0 0,-1 0 0 0 0,0-1 0 0 0,-1 0-1 0 0,8-23 1 0 0,-10 19 305 0 0,0 0 0 0 0,0 0 0 0 0,-2 0 0 0 0,0-1 0 0 0,0 1 0 0 0,-2 0 0 0 0,0 0 0 0 0,-1 0-1 0 0,0 0 1 0 0,-2 0 0 0 0,0 0 0 0 0,-8-22 0 0 0,-46-95 2394 0 0,35 90 2148 0 0,-8 5 9974 0 0,31 38-14026 0 0,3 22 1426 0 0,12 27-977 0 0,19 27 212 0 0,64 105 0 0 0,4-18-7387 0 0,-92-152 3813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4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18 178 120 0 0,'-17'2'11141'0'0,"20"-8"-10735"0"0,0 1 0 0 0,0 1 0 0 0,0-1 0 0 0,1 0 0 0 0,0 1 0 0 0,0-1 0 0 0,0 1-1 0 0,10-6 1 0 0,48-33 61 0 0,-21 15-341 0 0,-23 14-27 0 0,-10 7 363 0 0,0 0 1 0 0,1 1-1 0 0,0 0 1 0 0,1 0-1 0 0,11-5 1 0 0,-20 11 119 0 0,1-1 732 0 0,-1 1-1239 0 0,-1-1 1 0 0,0 1-1 0 0,0 0 0 0 0,1 0 1 0 0,-1 0-1 0 0,0-1 0 0 0,1 1 1 0 0,-1 0-1 0 0,0 0 1 0 0,1 0-1 0 0,-1 0 0 0 0,1-1 1 0 0,-1 1-1 0 0,0 0 0 0 0,1 0 1 0 0,-1 0-1 0 0,0 0 0 0 0,1 0 1 0 0,-1 0-1 0 0,1 0 0 0 0,-1 0 1 0 0,0 0-1 0 0,1 0 0 0 0,-1 0 1 0 0,0 1-1 0 0,1-1 0 0 0,-1 0 1 0 0,0 0-1 0 0,1 0 0 0 0,-1 0 1 0 0,0 0-1 0 0,1 1 0 0 0,-1-1 1 0 0,0 0-1 0 0,1 0 0 0 0,-1 1 1 0 0,0-1-1 0 0,0 0 0 0 0,1 1 1 0 0,-1-1-1 0 0,0 0 0 0 0,0 0 1 0 0,1 1-1 0 0,22 51 1007 0 0,22 76 1 0 0,-38-108-1743 0 0,-2-7-359 0 0,0 3-945 0 0,-3-4-4279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17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63 404 0 0,'32'-62'26338'0'0,"-32"62"-26173"0"0,9 9 5695 0 0,7 26-5860 0 0,-3 1 0 0 0,0 1 0 0 0,10 53 0 0 0,-16-62 0 0 0,-2 4 0 0 0,-4-25 0 0 0,0 0 0 0 0,0 0 0 0 0,1 0 0 0 0,-1 0 0 0 0,2-1 0 0 0,2 8 0 0 0,1 22 0 0 0,-4-32 0 0 0,-1-3 0 0 0,0-1 0 0 0,1 1 0 0 0,-1-1 0 0 0,1 0 0 0 0,0 0 0 0 0,-1 0 0 0 0,1 0 0 0 0,-1 0 0 0 0,1 0 0 0 0,-1 0 0 0 0,1 0 0 0 0,-1-1 0 0 0,1 1 0 0 0,-1 0 0 0 0,1-1 0 0 0,-1 1 0 0 0,0-1 0 0 0,1 0 0 0 0,-1 1 0 0 0,0-1 0 0 0,3-2 0 0 0,-2 2 0 0 0,17-7 0 0 0,1 0 0 0 0,0 2 0 0 0,29-6 0 0 0,8-1 0 0 0,-32 14-6560 0 0,-25 0 6153 0 0,1-1-1 0 0,-1 0 1 0 0,1 0 0 0 0,0 1 0 0 0,-1-1 0 0 0,1 0 0 0 0,-1 0 0 0 0,1 0 0 0 0,-1 0 0 0 0,1 0 0 0 0,0 0 0 0 0,-1 0-1 0 0,1 0 1 0 0,-1 0 0 0 0,1 0 0 0 0,-1 0 0 0 0,1 0 0 0 0,0 0 0 0 0,-1 0 0 0 0,1 0 0 0 0,-1-1 0 0 0,1 1-1 0 0,-1 0 1 0 0,1 0 0 0 0,-1-1 0 0 0,1 1 0 0 0,0-1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4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10 1228 0 0,'-9'0'2328'0'0,"0"-2"1"0"0,2-1 2063 0 0,-8 3-744 0 0,8-3-83 0 0,0 1-3045 0 0,27 12-3561 0 0,-15-7 545 0 0,8 5-6709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5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1432 0 0,'-15'-1'16801'0'0,"14"1"-16646"0"0,1 0 1 0 0,-1 0-1 0 0,0 0 1 0 0,0 0-1 0 0,1 0 1 0 0,-1 0-1 0 0,0 0 1 0 0,1 1-1 0 0,-1-1 1 0 0,0 0-1 0 0,1 0 1 0 0,-1 0-1 0 0,0 1 1 0 0,1-1-1 0 0,-1 0 0 0 0,0 1 1 0 0,1-1-1 0 0,-1 1 1 0 0,1-1-1 0 0,-1 1 1 0 0,1-1-1 0 0,-1 1 1 0 0,1-1-1 0 0,-1 1 1 0 0,1-1-1 0 0,-1 1 1 0 0,1-1-1 0 0,0 1 1 0 0,-1 1-1 0 0,-9 31 1225 0 0,6 36-1193 0 0,4-63-256 0 0,1 0-1 0 0,-1 1 0 0 0,1-1 1 0 0,0 0-1 0 0,0 0 1 0 0,1 0-1 0 0,0 0 0 0 0,0 0 1 0 0,4 8-1 0 0,-6-13 97 0 0,0-1 0 0 0,0 0 0 0 0,0 0 0 0 0,0 1 0 0 0,0-1 0 0 0,1 0 0 0 0,-1 0 0 0 0,0 1 0 0 0,0-1 0 0 0,0 0 0 0 0,0 0 0 0 0,1 1 0 0 0,-1-1 0 0 0,0 0-1 0 0,0 0 1 0 0,0 0 0 0 0,1 0 0 0 0,-1 1 0 0 0,0-1 0 0 0,0 0 0 0 0,1 0 0 0 0,-1 0 0 0 0,0 0 0 0 0,0 0 0 0 0,1 0 0 0 0,-1 0 0 0 0,0 1 0 0 0,1-1 0 0 0,-1 0 0 0 0,0 0 0 0 0,0 0 0 0 0,1 0 0 0 0,-1 0 0 0 0,0 0 0 0 0,1 0 0 0 0,-1-1-1 0 0,0 1 1 0 0,0 0 0 0 0,1 0 0 0 0,-1 0 0 0 0,0 0 0 0 0,0 0 0 0 0,1 0 0 0 0,-1 0 0 0 0,0-1 0 0 0,11-15 1420 0 0,-1-22 861 0 0,-11 27-2037 0 0,-1 0-1 0 0,0 0 1 0 0,-1 1 0 0 0,0-1-1 0 0,-7-15 1 0 0,7 17-614 0 0,3 9 242 0 0,0 0 0 0 0,0-1-1 0 0,0 1 1 0 0,0 0 0 0 0,0-1-1 0 0,0 1 1 0 0,-1 0 0 0 0,1 0 0 0 0,0-1-1 0 0,0 1 1 0 0,0 0 0 0 0,0-1 0 0 0,-1 1-1 0 0,1 0 1 0 0,0 0 0 0 0,0 0-1 0 0,-1-1 1 0 0,1 1 0 0 0,0 0 0 0 0,0 0-1 0 0,-1 0 1 0 0,1-1 0 0 0,0 1 0 0 0,-1 0-1 0 0,1 0 1 0 0,0 0 0 0 0,-1 0 0 0 0,1 0-1 0 0,0 0 1 0 0,-1 0 0 0 0,1 0-1 0 0,0 0 1 0 0,-1 0 0 0 0,1 0 0 0 0,0 0-1 0 0,-1 0 1 0 0,-11 9-1952 0 0,-7 21-3284 0 0,18-28 3435 0 0,-4 9-4532 0 0,0 1 491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25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15 117 1824 0 0,'-15'-14'19133'0'0,"24"21"-12213"0"0,25 26-6259 0 0,-25-21-783 0 0,1-1 1 0 0,0 0-1 0 0,0 0 1 0 0,1-1-1 0 0,23 17 1 0 0,-33-27 359 0 0,2-5-126 0 0,-1 0 0 0 0,1 0 1 0 0,-2 0-1 0 0,1-1 0 0 0,0 1 0 0 0,-1-1 0 0 0,0 1 0 0 0,0-1 0 0 0,-1 1 0 0 0,0-1 1 0 0,0-10-1 0 0,2-15 298 0 0,2 3 32 0 0,-4 21-262 0 0,0 0 0 0 0,1-1 0 0 0,1 1 0 0 0,-1 0 0 0 0,1 0 0 0 0,0 0-1 0 0,1 0 1 0 0,0 0 0 0 0,7-12 0 0 0,-9 18-166 0 0,0 0-1 0 0,0 1 1 0 0,1-1-1 0 0,-1 0 0 0 0,0 1 1 0 0,1-1-1 0 0,-1 0 1 0 0,1 1-1 0 0,-1 0 1 0 0,1-1-1 0 0,-1 1 0 0 0,1 0 1 0 0,-1 0-1 0 0,1 0 1 0 0,-1 0-1 0 0,1 0 1 0 0,-1 0-1 0 0,1 0 0 0 0,-1 0 1 0 0,1 1-1 0 0,-1-1 1 0 0,1 1-1 0 0,-1-1 1 0 0,2 1-1 0 0,41 18 344 0 0,-36-15-327 0 0,29 13-140 0 0,0 1-1 0 0,-1 3 1 0 0,61 45 0 0 0,-88-58-419 0 0,-1 0 1 0 0,-1 0 0 0 0,0 0 0 0 0,0 1 0 0 0,8 12 0 0 0,2 8-3970 0 0,3 5-8093 0 0,-14-24 5807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38.732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0 42 32 233537 53039,'1'-1'156'0'0,"1"-1"-64"0"0,1-1 8 0 0,0-2-24 0 0,1 1-40 0 0,0-1-36 0 0,0 1-8 0 0,-1 0-28 0 0,0 0-40 0 0,-1 0-80 0 0,1 0 32 0 0,-2 2 32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45.185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12059 1112 416 233267 51413,'0'0'584'0'0,"0"0"4"0"0,0 0-32 0 0,0 0-24 0 0,0 0-40 0 0,0 0 8 0 0,0 0-12 0 0,0 0-16 0 0,0 0 0 0 0,0 0-11 0 0,0 0 15 0 0,0 0-16 0 0,0 0 4 879 314,0 0-8-879-314,0 0 0 0 0,0 0 16 0 0,0 0-16 0 0,2-1-20 0 0,1-1-20 0 0,0 1 12 0 0,-1 0-24 0 0,0 0-8 888 306,-1 1-12-888-306,-1-1-16 0 0,0 1-12 0 0,0 0-12 0 0,0 0-28 0 0,0 0 8 0 0,0 0 60 0 0,0 0-68 0 0,0 1-20 0 0,0-1-36 0 0,0 0-16 0 0,0 0 24 0 0,0 0-24 0 0,0 0 0 0 0,0 0 0 0 0,0 0 76 0 0,0 0-104 0 0,0 0 48 0 0,0 0-15 0 0,0 0-1 0 0,0 0-16 0 0,0 0 4 0 0,0 0-4 0 0,0 0-12 0 0,0 0-36 0 0,0 0 24 898 300,0 0 4-898-300,0 0-4 0 0,0 0-28 0 0,0 0 0 0 0,0 0 0 0 0,-2-2-20 0 0,0 0-12 0 0,-2-1 0 0 0,1 1-20 0 0,-1-1-4 0 0,0 0-16 0 0,0 0-8 0 0,0-1-8 0 0,1 1-28 0 0,0 0-4 0 0,-2-1 28 0 0,1-1-20 0 0,-1 0-12 0 0,0 0 0 0 0,0-1-48 0 0,0 1 20 0 0,0-2-8 0 0,-1 0 32 0 0,0 1-20 0 0,0-1-24 0 0,-2 0 12 0 0,1 1-8 0 0,-1 0 4 0 0,0-1 12 0 0,0 1-24 0 0,-2-1 16 0 0,0 0-16 0 0,-1 0 20 0 0,1 1-8 0 0,0-1-4 0 0,-1 1-4 0 0,0 0-4 0 0,0 0 0 0 0,0 0 0 0 0,0 0-4 0 0,0 0 16 0 0,0 1-32 0 0,0 0 40 0 0,0 0-24 0 0,-1 0 4 0 0,0-1 4 0 0,0 0 8 0 0,-1 1-40 0 0,-1-1 24 0 0,0 1 0 0 0,0-1-4 0 0,0 1-16 0 0,-1-1 24 0 0,1 1-4 0 0,0 0-4 0 0,0 0 4 0 0,1 1-12 0 0,-1 0 16 0 0,2-1 0 0 0,-1 1 12 0 0,1 0-40 0 0,0 0 20 0 0,0-1-4 0 0,1 1 8 0 0,0 1-4 0 0,1-1 8 0 0,0 0-16 0 0,-1 0 36 0 0,0-1-32 0 0,0 0 4 0 0,-1 1 16 0 0,2 0 4 0 0,-1 1-20 0 0,1-1-4 0 0,-1 0 20 0 0,0 0 16 0 0,0 0 44 0 0,1 0-20 0 0,-1 0-16 0 0,1 1-4 0 0,-1-1 8 0 0,-1 0-12 0 0,1 0 48 0 0,0-1-40 0 0,1 1 16 0 0,0-1-4 0 0,1 1-8 0 0,-1 0 4 0 0,1 1 32 0 0,-1-1-40 0 0,1 0 8 0 0,-1 1-12 0 0,1 0-8 0 0,-1-1-8 0 0,-1-1 12 0 0,0 0 8 0 0,0 0-12 0 0,0 0 4 0 0,-1 0-12 0 0,0 0-8 0 0,0 0 8-898-300,-1 1-8 898 300,0 0-4 0 0,1 0-20 0 0,0 1 28 0 0,0 0-20 0 0,1-1 16 0 0,0 1 12 0 0,1 0-12 0 0,0 0 16 0 0,0 0 24 0 0,0-1-12 0 0,0 1 8 0 0,1 0 0 0 0,0-1-12 0 0,1 1 8 0 0,-1 0-4 0 0,1-1-32 0 0,-1 0 24 0 0,0 0 8 0 0,0 0-40 0 0,0 0 24 0 0,-1 0 4 0 0,1 0 4 0 0,-1-1 0 0 0,0 0 0 0 0,0 1-12 0 0,1 0-8 0 0,0 0 4 0 0,1 1 12 0 0,-1-1-12 0 0,1 0 32 0 0,0 1-20 0 0,-1 0-4 0 0,1 0-8 0 0,0 0 12 0 0,0 0 4 0 0,0 0-20 0 0,0 0 20 0 0,0 0-4 0 0,1-1-4 0 0,-1 1 8 0 0,1-1-16 0 0,-1 0 8 0 0,0 0-8 0 0,0 0 16 0 0,0 0-8 0 0,0 1 0 0 0,0 0-16 0 0,0 0 12 0 0,-1 0 0 0 0,1 0-4 0 0,-1 1 0 0 0,0-1-8 0 0,1 1 0 0 0,0-1 24 0 0,1 0-24 0 0,0 1 20 0 0,0-1 8 0 0,0 1 4 0 0,0-1 16 0 0,1 0 4 0 0,-1 0 4 0 0,2 1-4 0 0,-1-1 0 0 0,-1 1-12 0 0,-1-1-8 0 0,1 1 16 0 0,-1-1-8 0 0,0 1-8 0 0,0-1 0 0 0,-1 1-32 0 0,1-1 16 0 0,0 1 12 0 0,-1-1-4 0 0,1 1 0 0 0,-1-1-4 0 0,1 0 4 0 0,-2 1 0 0 0,1-1 16 0 0,0 0 0 0 0,0 1-8 0 0,0-1 16 0 0,1 1-16 0 0,-1 0 8 0 0,1-1-12 0 0,-1 0 28 0 0,1 0-4 0 0,0 0 0 0 0,0 1 0 0 0,0-1 0 0 0,0 1 4 0 0,0-1-16 0 0,0 1-8 0 0,-1 0 4 0 0,0 0-4 0 0,0-1 8 0 0,0 0-20 0 0,0 1-4 0 0,-1 0 8 0 0,0 0-8 0 0,-2 0 4 0 0,-1 0-4 0 0,0 0-8 0 0,-2 0-16 0 0,0-1 16 0 0,-1 1 16 0 0,-1-1-20 0 0,-1-1 16 0 0,0 1-12 0 0,0 0-12 0 0,-1 0 8 0 0,1 1-4 0 0,-1-1 8 0 0,1 0-4 0 0,-1 1-12 0 0,-1-1 4 0 0,-2 1 4 0 0,0 0-4 0 0,-2 0 4-888-306,-1-1 0 888 306,0 1 8 0 0,1 0 4 0 0,0 0 4 0 0,2 0-12 0 0,0-1 8 0 0,3 1-16 0 0,-1 0 12 0 0,1 0-12 0 0,0 0 12 0 0,1 0 8 0 0,-1 1-20 0 0,0-1 8 0 0,0 0 8 0 0,1 1-12 0 0,0-1 4 0 0,1 0 0 0 0,0 0 16 0 0,1 0-20 0 0,0 0 4 0 0,0 0 0 0 0,0 0-4 0 0,1 0 4 0 0,-1 0-16 0 0,1 1 16 0 0,0 0-8 0 0,0 0-4 0 0,1 0 8 0 0,1 0 0 0 0,1 0 16 0 0,1 0-20 0 0,0 0 8 0 0,0 0-12 0 0,0 0 0 0 0,0 0 4 0 0,0 1 12 0 0,1-1 0 0 0,2 0-16 0 0,0 0 8 0 0,0 0-4 0 0,0 0 8 0 0,0 0 4 0 0,1 1-12 0 0,-1-1 8 0 0,0 0-12 0 0,2 1 12 0 0,-1-1-8 0 0,1 0 4 0 0,-1 0-8 0 0,-1 1-4 0 0,-1-1 8 0 0,3 0-4 0 0,-3 0 0 0 0,0 0-4 0 0,-1 0 32 0 0,-1 0-32 0 0,-2 1 32 0 0,-2 0-28 0 0,0 0 12 0 0,-3-1-4 0 0,1 1 4 0 0,-4 0-4 0 0,0 0-20 0 0,-1 0 16 0 0,-2 0-8 0 0,0 0 20 0 0,-2 0 0 0 0,0 1-12 0 0,-2-1 8 0 0,-2 0-8 0 0,-3 1 0 0 0,-2-1 32 0 0,-1 0 20 0 0,0 0 0 0 0,1 0 20 0 0,3 0 4 0 0,-1 0-20 0 0,0 0-8 0 0,-2 0 0 0 0,0 0-16 0 0,-3 1 0 0 0,-1 0 0 0 0,0 0-12 0 0,1-1 4 0 0,2 1-4 0 0,3-2 12 0 0,1 1 4 0 0,2-1 16 0 0,0 1-24 0 0,1 0-20 0 0,-1-1-4 0 0,-2 1 8 0 0,-1 0 0 0 0,1 0-12 0 0,0 0 20 0 0,0 0 4 0 0,1 0-20 0 0,3 0-4 0 0,2 1 8 0 0,2-1 0 0 0,2 0-8 0 0,1 1 4 0 0,2 0 4 0 0,1-1-8 0 0,1 1 0 0 0,1 0 12 0 0,0-1-12 0 0,1 0 12 0 0,0 0-12 0 0,1 0 12 0 0,1 0 0 0 0,0 0-12 0 0,2 0 4 0 0,0 0 0 0 0,0 0 12 0 0,2-1-8 0 0,0 1-12 0 0,-1 0-4 0 0,-1 0 8 0 0,0-1-4 0 0,1 1 8 0 0,-1 0 0 0 0,-1 0-4 0 0,-1 0 8 0 0,1 0-8 0 0,0 0 0 0 0,1 0 8 888 306,1 0-8-888-306,0 0 12 0 0,-1-1-8 0 0,0 1-4 0 0,-1 0 0 0 0,-1-1 0 0 0,1 1 12 0 0,0-1-12 0 0,0 1 4 0 0,1-1 0 0 0,0 0-4 0 0,-1 1 4 0 0,1-1 4 0 0,-1 0-4 0 0,0 0 8 0 0,1-1 0 0 0,0 1-4 0 0,0-1 4 0 0,0 0-8 0 0,-1 1-8 0 0,1-1 0 0 0,-2 1 0 0 0,1-1 8 0 0,-1 1-4 0 0,2-1 0 0 0,0 1 4 0 0,1-1 4 0 0,-1 1-12 0 0,0-1 12 0 0,0 0-4 0 0,1 0 28 0 0,0 0 8 0 0,0 0 16 0 0,0 0-20 0 0,2 0 12 0 0,-1-1-8 0 0,0 1 4 0 0,0-1-8 0 0,0 1-8 0 0,0-1-4 0 0,0 1-8 0 0,-2-1 0 0 0,-1 0-16 0 0,-1 0 8 0 0,-1-1 4 0 0,-2 1 4 0 0,1-1-16 0 0,-1 1 8 0 0,1 0-4 0 0,-1 1 8 0 0,1 0-12-741 506,1-1 12 741-506,0 1-8 0 0,1 0-4 0 0,-1 0 0 0 0,0-1 8 0 0,1 0 0 0 0,-1 1 8 0 0,0 0-16 0 0,0 1 0 0 0,-1-1 8 0 0,1 0-16 0 0,-1 1 16 741-506,-1-1 16-1482 1012,-1 0-36 741-506,-1 0 24 0 0,-4 0-20 0 0,-1 1 16 0 0,-2-1-16 0 0,-4 0 8 0 0,-1 1 0 0 0,-3-1-4 0 0,-1 1 0 0 0,-3-1-4 0 0,-1 1 36 0 0,1 0-32 0 0,2 1 4 0 0,2-1 12 0 0,1 0-12 0 0,2 0 4 0 0,1-1-20 0 0,2 1 12 0 0,2 0 8 0 0,-1 0-4 741-506,1-1 4-741 506,-1 0-8 0 0,1 0 12 0 0,-1 0 0 0 0,1 0 8 0 0,-1-1-4 0 0,0 1-12 0 0,-1 0 0 0 0,0 1 8 0 0,-2-1-12 0 0,-3 0 0 0 0,-2 0 4 0 0,0 0-4 0 0,1 1 8 0 0,1 0-4 0 0,0 1 4 0 0,2-1 4 0 0,2 1 4 0 0,1 0 0 0 0,3 0 0 0 0,2-1-8 0 0,1 1 0 0 0,2-1 0 0 0,2 1-8 0 0,0-1 32 0 0,1-1-8 0 0,1 1 8 0 0,0 0 16 0 0,0-1-28 0 0,2 1 8 0 0,0-1 4 0 0,0 0 8 0 0,0 1-16 0 0,1-1 8 0 0,-1 0 20 0 0,0 1-40 0 0,0-1 0 0 0,-1 0 8 0 0,-1 1-8 0 0,-1-1-12 0 0,-1 1 20 0 0,1-1-16 0 0,-1 1-4 0 0,0 0 8 0 0,0 0 8 0 0,0 0-12 0 0,-2 0 0 0 0,-2 0-8 0 0,0 0 16 0 0,-2 1 4 0 0,0-1-16 0 0,-1 0 4 0 0,0 0 4 0 0,1-1 8 0 0,0 1 0 0 0,0-1-4 0 0,-2 0 4 0 0,-2 0-4 0 0,-3 0-8 0 0,-4 1 8 0 0,-3 1 4 0 0,-2-1 0 0 0,-2 1-4 0 0,2-1 13 0 0,0 0-10 0 0,1 0-15 0 0,2 1 21 0 0,2-1-1 0 0,0 0-12 0 0,-2 2 4 0 0,0-1-4 0 0,-2 1 20 0 0,-1 0-20 0 0,-1 0 28 0 0,1 0 32 0 0,3 0 0 0 0,3-1 32-888-306,1-1-52 888 306,0 1 8 0 0,-1-1-16 0 0,-1 1-12 0 0,-2 0 8 0 0,-3 1-4 0 0,-1 0-20 0 0,-1-1 20 0 0,0 1 0 0 0,1 0-4 0 0,3-1-4 0 0,0 1-8 0 0,1 0-8 0 0,0 0 4 0 0,-1 1 12 0 0,0 1 0 0 0,-1 0-12 0 0,-1 0 40 0 0,1 0-44 0 0,3 0-8 0 0,2 0 24 0 0,3 0-16 0 0,1-1 4 0 0,2 0 0 0 0,1 1-4 0 0,0-1-4 0 0,0 1 0 0 0,1 0-4 0 0,-1 0-8 0 0,-1 1 12 0 0,0 1 44 0 0,-2 0-48 0 0,0 0 8 0 0,1-1 4 0 0,0 1-12 0 0,0-1 0 0 0,0 1-4-879-314,0 0 12 879 314,0-1-12 0 0,0 1-4 0 0,1 0 12 0 0,-1-1-4 0 0,2 1 12 0 0,0-1-20 0 0,1 0 32 0 0,3 1-32 0 0,1-1 36 0 0,3 0-24 0 0,1-1 36 0 0,2-1-32 0 0,1 0-20 0 0,1 0-4 0 0,2 0 28 0 0,-1 0-8 0 0,2-1 12 0 0,0 1-4 0 0,1-1-8 0 0,-2 1 0 0 0,1-1-8 0 0,0 0-4 0 0,1 0 24 0 0,-2 1-12 0 0,-1-1 0 0 0,-2 0 8 0 0,0 1-4 0 0,-3 0-8 0 0,-2 0 0 0 0,-1 0-12 0 0,-1 0 16 0 0,-2 0 8 0 0,1 0 4 0 0,0 1-12 0 0,1-1-8 0 0,1-1-4 0 0,1 1 8 0 0,0 0 16 0 0,2-1-20 0 0,0 0 0 0 0,1 0 24 0 0,2-1-12 0 0,0 1-4 0 0,2-1 0 0 0,1 0-12 0 0,0 1 16 0 0,3-1-8 0 0,0 0 16 0 0,-1 0-24 0 0,-1 0 12 0 0,0 0 8 0 0,0 0-8 0 0,0-1 4 0 0,-2 0 8 0 0,0 1-16 0 0,-1-1 4 0 0,-1 0 8 0 0,-1 1-12 0 0,-1-1 8 0 0,0 1-4 0 0,-1-1-4 0 0,1 1 0 0 0,-2 0 0 0 0,1 0 0 0 0,0 0-20 0 0,-1 0 132 0 0,2 0-48-869-322,0 1 48 869 322,-1-1-24 0 0,1 0 0 0 0,0 0-16 0 0,0 1-8 0 0,0-1 0-859-329,1 0-4 859 329,-1 0-24 0 0,1 1-20 0 0,-1-1 24 0 0,0 1-40 0 0,0 0 40 0 0,-1 0-8 0 0,2 1-4 0 0,-1-1 0 0 0,-1 1-20 0 0,1 1 20 0 0,-1-1-16 0 0,1 1-8 0 0,0 0 36 0 0,0 0-44 0 0,0 0-4 0 0,0 0 16 0 0,0 1 12 0 0,0 0-16 0 0,-1 1-4 0 0,0-1 4 0 0,0 1 4 0 0,0 0-4 0 0,0-1 0 0 0,1 1 44-850-336,0-1-32 850 336,0 0-24 0 0,0 1 12 0 0,0 0-12 0 0,0-1 4 0 0,-1 2 16 0 0,-1-1-20 0 0,-1 1 12 0 0,0 2 4 0 0,-1-1-36 0 0,1-1 28 0 0,1 1 4 0 0,0 0 32 0 0,1 0-36 0 0,0-2 0 0 0,1 1 0 0 0,1 0-32 0 0,1-1 32 0 0,2 0 0 0 0,1-1 4 0 0,1 0 16 0 0,0 0-12 0 0,1-1-12 0 0,1 0 44 0 0,0-1-48 0 0,-1 1 12 0 0,1 0 0 0 0,-1 0-32 0 0,0 1 32 0 0,-1-1 0 0 0,0 2 4 0 0,-2-1 0 0 0,0 2-20 0 0,-2 0 20 0 0,0 0 8 0 0,-1 1-8 0 0,0 0-12 0 0,-2 1-40 0 0,0 0 56 0 0,0 0-12 0 0,1-1-4 0 0,-1 1-4 0 0,1-1 8 0 0,1 0 8 0 0,0 0 28 0 0,1-1-52 0 0,2 1 20 0 0,-1-1 0 0 0,2-1 20 0 0,0 1-28 0 0,0 0 4-841-344,0 0-8 841 344,-1 1-40 0 0,1-1 52 0 0,-1 1-8 0 0,0 0-4 0 0,0 1 16 0 0,-1-1-4 0 0,-1 2-16 0 0,0 1 24 0 0,-2 2 0 0 0,-1 1-24 0 0,-1 1 20 0 0,0 1 24 0 0,-1 0-28 0 0,0 1-44 0 0,1-1 48 0 0,-1 1-8 0 0,1-1 0 0 0,0 1-4 0 0,1-1 4 0 0,1 0-4 0 0,0 0 4 0 0,2-1-8 0 0,0-1-4 0 0,1 0 12 0 0,1-1-8 0 0,0 0 4 0 0,0 1-4 0 0,0-1 4 0 0,0 1-4 0 0,0 0 20 0 0,-1 2 4 0 0,1 1-12 0 0,0 1 4 0 0,-1 1-8 0 0,0 0 4 0 0,0 0 0 0 0,0 1-12 0 0,-1 1 8 0 0,0 0 0 0 0,-1 0 8 0 0,0 0-12 0 0,0 0-4 0 0,2 0-40 0 0,0 0 44 0 0,1-1 4 0 0,2-1-4 0 0,2 0 4 0 0,1-1 4 0 0,1-1-16 0 0,1-1 0 0 0,1 0 16 0 0,1 0-8 0 0,1 1-8 0 0,0 0 8 0 0,0 0 36 0 0,2 1-36 0 0,0 1 4 0 0,0 1-4 0 0,0 1 4 0 0,0 0-4 0 0,0 2 24 0 0,0 0-24 0 0,0 0 24 0 0,0 1-24 0 0,0 1-8 0 0,0 2 16 0 0,-1 1-12 0 0,1 0 20 0 0,0-1-16 0 0,0 0 12 0 0,1-2-12 0 0,0 0 0 0 0,1 0 12 0 0,1-2-4 0 0,0 1-12 0 0,1-1 8 0 0,1-1-8 0 0,1-1 16 0 0,0-2-12 0 0,1 1 4 0 0,0-1 0 0 0,0-1 0 0 0,1-1-4 0 0,0 1 0 0 0,1 0-4 0 0,1 1 16 0 0,-1 0-4 0 0,1-1-4 0 0,-1-1 12 0 0,1 1-4 0 0,0 0-24-776 446,1-1 20 776-446,1 1 0 0 0,1 0 8 0 0,1 0-8 0 0,0 0 0 0 0,2 1-8 0 0,0-1 8 0 0,1 0 20 0 0,1 0-8 0 0,0 0-20 0 0,1 0 12 0 0,1-1-4 0 0,0 0 0 0 0,1-1 12 0 0,1-1-4 0 0,1-1-12 0 0,0 1 12-834-361,1-2-4 834 361,0 0-4 0 0,1 0 8 0 0,0 0 0-824-367,-1-1-16 824 367,0 1 16 0 0,1-2-8 0 0,-1 0 0 0 0,0 0-8 0 0,0-1 44 0 0,0 0-44-815-375,1 0 4 815 375,-1 0 12 0 0,2 0-4 0 0,0-1 8 0 0,1 1 0 0 0,0-2-20 0 0,3 0 24 0 0,3 0-16 0 0,2 0 8 0 0,3 0-8 0 0,0-1 8 0 0,2 1 0 0 0,1-1-8 0 0,2-1 0 0 0,0 0 8 0 0,1-1 0 0 0,0 0 0 0 0,0-1 8 0 0,-1 0-8 0 0,-1-1-32 0 0,0 1 36 0 0,0 0 0 0 0,-1 0-16 0 0,-1-1 4 0 0,1 0 8 0 0,-1 0-16 0 0,-1 1 20 0 0,1-1-8 0 0,0 0 0 0 0,1 1 4 0 0,-1-2 12 0 0,2-1 8 0 0,-1-1 0 0 0,2 0-8 0 0,-1 0 4 0 0,2 0 8 0 0,1 1-20 0 0,1 0 8 0 0,0 0 0 0 0,2 0 4 0 0,1-1 12 0 0,0 1-4 0 0,1 0 0 0 0,-1 0-20 0 0,0-1 16 0 0,-1 1 4 0 0,0 0 24 0 0,-2 0-20 0 0,0-1-4 0 0,-1 0-20 0 0,0 1 20 0 0,-1-2 4 0 0,-1 1-12 0 0,1-1 20 0 0,0 0 0 0 0,2-1 8 815 375,0-1-12-815-375,0-1 16 0 0,1 0-12 0 0,1 0-4 0 0,3-2-12 0 0,3 1 20 0 0,0 0 4 0 0,1-1-20 0 0,-1 1 8 0 0,0-1-4 0 0,0 1 4 0 0,-1-1-20 0 0,-1 1 28 0 0,0 0-16 0 0,0-1 12 0 0,-1 1-16 0 0,-1 1 4 0 0,-1 0 12 0 0,-2 1 0 0 0,-2-1-4 0 0,-1 1 20 0 0,-2 0-20 0 0,-2 0 0 0 0,0 1-44 0 0,-1-1 44 0 0,-2 0-64 0 0,1 0 64 0 0,0 0 44 0 0,0 0-40 0 0,-1-1-8 0 0,2 1 8 824 367,0 0-16-824-367,0 1 16 0 0,-1-1-20 0 0,1 1 16 0 0,0 0-4 0 0,-2 1-4 0 0,-1 0 0 0 0,0 0 20 0 0,1 0-4 0 0,1 0-20 0 0,-1 1 0 0 0,0 0 4 0 0,-2 0 16 0 0,-1-1-4 0 0,1 1 12 0 0,1-1 32 0 0,0 0-28 0 0,2-1-4 0 0,1 0 8 0 0,0 0-24 0 0,2-2 12 0 0,0 0 16 0 0,2 0 4 0 0,-1 0-36 0 0,2-1 4 0 0,0-1-8 0 0,0 1-16 0 0,2 0 28 0 0,0 0-8 0 0,0 0 48 0 0,-1 0-60 0 0,0 1 20 0 0,0 1-20 0 0,0 0 4 0 0,-1 1 0 0 0,-1-1-12 0 0,-2 1 20 0 0,-2 0-12 0 0,-1 1 12 0 0,-2 0-16 0 0,-1 1 16 0 0,-2-1-4 0 0,-2 0 8 834 361,-1 0-24-834-361,0 1-4 0 0,0-1 16 0 0,1 0 4 0 0,-1 0 0 0 0,3-1-12 0 0,-2 1 12 0 0,3-1-8 0 0,0 0-16 0 0,2 0 12 0 0,0 0 0 0 0,1-1 0 0 0,-2 1-28 0 0,1 0 8 0 0,-1-1 12 0 0,-2 1 12 0 0,-1 1-24 0 0,-1-1 0 0 0,-1 1 0 0 0,1 0 0 0 0,-1 1 0 0 0,1-1-60 0 0,-1 1 76 0 0,0 0-64 0 0,-1-1 28 0 0,1 0 52 0 0,1 0-24 0 0,0 0 28 0 0,-1 0-28 0 0,0 0-4 0 0,0-1 0 0 0,-1 1-52 0 0,-1 0 56 0 0,2-1-8 0 0,0 0-8 0 0,0 1 12 60 803,-1-1 16-60-803,0 0-4 0 0,0 0-4 0 0,-1 1-8 0 0,-1-1 8 0 0,0 0-12 859 357,0 1 0-859-357,-1 0 0 0 0,1 0 0 0 0,0 0 0 0 0,-1 0 0 0 0,1 1-20 0 0,0 0 8 0 0,0 0 0 0 0,0 0-8 0 0,0 0 40 869 349,1-1-20-869-349,0 0 44 0 0,2 0-44 0 0,1 0-24 0 0,0-1 12 0 0,0 1-60 0 0,-2 0 76 0 0,3 0 20 0 0,-1 0-12 0 0,0 1-32 0 0,1-1 28 0 0,0 0 48 0 0,1 1-68 0 0,0 0 0 0 0,-1 0 28 0 0,0 0-52 0 0,1 1 56 0 0,0-1 24 0 0,-1 0-40 0 0,2 1-4 0 0,0-1 0 0 0,1 0 0 0 0,1 0 0 0 0,-1 1 0 0 0,2-1 0 0 0,0 1 0 0 0,0 1 0 881 342,1-1 0-881-342,1 0 0 0 0,-1 0 0 0 0,-2 0 0 0 0,-1 0 0 0 0,0 0 0 0 0,-1-1 0 0 0,-2 1 0 0 0,-1 0 0 0 0,-1 0 0 0 0,-1-1 0 0 0,-1 1 0 0 0,-1-1 0 0 0,0 0 0 0 0,0 0 0 0 0,-2 0 0 0 0,1 0 0 0 0,-1 1 0 0 0,0-1 0 0 0,0 1 0 0 0,0 0 0 0 0,0 0 0 0 0,0 0 0 0 0,1 1 0 0 0,-1-1 0 0 0,1 1 0 0 0,0-1 0 0 0,1 1 0 0 0,0-1 0 0 0,1 0 0 0 0,0 0 0 0 0,3 0 0 0 0,0 0 0 0 0,2 0 0 0 0,1 0 0 0 0,2-2 0 892 334,2 1 0-892-334,0 0 0 0 0,-2 0 0 0 0,-1 1 0 0 0,-2-1 0 0 0,-2 1 0 0 0,0 0 0 0 0,-1 0 0 0 0,-2 1 0 0 0,1-1 0 0 0,0 1 0 0 0,-1 0 0 0 0,0 0 0 0 0,0 1 0 0 0,0 0 0 0 0,0 1 0 0 0,0-1 0 0 0,0 0 0 0 0,1 1 0 0 0,-1 0 0 0 0,0-1 0 0 0,0 1 0 0 0,1-1 0 0 0,1 1 0 0 0,0-2 0 0 0,0 1 0 0 0,-1 0 0 0 0,-1-1 0 0 0,0 0 0 0 0,-2 1 0 0 0,0-1 0 0 0,-2 1 0 0 0,-2-1 0 0 0,-1 0 0 0 0,0 1 0 0 0,0 0 0 0 0,0-1 0 0 0,0 1 0 0 0,-2-1 0 0 0,1 1 0 0 0,-1-1 0 0 0,-1 1 0 0 0,-1-1 0 0 0,-1 0 0 0 0,1 0 0 0 0,-1 0 0 0 0,-1-1 0 0 0,0 1 0 0 0,0 1 0 0 0,-2-2 0 0 0,0 1 0 0 0,-2-1 0 0 0,-2 0 0 904 326,0 0 0-904-326,1 0 0 0 0,-1 0 0 0 0,2 0 0 0 0,-1 0 0 0 0,0 0 0 0 0,1 1 0 0 0,0-1 0 0 0,2 0 0 0 0,0 0 0 0 0,1-1 0 0 0,1 1 0 0 0,0 0 0 0 0,0-1 0 0 0,2 1 0 0 0,-1 0 0 0 0,0-1 0 0 0,1 0 0 0 0,0 0 0 0 0,-1 0 0 0 0,0-1 0 0 0,0 1 0 0 0,-1 0 0 0 0,0-1 0 0 0,-1 1 0 0 0,1 0 0 0 0,-1-1 0 0 0,1 1 0 0 0,0-1 0 0 0,1 0 0 0 0,-1 0 0 0 0,0-1 0 0 0,1 1 0 0 0,1-2 0 0 0,-1 1 0 0 0,1-1 0 0 0,0-1 0 0 0,1 1 0 0 0,0-1 0 0 0,-1 0 0 0 0,1 0 0 0 0,0 0 0 0 0,-1 0 0 0 0,-1 0 0 0 0,1-1 0 0 0,0 1 0 0 0,-1-1 0 0 0,-1 0 0 0 0,1 0 0 0 0,1-1 0 0 0,0-1 0 0 0,0 1 0 0 0,-1 0 0 0 0,2-1 0 0 0,0 1 0 0 0,-1-2 0 0 0,1 1 0 0 0,-1 0 0 0 0,0 0 0 0 0,-1-1 0 0 0,0 1 0 0 0,-1 0 0 0 0,1-1 0 0 0,0 1 0 0 0,0 0 0 0 0,0 0 0 0 0,0 0 0 0 0,0 0 0 0 0,0 0 0 0 0,0 0 0 0 0,0 0 0 0 0,0-1 0-904-326,-1 1 0 904 326,0-1 0 0 0,0 1 0 0 0,-1-1 0 0 0,0 1 0 0 0,-1-1 0 0 0,0 0 0 0 0,0-1 0 0 0,0 1 0 0 0,1-1 0 0 0,0 1 0 0 0,0-1 0 0 0,1 0 0 0 0,-1 0 0 0 0,0 0 0 0 0,1-2 0 0 0,-1 0 0 0 0,-1-2 0 0 0,-1 1 0 0 0,0-1 0 0 0,-1 0 0 0 0,-1 0 0 0 0,0 0 0 0 0,-2 0 0 0 0,0 1 0 0 0,0 0 0 0 0,0 1 0 0 0,-1 0 0 0 0,-1 0 0 0 0,1 0 0 0 0,-2 0 0 0 0,0 0 0 0 0,0 1 0 0 0,0-1 0 0 0,0 0 0 0 0,-1 0 0 0 0,0 0 0 0 0,0 1 0 0 0,-1 0 0 0 0,-1 0 0 0 0,1-1 0 0 0,-2 1 0 0 0,1 0 0 0 0,0 0 0 0 0,-1 1 0 0 0,0 0 0 0 0,0 0 0 0 0,0 0 0 0 0,0 1 0 0 0,-1-1 0 0 0,0 0 0 0 0,1-1 0 0 0,-1 1 0 0 0,-1 0 0 0 0,1 0 0 0 0,-1 0 0 0 0,-1 0 0 0 0,1 0 0 0 0,-1 1 0 0 0,0-1 0 0 0,1 1 0 0 0,-1 0 0 0 0,1 0 0 0 0,-1 0 0 0 0,0 1 0 0 0,0-1 0 0 0,0 0 0 764-490,0 2 0-764 490,-1-1 0 0 0,0 0 0 0 0,0-1 0 0 0,0 2 0 0 0,0-1 0 0 0,0 1 0 0 0,0 1 0 0 0,1-1 0 0 0,-1 0 0 0 0,0 1 0 0 0,1 0 0 0 0,-1-1 0 0 0,0 1 0 0 0,0 0 0 0 0,0 0 0 0 0,0 1 0 0 0,0-1 0 0 0,0 1 0 749-496,1-1 0-749 496,-1 1 0 0 0,1 0 0 0 0,-1-1 0 0 0,0 2 0 0 0,1 0 0 0 0,-1-1 0 0 0,1 1 0 0 0,-1 0 0 0 0,0 0 0 0 0,0 1 0 0 0,0-1 0 0 0,-1 0 0 0 0,1 1 0 0 0,0 0 0 0 0,0-1 0 0 0,0 2 0 0 0,-1-1 0 0 0,0 0 0 0 0,1 1 0 888 306,-1-1 0-888-306,1 1 0 0 0,-1 0 0 0 0,0-1 0 0 0,0 2 0 0 0,0-1 0 0 0,0 0 0 0 0,-1 1 0 0 0,1-1 0 0 0,-2 1 0 0 0,0 0 0 0 0,-2-1 0 0 0,-1 0 0 0 0,-1 1 0 0 0,0 0 0 0 0,-2-1 0 0 0,-1 1 0 0 0,-1 0 0 0 0,-1-1 0 0 0,0 1 0 0 0,0 0 0 0 0,-1 1 0 0 0,0-1 0 0 0,1 1 0 0 0,0-1 0 0 0,1 1 0 0 0,1 0 0 0 0,2 0 0 0 0,0-1 0 0 0,1 1 0 0 0,2 0 0 0 0,-1-1 0 0 0,0 1 0 0 0,2 0 0 0 0,-1 0 0 0 0,0 0 0 0 0,1 0 0 0 0,0 0 0 0 0,1 0 0 0 0,0 0 0 0 0,-1 0 0 0 0,1 0 0 0 0,1 0 0 0 0,0 0 0 0 0,0 0 0 0 0,-1 0 0 0 0,1 0 0 0 0,1 0 0 0 0,-1 0 0 0 0,1 0 0 0 0,-2 0 0 0 0,2 0 0 0 0,0 0 0 0 0,0 1 0 0 0,1-1 0 0 0,0 0 0 0 0,2 1 0 0 0,0-1 0 0 0,1 0 0 0 0,-2 0 0 0 0,-1 0 0 0 0,1 0 0 0 0,1 0 0 0 0,-1 0 0 0 0,2 0 0 0 0,-1 0 0 0 0,1 0 0 0 0,0 0 0 0 0,0 0 0 0 0,-2 0 0 0 0,-1-1 0 0 0,0 1 0 0 0,0 0 0 0 0,2 0 0-741 506,-1 0 0 741-506,0 0 0 0 0,0 0 0 0 0,1 1 0 0 0,1-1-132 0 0,-1 1-3072 0 0,-1 1-1705 0 0,1-1-5312 0 0,4-5 2353 0 0,2-3 1435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47.280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0 73 884 227447 50596,'0'0'1244'0'0,"0"-1"-40"0"0,0-1-20 0 0,1-1-47 0 0,0-2-45 0 0,0-1-20 0 0,0-1-64 0 0,1 1-20 0 0,0 0-80 0 0,1-1-84 0 0,0 2-36 0 0,0-1-80 0 0,1 1 4 0 0,0 1-84 0 0,-1 2-64 0 0,2-1-48 0 0,-1 1-52 0 0,1 0-28 0 0,1 1-7 0 0,1 2-1 0 0,0 0-16 0 0,1 2-8 0 0,2 2-8 0 0,1 3-8 837 371,3 2-32-837-371,2 3-4 0 0,2 4-8 0 0,2 3-48 0 0,2 3-28 0 0,3 3-24 0 0,1 1-12 0 0,1 2 0 0 0,3-1-4 0 0,3 0 40 0 0,1 0 24 0 0,4-2 16 0 0,2-1 4 0 0,2-3 20 0 0,3-1 4 0 0,5-2 4 0 0,7-2 4 0 0,5-2-4 0 0,3-4-8 0 0,4-4-16 0 0,1-5-8 0 0,1-3-28 0 0,-2-4-20 0 0,-5-2-4 0 0,-5-1-28 0 0,-5-2 60 0 0,-3 0-56 0 0,-4 0-8 0 0,-3 1-12 0 0,-4 1 13 0 0,-6 1-21 0 0,-6 1 8 0 0,-4 1-40 0 0,-4 1-8 0 0,-5 1-24 0 0,-2 1-16 0 0,-2 0 0 0 0,-2 1-28 0 0,-2-1 4 0 0,0 2-36 0 0,0-1-44 0 0,-2 0-40 0 0,-1 1-40 0 0,0 0-40 0 0,-1 0-44 0 0,0 0-36 0 0,-1 0-72 0 0,0-1-96 0 0,0 0-97 0 0,-1 1-239 0 0,0-1-316 0 0,-1 1-240 0 0,-5 0-212 0 0,-6 1-152 0 0,-7 0-244 0 0,-8 1-1397 0 0,-6 1-3507 0 0,-7 1 1551 0 0,4-1 953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47.886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13 18 1316 229132 51331,'0'0'1720'0'0,"0"0"40"0"0,-1-1-59 0 0,-1 0-29 0 0,0-2-56 0 0,1 1-72 0 0,-1-1-96-799 443,1 1-96 1598-886,0 0-108-799 443,0 0-115-1649 69,0 1-89 1649-69,0 0-112 0 0,1 1-104 0 0,0 0-88 0 0,0 0-64 0 0,0 0-80 801-433,0 0-60-801 433,0 0-96 0 0,0 0-28 0 0,0 3-36 0 0,1 3-28 0 0,1 1-8 0 0,2 5-24 0 0,1 3-8 0 0,3 5-28 0 0,2 5-20 0 0,2 5 12 0 0,2 3-64 0 0,1 3-12 0 0,0 2-36 0 0,2 0 4 0 0,-2 0-28 0 0,1-1-8-801 433,-1 0-20 801-433,-1-3-4 0 0,1-2-8 0 0,-2-4 8 0 0,0-3-8 0 0,-1-3-12 0 0,-2-4 8-839-381,-1-3-12 839 381,-1-2 4 0 0,-2-3-12 0 0,-1-1 0 0 0,-1-2-20 0 0,-1-2 0 839 381,0-1-36-839-381,-2-1-72 0 0,0-1-204 0 0,0-1-308 0 0,-1 0-252 0 0,-2-6-256 0 0,-3-5-192 0 0,-3-6-240 0 0,-2-8-208 0 0,-3-6-1592 0 0,0-5-3585 0 0,-2-3 1588 0 0,2 4 969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48.146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34 235 944 227483 51400,'0'0'1204'0'0,"-2"-3"92"0"0,-1 0 44 0 0,0-1 81 0 0,-1-1 51 0 0,1 2-16 0 0,-1-1 8 0 0,1 0-40 0 0,0 1-44 0 0,1 0-44 0 0,1 1-84 0 0,-1 0-63 0 0,1 1-89 0 0,0-1-84 0 0,0 1-76 0 0,0 1-88 0 0,1 0-36 0 0,2-2 32 0 0,3 0 24 0 0,3-1-64 0 0,6-1-16 0 0,7-4-48 0 0,7-2-32 0 0,7-1-79 0 0,6-2-57 0 0,2-3-68 0 0,3 0-24 0 0,0 0-72 0 0,-1 1-28 0 0,-4 1 36 0 0,-4 1-76 0 0,-5 3-24 0 0,-6 1 76 0 0,-5 1-12 0 0,-4 2 52 0 0,-4 2 16 0 0,-3 1-112 0 0,-2 0-340 0 0,-2 1 0 0 0,-1 0 0 0 0,-1 1 0 0 0,-1 0 0 0 0,-1 0 0 0 0,0 1 0 0 0,-1-1 0 0 0,-1 1 0 0 0,1 0-696 0 0,-1 0-864 0 0,-3 3-396 0 0,-3 2-425 0 0,-3 3-1983 0 0,1-1-4725 0 0,0-1 2093 0 0,3-2 1271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11:08:49.025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79 307 708,'-3'0'1980,"-2"0"96,-2 0 73,-1 0 15,1 0-48,-2 0-88,1 0-52,1 0-111,1 0-117,2-1-140,-1 1-160,1 1-116,1-1-144,1 0-116,4-2-108,6-4-88,6-4-79,7-3-165,7-4-52,7-2-28,6-1-84,3-1-36,3 1-52,0-1-72,1 1 16,-2 0-84,-3 2-36,-4 1-60,-5 2-32,-5 2-88,-5 2-44,-5 3-88,-3 1-76,-3 1 4,-3 2-44,-2 0-84,-2 1-52,0 0-76,-2 0-84,-1 1-104,0 1-128,-1-1-168,-1 2-141,0-1-107,-1 1-80,-3 3-72,-3 1-96,-4 2-64,-1 1-44,-2 2-20,-1-1-45,0 0-999,-1 0-2800,0 1 1239,3-2 765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49.300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91 0 9157 180000 90000,'-2'1'-484'0'0,"-1"0"228"0"0,-3 1 160 0 0,-1 1 160 0 0,0 0 184 0 0,-1 1 148 0 0,0-1 124 0 0,1 0 112 0 0,1-1 84 0 0,1 0 100 0 0,0 0 84 0 0,2-1 24 0 0,2 0 12 0 0,-2-1-4 0 0,0 0-8 0 0,1 0-3 0 0,0 0-25 0 0,1 0-4 0 0,-1 0-44 0 0,0 0-48 0 0,0 1-52 2550-29079,0-1-60 8743 28380,1 0-68-691-918,1 0-80-3063-213,-1 1-48-4519 908,0 0-72-1077 264,1 1-44-58-33,0 2-40-963 333,2 2-8-14-7,1 3-28-13-8,1 3-48-15-7,2 3-16-12-8,1 6-16-14-6,2 4-20-854 394,2 5-16 841-402,0 3-16-841 402,1 3-20 0 0,0 1-12 0 0,0 0-20 828-409,0-1 1-828 409,-1-1-1 0 0,-1-4-8 0 0,-1-3 40 816-416,-2-3-16-816 416,0-4 48 0 0,-1-3 0 0 0,-2-3 52 0 0,0-2 36 0 0,0-2 52 0 0,-2-3 36 0 0,1-1 64 0 0,-1-1 32 0 0,-1-1 0 0 0,0-1-28 803-423,1 0-32-803 423,-1-1-20 0 0,0-1-64 0 0,0 0-92 0 0,-1 0-188 0 0,1-1-232 0 0,-1-1-296 0 0,0 1-296 0 0,0-1-356 0 0,0 0-296 0 0,0-1-309 0 0,0 1-371-803 423,0-2-1948 803-423,0-3-4405 0 0,-1-2 1948 839 381,0 1 1193-839-381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18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6 154 88 0 0,'-6'-8'30223'0'0,"8"18"-29976"0"0,0 1-1 0 0,1-1 0 0 0,0 1 0 0 0,1-1 1 0 0,0 0-1 0 0,1 0 0 0 0,10 16 0 0 0,8 22 128 0 0,56 148-262 0 0,-77-192-112 0 0,-5-66 0 0 0,-1 15 0 0 0,2 0 0 0 0,6-65 0 0 0,-2 94 0 0 0,0 1 0 0 0,1 0 0 0 0,1 0 0 0 0,1 0 0 0 0,0 1 0 0 0,1-1 0 0 0,1 1 0 0 0,1 1 0 0 0,0-1 0 0 0,10-14 0 0 0,-16 28 0 0 0,0 0 0 0 0,-1 0 0 0 0,1 0 0 0 0,0 0 0 0 0,0 0 0 0 0,0 0 0 0 0,0 0 0 0 0,1 1 0 0 0,-1-1 0 0 0,0 1 0 0 0,1 0 0 0 0,-1 0 0 0 0,1 0 0 0 0,-1 0 0 0 0,1 0 0 0 0,0 0 0 0 0,-1 1 0 0 0,1-1 0 0 0,0 1 0 0 0,2-1 0 0 0,1 2 0 0 0,-1-1 0 0 0,0 1 0 0 0,0 0 0 0 0,0 0 0 0 0,0 0 0 0 0,0 1 0 0 0,0 0 0 0 0,0 0 0 0 0,-1 0 0 0 0,6 4 0 0 0,3 2 0 0 0,-1 1 0 0 0,0 0 0 0 0,0 1 0 0 0,-1 1 0 0 0,0 0 0 0 0,13 16 0 0 0,-6 0-13 0 0,-1 0-1 0 0,-1 1 1 0 0,-2 1-1 0 0,0 0 1 0 0,8 32-1 0 0,-20-55-1444 0 0,1 7 2578 0 0,0-5-3285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50.072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17 27 184 225828 51435,'0'0'1748'0'0,"-1"-1"8"0"0,0-2-48 0 0,0 1-39 0 0,-1-2-97 0 0,1 1-108 0 0,-1 0-152 0 0,1 0-132 0 0,0 1-132 0 0,0 1-116 0 0,0-1-140 0 0,-1 1-124 0 0,0 0-67 0 0,1 1-65 0 0,2 2-52 0 0,2 4-52 0 0,2 2-40 0 0,2 4-48 0 0,1 4-20 0 0,3 4-28 0 0,3 5-44 0 0,0 4-8 0 0,2 3-12 0 0,0 3-28 0 0,-1 3-20 0 0,-1 1 12 0 0,-1 1-56 0 0,-1 0 4 0 0,0-1-24 0 0,-2-4-12 0 0,-2-2-8 0 0,0-3-12 0 0,-2-5-8 0 0,-1-3 8 0 0,-1-3-16 0 0,-1-4 28 0 0,-1-2 48 0 0,0-2 64 0 0,-1-3 128 0 0,0-1 84 0 0,1-1 92 0 0,-1-2 84 0 0,0-2 8 0 0,0 0-68 0 0,-1-2-44 0 0,0-3-44 0 0,2-5-56 0 0,0-6-44 0 0,2-5-64 0 0,1-6-47 0 0,2-5-45 0 0,1-3-12 0 0,0-2-4 0 0,1 2-12 0 0,1 2-28 0 0,-1 2 24 0 0,1 3-52 0 0,-1 4 16 0 0,-1 3 12 0 0,-1 2-24 0 0,0 4 4 0 0,-2 2-44 0 0,0 1 8 0 0,-1 3-16 0 0,0 1 0 0 0,1 2-8 0 0,0 1-16 0 0,0 1 8 0 0,2 2 32 0 0,2 1-24 0 0,3 2 16 0 0,1 2 32 0 0,2 3-60 0 0,2 2 12 0 0,2 2-4 0 0,2 5-24 0 0,0 1 12 0 0,2 3-16 0 0,0 1 12 0 0,-1 2-12 0 0,-1 0 20 0 0,-2-1-28 0 0,-2-1 4 0 0,-1-2-4 0 0,-1 0-48 0 0,-1-3-92 0 0,-2-2-92 0 0,-1-3-144 0 0,-2-1-152 0 0,-2-3-188 0 0,-1 0-224 841 391,0-2-157-841-391,-1 0-127 0 0,0-2-124 0 0,-1-2-316 0 0,-1 0-504 0 0,0-3-1192 0 0,0-3-3625 0 0,0-3 1604 0 0,0-1 985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50.542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21 266 104 231058 53675,'1'1'1684'-903'-355,"0"-1"-92"12"-7,0 0-132 13-8,-1 1-95 55 810,1-1-137 823-440,-1 1-40-868-388,1 0-168 868 388,0 0-108 0 0,0 0-88 0 0,-1-1-92 0 0,1 2-64 0 0,0-1-44 0 0,1 1-92 0 0,1 0-48 0 0,0 0-52 0 0,2 1-56 0 0,1 0-36 0 0,0-1-28 0 0,2 1-8-854-394,0-1-63 854 394,1 0 7 0 0,1 0-24 0 0,0-1 8 0 0,1-2-28 0 0,0 0-24 0 0,2-1-24 0 0,0-2-4 828-420,1-1-12-828 420,0-2-44 0 0,-1-1 40 0 0,1-1-40 0 0,-1-1 52 0 0,-1-2-48 0 0,-2 0-24 0 0,-1-2-20 0 0,-2-1 16 0 0,-3-2-24 0 0,0-1 8 0 0,-3-1-24 0 0,-2-1-4 0 0,-2 1-16 0 0,-2 1 20 0 0,-1 2 0 0 0,0 1-4 0 0,-2 1 36 0 0,-1 3 4 0 0,0 0 28 0 0,0 3 20 0 0,-1 2 8 0 0,-1 2 20 0 0,-2 1 12 0 0,0 3-4 0 0,-1 3 36 0 0,-2 3-28 0 0,-1 2 4 0 0,-1 4-60 0 0,0 3 36 0 0,0 2-16 0 0,2 2-12 0 0,2 2-16 0 0,2 2-16 0 0,3 0 0 0 0,4 1 4 0 0,3-1 28 0 0,4 0-4 0 0,3-2 12 0 0,2 0 56 0 0,4-3 16 0 0,2-2 40 0 0,4-2 60 0 0,3-2 36 0 0,3-3 32 0 0,2-3 12 0 0,4-3 24 0 0,1-3 8 0 0,1-2 12 0 0,-1-3 24 0 0,-2-1 8 0 0,-2-3 4 0 0,-1 0-4 0 0,-4 0 16 0 0,-2 0 29 0 0,-4 1-29 0 0,-3 1-20 0 0,-2 1-52 0 0,-2 1-16 0 0,-1 1-100 0 0,-2 1-164 0 0,0 0-172 0 0,0 1-280 0 0,-1 0-336 0 0,-1 1-408 0 0,-1 0-473 0 0,0 0-455 0 0,-1 0-1964 0 0,1-1-4309 0 0,1-1 1912 0 0,1 0 1161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51.720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25 333 1396 254509 60759,'0'-1'1808'0'0,"-1"-1"20"-12967"-2294,-1 0-31 7647 843,0 0-101 3299 807,-1-1-124 1034 309,0-1-120 15-9,0 1-144 15-8,0 0-156 957 352,1 1-124-942-360,0 0-112 15-8,0 1-119 927 368,1 0-89-912-375,1 4-60 1746-80,1 2-64-1729 82,2 5-40 895 373,2 5-52 0 0,1 5-48-880-380,1 6-36 880 380,2 6-56 0 0,0 3-40 823-440,1 3-20-1688 63,0 2-4 865 377,0 0-44 0 0,-1-1-32 0 0,0-2-20 0 0,-1-4-16 0 0,0-4-12-852-385,-1-2-20 852 385,0-5-8 0 0,-2-2-4 0 0,0-4-12 0 0,-2-4 0 0 0,0-1 48 0 0,0-3 116 0 0,-1-2 128 814-426,0-1 136-814 426,-1-1 24 0 0,0-2-60 0 0,-1-1-36 0 0,0-5-56 0 0,-2-6-52 0 0,-1-6-51 0 0,-2-7-37 0 0,-2-7-68 0 0,-2-6-20 0 0,-3-8-20 0 0,-1-7-24 0 0,0-3-16 0 0,1 1 0 0 0,1 3-28 0 0,1 4 0 0 0,1 5-16 0 0,1 6 60 0 0,2 7-56 0 0,1 5 20 0 0,1 4-20 0 0,1 5-16 0 0,0 3-20 0 0,1 2-64 0 0,1 2-72 0 0,0 3-80 0 0,1 1 28 0 0,0 1 4 0 0,4 5 0 0 0,4 4 8 0 0,4 7-4 0 0,5 7-8 0 0,3 5 24 0 0,4 5 24 0 0,3 4-28 0 0,2 3-4 0 0,1 1-40 0 0,1 0-12 0 0,0-1 4 0 0,0-2-4 0 0,0-3 8 0 0,-3-3-1 0 0,-3-5 13 0 0,-3-4 28 0 0,-4-5 0 0 0,-3-3 32 0 0,-2-4 24 0 0,-2-3 24 0 0,-3-2-8 0 0,1-5 4 0 0,0-5-4 0 0,2-5-4 0 0,0-7-96 0 0,1-6-128 0 0,-1-7-92 0 0,-1-6-76 0 0,-1-9-64 0 0,-2-7-4 0 0,-2-7-8 0 0,-1-4 68 0 0,-1 2 24 0 0,-2 5 56 0 0,0 6 76 0 0,0 8 96 0 0,-1 7 156 0 0,0 7 88 0 0,0 6 104 0 0,0 5 36 0 0,0 5-20 0 0,0 4-8 0 0,0 2-56 0 0,0 1-24 0 0,0 2-16 0 0,0 1 16 0 0,0 2-8 0 0,0 1 48 0 0,3 2 4 0 0,3 4 0 0 0,1 2 16 0 0,4 4-12 0 0,2 4 12 0 0,1 3 0 0 0,3 4-16 0 0,1 5 16 0 0,2 4 8 0 0,0 2-12 0 0,2 2 8 0 0,-1 2-8 0 0,-1 1 0 0 0,0-1-4 0 0,-1 1-16 0 0,-2-1-20 0 0,0-1 0 0 0,-2-2 4 0 0,-2-2-12 0 0,0-4-64 0 0,-2-3-76 0 0,-2-3-136 0 0,0-3-148 0 0,-2-4-188 0 0,-1-3-208 0 0,0-2-188 0 0,0-3-156 0 0,-1-1-280 0 0,1-3-452 0 0,0-3-1261 0 0,0-3-3327 0 0,1-6 1471 0 0,0 0 905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52.071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285 118 192 234620 54183,'-1'-1'2140'0'0,"0"-1"4"0"0,0 1-67 0 0,-2-2-53 0 0,1 1-136-774 509,-1-1-160 774-509,0 1-168-943-331,1 0-168 943 331,-1 1-184 0 0,1-1-179-929-339,0 2-157 929 339,0-1-100 0 0,0 3-84 0 0,-1 3-68 0 0,-1 4-60 0 0,-1 5-56 0 0,-1 5-52-916-347,-1 5-48 104 818,0 4-48 812-471,0 4-96 0 0,1 2-88 0 0,1 0-92 0 0,3-2-64 0 0,1-2-56 0 0,2-3-52 0 0,3-2-16 0 0,1-3-28 0 0,2-4 4 0 0,0-2-4 0 0,2-3 8 0 0,2-3 8 0 0,2-4 12 0 0,1-3-8 0 0,3-3 24 0 0,2-5 12 0 0,1-3 24 0 0,0-4 16 0 0,-1-4-20 0 0,-2-3 68 0 0,-2-5 60 0 0,-3-5 44 0 0,-3-5 12 0 0,-5-3 32 0 0,-3-3 40 0 0,-4 0 28 0 0,-4-1 48 0 0,-4 2 32 0 0,-4 2 0 0 0,-1 6-16 0 0,-3 4-52 0 0,0 5-28 0 0,-2 5-76 0 0,-2 4-84 0 0,-1 6-100-908-365,-3 4-152 908 365,-4 6-184 0 0,-1 4-208 0 0,-1 5-180-895-373,2 3-184 895 373,1 4-220 0 0,4 4-268 0 0,4 2-1681 0 0,4 2-3391 0 0,6 1 1503 0 0,4-4 913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52.681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308 830 1744 233686 53862,'-1'0'1792'0'0,"-1"-2"24"0"0,-1 0-15 0 0,-1-1-57 0 0,0-1-44 0 0,-1-1-44 0 0,0 2-80 0 0,-1-1-52 0 0,1 0-71 0 0,0 0-133 0 0,-1 0-84 0 0,2 1-88 0 0,-1 0-136 0 0,-2 1-92 0 0,1 0-60 0 0,-2 2-120 0 0,-2 1-84 0 0,-3 3-72 0 0,-2 1-68 0 0,-1 4-28 0 0,-2 3-92 0 0,0 3-28 0 0,-1 4-47 0 0,0 3-41 0 0,0 3-88 0 0,1 4-24 0 0,2 1-56 0 0,2 3-100 0 0,2 1-72 0 0,2 2-80 0 0,2 0-76 0 0,4-2-40 0 0,2-2-53 0 0,3-3-15 0 0,2-2-52 0 0,3-3 0 0 0,2-2 12 0 0,1-3 12 0 0,2-3 28 0 0,1-3 44 0 0,2-3 8 0 0,2-5 48 0 0,3-4 4 0 0,2-4 36 0 0,3-5 28 0 0,2-6-8 0 0,2-5 20 0 0,-1-5 40 0 0,-2-5 48 0 0,-2-3 32 0 0,-4-5 28 0 0,-3-6 32 0 0,-5-8-12 0 0,-4-7 24 0 0,-5-8 32 0 0,-4-5 24 0 0,-4-10 20 0 0,-2-4 24 0 0,-2 1 76 0 0,-1 2 44 0 0,-1 4 60 0 0,0 5 68 0 0,-2 8 76 0 0,0 8 52 0 0,1 8 32 0 0,-1 6 68 0 0,2 7-3 0 0,0 6-9 0 0,2 6-12 0 0,1 4 0 0 0,2 5-48 0 0,0 2-44 0 0,2 3-96 0 0,1 2-56 0 0,0 2-124 0 0,1 0-152 0 0,1 2-44 0 0,0 2-16 0 0,1 3 4 0 0,-1 5-12 0 0,0 6-16 0 0,1 7 24 0 0,0 7 20 0 0,3 11-8 0 0,1 9-32 0 0,2 8 28 0 0,2 7-72 0 0,2 2-12 0 0,3 3 4 0 0,3 0 24 0 0,3-2-52 0 0,3 0 0 0 0,1-6-4 0 0,1-4-28 0 0,2-5 4 0 0,0-4-12 0 0,1-5-4-922-328,0-3-32 922 328,1-4-16 0 0,-1-2-4 0 0,-1-4-88-910-337,-4-4-84 910 337,-2-3-88 0 0,-3-3-100 0 0,-2-4-124 0 0,-3-2-144 0 0,-1-3-109-898-345,-2-2-223 898 345,-1-1-272 0 0,-1-2-408 0 0,-1-3-1892 0 0,1-1-4013 0 0,1-3 1772 0 0,-1 0 1089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8:53.327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108 1318 268 230070 52500,'0'0'2328'0'0,"-1"0"-120"0"0,-1 1-95 0 0,0 1-53 0 0,0-1-32 0 0,0 0-92 0 0,0 0-112 0 0,0 0-163 0 0,1 0-153 886 352,0 0-184-886-352,0-1-156 0 0,1 2-140 0 0,-1-1-92 0 0,1 0-84 0 0,0 1-100 0 0,2-1-64 0 0,2 0-64 0 0,2 1-68 0 0,1 0-40 0 0,2 0-128 0 0,2-1-100 0 0,2 0-104 0 0,2-1-63 0 0,2-1-57 0 0,1-1-60 0 0,2-2-60 0 0,0-2-24 0 0,-1 0-21 0 0,-1-2-11 0 0,-2-2-8 0 0,-1-2-52 0 0,-2-2-44 0 0,-2-3-4 0 0,-4-3-20 0 0,-4-4-16 0 0,-3-2 4 0 0,-5-4 4 0 0,-5-1 12 0 0,-2 0 32 0 0,-2 1 20 0 0,-2 3 28 0 0,0 3 52 0 0,0 3 40 0 0,0 4 32 0 0,1 3 16 0 0,-1 3 20 0 0,2 3 4 0 0,-2 4-4 0 0,1 1-4 0 0,-1 4-4 0 0,-1 4-4 0 0,-1 4 0 0 0,0 4 4 0 0,0 6-8 0 0,0 4 4 0 0,3 5-4 0 0,2 4-12 0 0,2 3 4 0 0,4 1 8 0 0,4 1 0 0 0,4-1-24 0 0,3-4 20 0 0,5-2 0 0 0,4-4 4 0 0,5-3 20 0 0,6-3-16 0 0,6-4 0 0 0,5-3 24 0 0,4-6-28 0 0,5-5 24 0 0,3-6 4 0 0,1-5-12 0 0,2-5 0 0 0,-2-5 0 0 0,-3-4-8 0 0,-3-3 0 0 0,-4-5 8 0 0,-3-6-4 0 0,-3-6 8 0 0,-4-8-4 0 0,-4-7-28 0 0,-4-6-8 0 0,-4-5-4 0 0,-4-5-4 0 0,-4-9-8 0 0,-4-4-20 0 0,-4-7 0 0 0,-3 1 36 0 0,-2 6 56 0 0,-3 8 80 0 0,-1 10 120 0 0,0 11 100 0 0,-1 9 116 0 0,0 9 48 0 0,1 8 24 0 0,0 7 4 0 0,2 4-52 0 0,1 6-39 0 0,0 4-81 0 0,2 2-108 0 0,-1 2-116 0 0,2 4-24 785-473,-1 2 4-785 473,1 6-44 0 0,-1 5 12 0 0,0 8 36 0 0,1 8-44 0 0,0 9-4 0 0,2 9-12 0 0,3 9-4 0 0,3 7-4 0 0,3 5 12 0 0,1 5-20 0 0,3 1 0 0 0,2 2 4 0 0,3 0 36 0 0,2-1-20 0 0,3-1-24 0 0,3-2 0 0 0,2-3 0 0 0,0-6-8 0 0,-3-6-8 0 0,0-6-4 0 0,-2-6-36 892 334,-1-4-8-892-334,-1-3-220 0 0,-2-3 16 0 0,-3-7-76 0 0,-3-6-64 0 0,-3-5-64 0 0,-2-4-93 131 821,-2-3-183-131-821,-2-3-352 0 0,-2-2-336 0 0,3-3-312 0 0,0-3-356 0 0,1-3-1224 0 0,1-4-3581 0 0,-1-4 1588 0 0,0 1 969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32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1392 0 0,'-13'1'15862'0'0,"8"3"-15591"0"0,5 5 7 0 0,0 1 0 0 0,0-1-1 0 0,1 0 1 0 0,0 0 0 0 0,0 0 0 0 0,5 15 0 0 0,1 9 186 0 0,6 64 1092 0 0,1 122-1 0 0,-13-205 645 0 0,0-14-815 0 0,5-32-322 0 0,4-52-571 0 0,-10 83-486 0 0,2-33 169 0 0,2-1-1 0 0,2 1 0 0 0,0 1 0 0 0,3-1 0 0 0,20-53 1 0 0,-26 80-190 0 0,0 1 1 0 0,1 0 0 0 0,0 0 0 0 0,0 0 0 0 0,7-7-1 0 0,-10 12-35 0 0,3 2-54 0 0,5 3 87 0 0,-1 0 1 0 0,0 1-1 0 0,0 0 0 0 0,-1 0 1 0 0,1 1-1 0 0,-1-1 1 0 0,0 2-1 0 0,-1-1 1 0 0,0 1-1 0 0,0 0 0 0 0,0 1 1 0 0,-1-1-1 0 0,5 10 1 0 0,12 19 168 0 0,23 58 0 0 0,-43-87-238 0 0,0 0-1 0 0,0 0 0 0 0,-1 0 0 0 0,0 0 1 0 0,0 0-1 0 0,-1 1 0 0 0,0-1 1 0 0,0 0-1 0 0,-1 0 0 0 0,0 1 0 0 0,0-1 1 0 0,-4 12-1 0 0,0 10-5340 0 0,2-1-6012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33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0 366 756 0 0,'0'0'4095'0'0,"2"-5"-3365"0"0,4-14 11961 0 0,-3 14-10962 0 0,17-11-1016 0 0,108-90 1341 0 0,-115 93-1921 0 0,0 0 0 0 0,-1-2-1 0 0,0 1 1 0 0,-1-2 0 0 0,-1 1 0 0 0,15-30 0 0 0,-24 40-56 0 0,1 0 0 0 0,0-1 1 0 0,-1 1-1 0 0,0 0 0 0 0,0-1 1 0 0,-1 1-1 0 0,0 0 0 0 0,0-1 1 0 0,0 1-1 0 0,0 0 0 0 0,-1-1 1 0 0,-2-8-1 0 0,3 12 12 0 0,-1 2-1 0 0,1-1-88 0 0,0 1 0 0 0,0 0 0 0 0,0 0-1 0 0,0 0 1 0 0,0 0 0 0 0,0 0 0 0 0,0-1 0 0 0,0 1-1 0 0,0 0 1 0 0,0 0 0 0 0,0 0 0 0 0,-1 0 0 0 0,1 0-1 0 0,0 0 1 0 0,0 0 0 0 0,0-1 0 0 0,0 1 0 0 0,0 0-1 0 0,0 0 1 0 0,0 0 0 0 0,0 0 0 0 0,-1 0 0 0 0,1 0-1 0 0,0 0 1 0 0,0 0 0 0 0,0 0 0 0 0,0 0 0 0 0,0 0-1 0 0,0 0 1 0 0,-1 0 0 0 0,1 0 0 0 0,0 0 0 0 0,0 0-1 0 0,0 0 1 0 0,0 0 0 0 0,0 0 0 0 0,-1 0 0 0 0,1 0-1 0 0,0 0 1 0 0,0 0 0 0 0,0 0 0 0 0,0 0 0 0 0,0 0 0 0 0,0 0-1 0 0,-1 0 1 0 0,1 0 0 0 0,0 0 0 0 0,0 0 0 0 0,0 0-1 0 0,0 0 1 0 0,0 0 0 0 0,0 0 0 0 0,0 1 0 0 0,-1-1-1 0 0,1 0 1 0 0,0 0 0 0 0,-6 6-20 0 0,1 1-1 0 0,0-1 1 0 0,0 1 0 0 0,0 0 0 0 0,1 1 0 0 0,0-1-1 0 0,1 1 1 0 0,-1-1 0 0 0,1 1 0 0 0,1 0-1 0 0,0 0 1 0 0,0 1 0 0 0,0-1 0 0 0,1 0 0 0 0,0 1-1 0 0,1-1 1 0 0,1 14 0 0 0,-2-14-23 0 0,2 1 0 0 0,-1-1 0 0 0,1 1 0 0 0,0-1 1 0 0,1 0-1 0 0,0 1 0 0 0,0-1 0 0 0,1 0 0 0 0,0 0 0 0 0,1 0 0 0 0,-1-1 1 0 0,1 1-1 0 0,1-1 0 0 0,0 0 0 0 0,0 0 0 0 0,0 0 0 0 0,12 10 1 0 0,-14-14 31 0 0,0-1 1 0 0,1 0 0 0 0,0 0-1 0 0,-1 0 1 0 0,1-1 0 0 0,0 1-1 0 0,0-1 1 0 0,0 0 0 0 0,0 0-1 0 0,0 0 1 0 0,0-1 0 0 0,0 1-1 0 0,1-1 1 0 0,-1 0 0 0 0,0 0-1 0 0,0 0 1 0 0,0-1 0 0 0,0 0-1 0 0,0 1 1 0 0,0-2 0 0 0,0 1-1 0 0,0 0 1 0 0,0-1 0 0 0,0 1-1 0 0,0-1 1 0 0,-1 0 0 0 0,1-1-1 0 0,-1 1 1 0 0,0 0 0 0 0,1-1-1 0 0,-1 0 1 0 0,4-5 0 0 0,1 0 5 0 0,0 0 1 0 0,-1 0-1 0 0,-1-1 1 0 0,1 0-1 0 0,-1 0 1 0 0,-1-1-1 0 0,0 1 1 0 0,0-1-1 0 0,-1-1 1 0 0,0 1-1 0 0,3-12 1 0 0,-3-7 444 0 0,0-1 1 0 0,-2-44-1 0 0,-2 68-65 0 0,0 6-408 0 0,0 0-1 0 0,0 0 0 0 0,1 0 0 0 0,-1 0 0 0 0,0 0 0 0 0,0 0 1 0 0,0 0-1 0 0,0 0 0 0 0,0 0 0 0 0,0 0 0 0 0,0 0 0 0 0,0 0 1 0 0,0 0-1 0 0,0 0 0 0 0,1 0 0 0 0,-1 0 0 0 0,0 0 0 0 0,0 0 1 0 0,0 0-1 0 0,0-1 0 0 0,0 1 0 0 0,0 0 0 0 0,0 0 0 0 0,0 0 1 0 0,0 0-1 0 0,0 0 0 0 0,0 0 0 0 0,0 0 0 0 0,0 0 0 0 0,1 0 1 0 0,-1 0-1 0 0,0 0 0 0 0,0 0 0 0 0,0 0 0 0 0,0 0 0 0 0,0-1 1 0 0,0 1-1 0 0,0 0 0 0 0,0 0 0 0 0,0 0 0 0 0,0 0 0 0 0,0 0 1 0 0,0 0-1 0 0,0 0 0 0 0,0 0 0 0 0,0 0 0 0 0,0-1 0 0 0,0 1 1 0 0,0 0-1 0 0,0 0 0 0 0,0 0 0 0 0,0 0 0 0 0,0 0 0 0 0,8 5 203 0 0,-4-4-243 0 0,-1-1 52 0 0,1 1 0 0 0,-1-1 0 0 0,1 1-1 0 0,-1 0 1 0 0,0 0 0 0 0,1 0-1 0 0,-1 0 1 0 0,0 1 0 0 0,0-1-1 0 0,0 1 1 0 0,0 0 0 0 0,0-1-1 0 0,5 5 1 0 0,5 2-26 0 0,10 4 12 0 0,-1 0-1 0 0,0 2 1 0 0,-1 1 0 0 0,26 23 0 0 0,-36-29 43 0 0,-6-5 21 0 0,-1-2 21 0 0,0 1-1 0 0,0 0 0 0 0,-1 0 0 0 0,0 0 0 0 0,1 0 1 0 0,-1 0-1 0 0,0 1 0 0 0,0-1 0 0 0,-1 1 1 0 0,1 0-1 0 0,1 5 0 0 0,-4-8-33 0 0,0 0 0 0 0,-1 0 0 0 0,1 0 0 0 0,-1 0 0 0 0,1 0 0 0 0,-1 0 0 0 0,1 0 0 0 0,-1 0 0 0 0,0 0 0 0 0,0 0-1 0 0,0 0 1 0 0,1 0 0 0 0,-1 0 0 0 0,0 0 0 0 0,0-1 0 0 0,0 1 0 0 0,0 0 0 0 0,0-1 0 0 0,0 1 0 0 0,0-1 0 0 0,-2 1 0 0 0,-28 10 99 0 0,28-9-85 0 0,-32 9-491 0 0,0-2 1 0 0,-71 11-1 0 0,92-19-337 0 0,0-1 0 0 0,0 0-1 0 0,0-1 1 0 0,-19-3-1 0 0,23 2-609 0 0,0-1 0 0 0,0 0 0 0 0,1 0 0 0 0,-1-1 0 0 0,1 0 0 0 0,-17-11 0 0 0,2-1-3430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33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0 1260 0 0,'0'0'2270'0'0,"-16"0"6089"0"0,5 4-873 0 0,24 3-11048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34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14 944 0 0,'-13'-13'19217'0'0,"12"17"-18631"0"0,3 6 36 0 0,12 21 169 0 0,-10-22-466 0 0,2 7-144 0 0,76 175 2359 0 0,-66-161-3550 0 0,1 0 0 0 0,24 29 0 0 0,-21-23-2725 0 0,-20-22-6421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19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18 956 0 0,'-7'-17'23907'0'0,"2"18"-23701"0"0,-1 1 1 0 0,0 0-1 0 0,1 0 0 0 0,-1 0 1 0 0,1 1-1 0 0,0 0 0 0 0,-1 0 1 0 0,2 0-1 0 0,-1 1 0 0 0,0-1 1 0 0,1 1-1 0 0,-1 0 0 0 0,1 1 1 0 0,0-1-1 0 0,0 1 1 0 0,1-1-1 0 0,0 1 0 0 0,-1 0 1 0 0,2 1-1 0 0,-1-1 0 0 0,1 1 1 0 0,-1-1-1 0 0,1 1 0 0 0,1-1 1 0 0,-2 8-1 0 0,1-7-280 0 0,0 0 1 0 0,1 1-1 0 0,0-1 0 0 0,0 0 0 0 0,0 0 1 0 0,1 0-1 0 0,0 1 0 0 0,0-1 1 0 0,1 0-1 0 0,0 0 0 0 0,0 1 0 0 0,0-1 1 0 0,1 0-1 0 0,-1 0 0 0 0,2 0 1 0 0,-1-1-1 0 0,1 1 0 0 0,-1 0 1 0 0,1-1-1 0 0,1 0 0 0 0,-1 1 0 0 0,1-1 1 0 0,0-1-1 0 0,8 8 0 0 0,-10-10 73 0 0,1 0-1 0 0,0-1 1 0 0,0 1 0 0 0,-1-1-1 0 0,1 0 1 0 0,0 0-1 0 0,0 0 1 0 0,0 0-1 0 0,1 0 1 0 0,-1 0-1 0 0,0-1 1 0 0,0 0 0 0 0,0 0-1 0 0,0 0 1 0 0,1 0-1 0 0,-1 0 1 0 0,0 0-1 0 0,0-1 1 0 0,0 0-1 0 0,0 1 1 0 0,0-1 0 0 0,0 0-1 0 0,0-1 1 0 0,0 1-1 0 0,0 0 1 0 0,0-1-1 0 0,-1 0 1 0 0,1 0 0 0 0,0 1-1 0 0,-1-2 1 0 0,0 1-1 0 0,1 0 1 0 0,-1 0-1 0 0,0-1 1 0 0,0 1-1 0 0,0-1 1 0 0,-1 1 0 0 0,1-1-1 0 0,-1 0 1 0 0,1 0-1 0 0,-1 0 1 0 0,0 0-1 0 0,0 0 1 0 0,0 0 0 0 0,0 0-1 0 0,-1 0 1 0 0,1 0-1 0 0,-1-1 1 0 0,0-3-1 0 0,0-3 113 0 0,0 1-1 0 0,-1-1 1 0 0,0 1-1 0 0,-1-1 0 0 0,0 1 1 0 0,0 0-1 0 0,-1-1 1 0 0,0 1-1 0 0,-1 0 1 0 0,0 1-1 0 0,0-1 0 0 0,-1 1 1 0 0,0 0-1 0 0,0 0 1 0 0,-1 0-1 0 0,0 1 1 0 0,-1-1-1 0 0,-10-8 0 0 0,15 15-211 0 0,1 0-1 0 0,-1 0 0 0 0,0 1 0 0 0,1-1 1 0 0,-1 1-1 0 0,0-1 0 0 0,1 1 0 0 0,-1 0 1 0 0,0 0-1 0 0,1-1 0 0 0,-1 1 0 0 0,0 0 0 0 0,1 1 1 0 0,-1-1-1 0 0,0 0 0 0 0,0 0 0 0 0,1 1 1 0 0,-1-1-1 0 0,1 1 0 0 0,-1-1 0 0 0,0 1 1 0 0,1 0-1 0 0,-1 0 0 0 0,1 0 0 0 0,-1-1 0 0 0,1 1 1 0 0,0 1-1 0 0,-1-1 0 0 0,1 0 0 0 0,0 0 1 0 0,0 0-1 0 0,0 1 0 0 0,0-1 0 0 0,0 1 0 0 0,0-1 1 0 0,0 0-1 0 0,0 3 0 0 0,-18 30-4958 0 0,14-4-6720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34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31 387 680 0 0,'-11'-9'1484'0'0,"9"8"-961"0"0,1-1 1 0 0,-1 1-1 0 0,0-1 1 0 0,0 1-1 0 0,1-1 1 0 0,-1 0 0 0 0,1 0-1 0 0,-1 0 1 0 0,1 0-1 0 0,-2-3 1 0 0,3 4-403 0 0,0-1 1 0 0,0 1 0 0 0,0 0-1 0 0,0 0 1 0 0,0-1-1 0 0,1 1 1 0 0,-1 0 0 0 0,0 0-1 0 0,1 0 1 0 0,-1-1 0 0 0,1 1-1 0 0,-1 0 1 0 0,1 0-1 0 0,0 0 1 0 0,-1 0 0 0 0,1 0-1 0 0,0 0 1 0 0,0 0 0 0 0,0 0-1 0 0,0 0 1 0 0,0 1 0 0 0,0-1-1 0 0,0 0 1 0 0,0 0-1 0 0,1 0 1 0 0,23-16 422 0 0,1 2 1 0 0,0 0-1 0 0,1 2 0 0 0,50-18 1 0 0,37-18-304 0 0,-109 47-198 0 0,12-7-109 0 0,-1 0-1 0 0,0 0 1 0 0,0-2 0 0 0,22-18-1 0 0,-36 27 128 0 0,1-1 0 0 0,-1 1-1 0 0,0 0 1 0 0,1 0-1 0 0,-1-1 1 0 0,0 0 0 0 0,-1 1-1 0 0,1-1 1 0 0,0 0 0 0 0,-1 0-1 0 0,1 0 1 0 0,-1 0 0 0 0,0 0-1 0 0,0 0 1 0 0,0 0-1 0 0,-1 0 1 0 0,1 0 0 0 0,-1-1-1 0 0,0 1 1 0 0,1 0 0 0 0,-1 0-1 0 0,-1-1 1 0 0,1 1-1 0 0,0 0 1 0 0,-1 0 0 0 0,0 0-1 0 0,0 0 1 0 0,0-1 0 0 0,0 1-1 0 0,0 0 1 0 0,0 1 0 0 0,-1-1-1 0 0,-3-5 1 0 0,4 7-1 0 0,1 0 0 0 0,0 0 0 0 0,-1 0 0 0 0,1 1 0 0 0,0-1 0 0 0,-1 0 0 0 0,1 0 0 0 0,-1 1 0 0 0,1-1 0 0 0,-1 0 0 0 0,0 1 0 0 0,1-1 0 0 0,-1 1 0 0 0,0-1 0 0 0,1 1 0 0 0,-1-1 0 0 0,0 1 0 0 0,0-1 0 0 0,1 1 0 0 0,-1 0 0 0 0,0-1 0 0 0,0 1 0 0 0,0 0 0 0 0,0 0-1 0 0,1 0 1 0 0,-1 0 0 0 0,0-1 0 0 0,0 1 0 0 0,0 0 0 0 0,0 1 0 0 0,0-1 0 0 0,1 0 0 0 0,-1 0 0 0 0,0 0 0 0 0,0 0 0 0 0,0 1 0 0 0,0-1 0 0 0,-2 2-7 0 0,1 0 0 0 0,1 0-1 0 0,-1 1 1 0 0,0-1-1 0 0,0 0 1 0 0,1 1 0 0 0,-1-1-1 0 0,1 1 1 0 0,0 0-1 0 0,0-1 1 0 0,-1 5 0 0 0,-4 12 0 0 0,1 1 0 0 0,-3 24 0 0 0,3-6 32 0 0,2 1-1 0 0,2 0 1 0 0,1 0-1 0 0,2-1 0 0 0,2 1 1 0 0,13 57-1 0 0,-16-90-44 0 0,0 0 8 0 0,0 0-1 0 0,1 0 0 0 0,-1-1 0 0 0,1 1 0 0 0,0-1 1 0 0,1 1-1 0 0,-1-1 0 0 0,1 0 0 0 0,6 9 0 0 0,-8-14 138 0 0,2 0-155 0 0,-1-1 0 0 0,0 0 1 0 0,1 0-1 0 0,-1 0 0 0 0,0 0 1 0 0,0 0-1 0 0,0-1 0 0 0,0 1 1 0 0,0-1-1 0 0,0 1 0 0 0,0-1 1 0 0,0 0-1 0 0,0 1 0 0 0,-1-1 1 0 0,1 0-1 0 0,1-3 0 0 0,26-39 247 0 0,-26 38-241 0 0,28-45 319 0 0,27-65 1 0 0,-57 116-349 0 0,-1-1 0 0 0,1 0 1 0 0,0 0-1 0 0,-1 0 0 0 0,1 1 0 0 0,0-1 0 0 0,-1 0 1 0 0,1 1-1 0 0,0-1 0 0 0,0 1 0 0 0,0-1 0 0 0,0 1 1 0 0,0-1-1 0 0,0 1 0 0 0,0-1 0 0 0,0 1 0 0 0,0 0 1 0 0,0 0-1 0 0,0-1 0 0 0,0 1 0 0 0,0 0 0 0 0,0 0 1 0 0,0 0-1 0 0,0 0 0 0 0,0 0 0 0 0,0 0 0 0 0,0 1 1 0 0,0-1-1 0 0,0 0 0 0 0,0 0 0 0 0,0 1 0 0 0,-1-1 1 0 0,1 1-1 0 0,0-1 0 0 0,0 1 0 0 0,0-1 0 0 0,0 1 1 0 0,0-1-1 0 0,-1 1 0 0 0,1 0 0 0 0,0-1 0 0 0,1 2 1 0 0,39 33 210 0 0,-38-32-197 0 0,107 114 98 0 0,-93-96-2034 0 0,27 46 1 0 0,-37-47-3344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35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24 220 12441 0 0,'-3'2'923'0'0,"-17"17"2987"0"0,19-11-2325 0 0,18-9-740 0 0,-3-2-575 0 0,8-1 10 0 0,-1-1 0 0 0,0 0 0 0 0,29-14 0 0 0,-44 17-358 0 0,-1-1-1 0 0,0 0 1 0 0,0 0-1 0 0,0 0 1 0 0,0 0-1 0 0,0-1 1 0 0,-1 0-1 0 0,1 0 1 0 0,-1 0-1 0 0,0-1 1 0 0,0 1-1 0 0,-1-1 1 0 0,1 0-1 0 0,-1 0 1 0 0,0 0-1 0 0,-1 0 0 0 0,1-1 1 0 0,1-7-1 0 0,-2 9-22 0 0,-2-1-1 0 0,1 0 0 0 0,0 1 0 0 0,-1-1 0 0 0,0 1 1 0 0,0-1-1 0 0,0 0 0 0 0,-1 1 0 0 0,0-1 0 0 0,1 1 1 0 0,-2-1-1 0 0,1 1 0 0 0,0-1 0 0 0,-1 1 0 0 0,0 0 0 0 0,0 0 1 0 0,0 0-1 0 0,-1 0 0 0 0,1 0 0 0 0,-1 0 0 0 0,-5-5 1 0 0,6 6 66 0 0,-1 1 0 0 0,1 0 0 0 0,-1 0 0 0 0,0 0 0 0 0,0 0 0 0 0,0 0 0 0 0,0 1 0 0 0,0-1 0 0 0,0 1 0 0 0,0 0 0 0 0,0 0 0 0 0,0 0 0 0 0,-1 0 0 0 0,1 1 1 0 0,0-1-1 0 0,-1 1 0 0 0,1 0 0 0 0,0 0 0 0 0,-1 0 0 0 0,1 0 0 0 0,0 1 0 0 0,-1-1 0 0 0,1 1 0 0 0,0 0 0 0 0,-1 0 0 0 0,1 0 0 0 0,0 0 0 0 0,0 1 0 0 0,0-1 0 0 0,-3 3 0 0 0,-1 1 95 0 0,0 1-1 0 0,1 0 1 0 0,0 0-1 0 0,0 0 1 0 0,0 1-1 0 0,1-1 1 0 0,0 1-1 0 0,0 1 0 0 0,1-1 1 0 0,0 1-1 0 0,0-1 1 0 0,1 1-1 0 0,0 0 1 0 0,0 1-1 0 0,1-1 0 0 0,0 0 1 0 0,-1 16-1 0 0,2-19 2 0 0,0-1 0 0 0,1 0 0 0 0,0 1-1 0 0,0-1 1 0 0,0 1 0 0 0,0-1-1 0 0,1 1 1 0 0,-1-1 0 0 0,1 1 0 0 0,1-1-1 0 0,-1 0 1 0 0,0 0 0 0 0,1 1 0 0 0,0-1-1 0 0,0 0 1 0 0,0-1 0 0 0,1 1 0 0 0,-1 0-1 0 0,1-1 1 0 0,0 1 0 0 0,0-1-1 0 0,0 0 1 0 0,0 0 0 0 0,1 0 0 0 0,-1 0-1 0 0,1 0 1 0 0,0-1 0 0 0,0 0 0 0 0,0 0-1 0 0,0 0 1 0 0,0 0 0 0 0,0 0 0 0 0,0-1-1 0 0,1 0 1 0 0,-1 0 0 0 0,5 1-1 0 0,14 0 39 0 0,-1-1 0 0 0,1-1-1 0 0,-1-1 1 0 0,0-1 0 0 0,1-1-1 0 0,-1-1 1 0 0,0-1 0 0 0,40-14 0 0 0,13-15-3459 0 0,-62 26 1285 0 0,0 0 0 0 0,-1-1-1 0 0,12-10 1 0 0,-6 0-2889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29.6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1635 5 708 0 0,'1'-4'18988'0'0,"1"12"-18909"0"0,0 0 0 0 0,-1 1-1 0 0,0-1 1 0 0,0 1 0 0 0,-1-1-1 0 0,0 1 1 0 0,-1-1 0 0 0,0 1-1 0 0,0-1 1 0 0,0 1 0 0 0,-1-1-1 0 0,-1 0 1 0 0,1 0 0 0 0,-1 0-1 0 0,-1 0 1 0 0,0 0 0 0 0,0-1-1 0 0,0 1 1 0 0,-1-1 0 0 0,-9 11-1 0 0,-1 1 77 0 0,-1-1 0 0 0,0 0 0 0 0,-2-1 0 0 0,0-1 0 0 0,0-1 0 0 0,-29 18 0 0 0,0-7 188 0 0,0-1 0 0 0,-2-3 1 0 0,-1-2-1 0 0,-99 26 0 0 0,-217 26 512 0 0,328-66-771 0 0,-31 5 91 0 0,-378 71 1266 0 0,439-80-1428 0 0,1 0 1 0 0,0 1-1 0 0,0 0 0 0 0,0 0 1 0 0,0 0-1 0 0,1 1 0 0 0,-1 0 1 0 0,1 1-1 0 0,0-1 0 0 0,0 1 1 0 0,1 0-1 0 0,-7 7 1 0 0,-4 7-100 0 0,2 1 1 0 0,-18 30 0 0 0,7-10-273 0 0,19-27-1231 0 0,14-13-3652 0 0,17-17-4821 0 0,-11 3 4794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30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12 512 0 0,'-5'-12'19092'0'0,"-35"39"-18373"0"0,-1-2 0 0 0,-1-2 0 0 0,-51 19 0 0 0,66-29-264 0 0,32-15-106 0 0,49-20 3 0 0,-27 11-374 0 0,21-7 70 0 0,76-16-1 0 0,-57 18 101 0 0,-47 11 606 0 0,0 1 1 0 0,0 1-1 0 0,29-1 0 0 0,-39 34-6137 0 0,-12-19 1956 0 0,-5 1-3761 0 0,-3-2 1072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0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34 700 0 0,'-24'-21'27822'0'0,"24"22"-27833"0"0,-1 0 1 0 0,1 0-1 0 0,0 0 1 0 0,-1 0-1 0 0,1 0 1 0 0,0 0-1 0 0,0 0 1 0 0,0 0-1 0 0,-1 0 1 0 0,1 0-1 0 0,0 0 1 0 0,0 0-1 0 0,1 0 1 0 0,-1 0-1 0 0,0 0 1 0 0,0 0-1 0 0,0 0 1 0 0,1 0-1 0 0,-1 0 1 0 0,1 0-1 0 0,-1 0 1 0 0,1 0-1 0 0,-1 0 1 0 0,2 1-1 0 0,19 43-109 0 0,-7-17 69 0 0,86 239-804 0 0,-91-246 1026 0 0,-2-19 750 0 0,1-36 297 0 0,-7 28-1367 0 0,5-43 478 0 0,-1-68 0 0 0,2-24-74 0 0,-5 109-190 0 0,-1 9-319 0 0,22 39-169 0 0,-1 12 329 0 0,-1 1 0 0 0,-1 1 0 0 0,-2 1 0 0 0,27 60-1 0 0,5 9 4 0 0,-31-64 162 0 0,2 5-686 0 0,-6-17-2527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1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1 179 964 0 0,'0'3'11604'0'0,"1"4"-7599"0"0,6 36-2064 0 0,0-9-893 0 0,-4-14-498 0 0,1-1 0 0 0,11 31 0 0 0,-14-46-503 0 0,1 0 0 0 0,-1 0 0 0 0,1 0 0 0 0,1 0-1 0 0,-1 0 1 0 0,0 0 0 0 0,1-1 0 0 0,0 1 0 0 0,0-1 0 0 0,0 0 0 0 0,0 0 0 0 0,0 0 0 0 0,1 0 0 0 0,0 0 0 0 0,-1-1-1 0 0,9 5 1 0 0,-9-7-50 0 0,-1 0-1 0 0,1 1 1 0 0,-1-1-1 0 0,1 0 1 0 0,0-1-1 0 0,-1 1 1 0 0,1 0-1 0 0,0-1 1 0 0,-1 1-1 0 0,1-1 1 0 0,-1 0-1 0 0,1 0 1 0 0,-1 0-1 0 0,1 0 1 0 0,-1 0-1 0 0,0-1 1 0 0,0 1-1 0 0,1-1 1 0 0,-1 1-1 0 0,0-1 1 0 0,0 0-1 0 0,-1 0 1 0 0,1 0-1 0 0,2-3 1 0 0,3-3-20 0 0,0 0 0 0 0,-1 0-1 0 0,-1 0 1 0 0,1-1 0 0 0,4-10 0 0 0,-5 6-10 0 0,-2 1 0 0 0,1 0 0 0 0,-2-1 0 0 0,0 1 0 0 0,1-25 0 0 0,7-34 1187 0 0,-10 49 705 0 0,-2 21-1048 0 0,1 14-812 0 0,2 0 13 0 0,1-1 0 0 0,0 1 0 0 0,2-1 1 0 0,-1 0-1 0 0,1 0 0 0 0,1 0 0 0 0,0-1 0 0 0,0 1 0 0 0,2-1 0 0 0,-1-1 0 0 0,12 16 0 0 0,-16-24-70 0 0,0 1 1 0 0,0-1-1 0 0,1 1 1 0 0,-1-1-1 0 0,1 0 0 0 0,-1 1 1 0 0,1-1-1 0 0,0-1 1 0 0,-1 1-1 0 0,1 0 1 0 0,0-1-1 0 0,0 1 0 0 0,0-1 1 0 0,1 0-1 0 0,-1 0 1 0 0,0 0-1 0 0,0 0 0 0 0,1-1 1 0 0,-1 1-1 0 0,0-1 1 0 0,6 0-1 0 0,-6-1-1 0 0,1 0 0 0 0,-1 0 1 0 0,1 0-1 0 0,-1 0 0 0 0,0-1 0 0 0,0 0 0 0 0,1 1 0 0 0,-1-1 1 0 0,0 0-1 0 0,0 0 0 0 0,-1-1 0 0 0,1 1 0 0 0,0-1 0 0 0,-1 1 1 0 0,1-1-1 0 0,-1 0 0 0 0,0 0 0 0 0,0 0 0 0 0,3-6 0 0 0,0-1-69 0 0,-1-1 0 0 0,0 1 0 0 0,0-1 0 0 0,-1 0 0 0 0,0 0 0 0 0,-1 0 0 0 0,0 0 0 0 0,-1 0 0 0 0,0-16 0 0 0,-1 14 548 0 0,-1-1-1 0 0,-1 1 0 0 0,0-1 1 0 0,-4-14-1 0 0,6 27-68 0 0,5-3 767 0 0,-5 4-1091 0 0,0 0-1 0 0,0 0 0 0 0,0-1 0 0 0,0 1 1 0 0,0 0-1 0 0,1 0 0 0 0,-1 0 0 0 0,0 0 1 0 0,0 0-1 0 0,0 0 0 0 0,1 0 1 0 0,-1 0-1 0 0,0 0 0 0 0,0 0 0 0 0,0-1 1 0 0,1 1-1 0 0,-1 0 0 0 0,0 0 1 0 0,0 0-1 0 0,1 0 0 0 0,-1 0 0 0 0,0 1 1 0 0,0-1-1 0 0,0 0 0 0 0,1 0 1 0 0,-1 0-1 0 0,0 0 0 0 0,0 0 0 0 0,0 0 1 0 0,1 0-1 0 0,-1 0 0 0 0,0 0 0 0 0,0 0 1 0 0,0 1-1 0 0,0-1 0 0 0,1 0 1 0 0,-1 0-1 0 0,0 0 0 0 0,0 0 0 0 0,0 1 1 0 0,0-1-1 0 0,0 0 0 0 0,1 0 1 0 0,-1 0-1 0 0,0 0 0 0 0,0 1 0 0 0,0-1 1 0 0,0 0-1 0 0,0 0 0 0 0,0 0 1 0 0,0 1-1 0 0,0-1 0 0 0,0 0 0 0 0,0 0 1 0 0,0 1-1 0 0,0-1 0 0 0,0 0 0 0 0,0 0 1 0 0,25 32-66 0 0,-2 1 1 0 0,-1 1 0 0 0,-2 1-1 0 0,19 45 1 0 0,4 30 124 0 0,-39-111 526 0 0,2-11-429 0 0,2-18-73 0 0,4-194-224 0 0,-6 167 4 0 0,4 33-188 0 0,-10 24 278 0 0,0 0 0 0 0,1-1 1 0 0,-1 1-1 0 0,0 0 1 0 0,1 0-1 0 0,-1 0 1 0 0,0-1-1 0 0,1 1 1 0 0,-1 0-1 0 0,1 0 1 0 0,-1 0-1 0 0,0 0 0 0 0,1 0 1 0 0,-1 0-1 0 0,1 0 1 0 0,-1 0-1 0 0,0 0 1 0 0,1 0-1 0 0,-1 0 1 0 0,1 0-1 0 0,-1 0 1 0 0,0 0-1 0 0,1 0 1 0 0,-1 1-1 0 0,1-1 0 0 0,-1 0 1 0 0,0 0-1 0 0,1 0 1 0 0,-1 1-1 0 0,0-1 1 0 0,1 0-1 0 0,-1 1 1 0 0,4 3-76 0 0,0 1 1 0 0,0-1 0 0 0,-1 1 0 0 0,1 0 0 0 0,-2 0 0 0 0,5 10-1 0 0,57 144-581 0 0,-45-106 501 0 0,-3-23 220 0 0,-7-30 176 0 0,-2-17-123 0 0,-3-10-276 0 0,-1 0-1 0 0,-1 0 1 0 0,-1-35 0 0 0,-1-1-198 0 0,16-61-707 0 0,-16 123 1018 0 0,2 2-135 0 0,0-1 194 0 0,0 1-1 0 0,0 0 1 0 0,0 0-1 0 0,0 0 1 0 0,0 0-1 0 0,0 0 0 0 0,-1 0 1 0 0,1 1-1 0 0,-1-1 1 0 0,1 0-1 0 0,-1 1 1 0 0,1-1-1 0 0,-1 1 1 0 0,0 0-1 0 0,0-1 1 0 0,0 1-1 0 0,2 4 1 0 0,22 43-77 0 0,-20-36 58 0 0,13 24-3 0 0,5 13 5 0 0,55 88 1 0 0,-70-126 82 0 0,14 16 1558 0 0,-21-28-1101 0 0,-23-14-10416 0 0,10 1 4327 0 0,3-2 276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2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25 676 0 0,'-2'-24'17631'0'0,"28"55"-7875"0"0,26 58-9480 0 0,-9-18-204 0 0,71 137-302 0 0,-114-208 233 0 0,0 1 1 0 0,0-1 0 0 0,1 0 0 0 0,-1 1 0 0 0,0-1-1 0 0,0 0 1 0 0,0 1 0 0 0,1-1 0 0 0,-1 0-1 0 0,0 1 1 0 0,0-1 0 0 0,1 0 0 0 0,-1 0 0 0 0,0 1-1 0 0,1-1 1 0 0,-1 0 0 0 0,0 0 0 0 0,1 0-1 0 0,-1 1 1 0 0,0-1 0 0 0,1 0 0 0 0,-1 0 0 0 0,1 0-1 0 0,-1 0 1 0 0,0 0 0 0 0,1 0 0 0 0,-1 0 0 0 0,1 0-1 0 0,-1 0 1 0 0,0 0 0 0 0,1 0 0 0 0,-1 0-1 0 0,0 0 1 0 0,1 0 0 0 0,0 0 0 0 0,10-15 54 0 0,6-38-117 0 0,-11 32-37 0 0,5-9-116 0 0,18-44-179 0 0,-27 69 328 0 0,0 0-1 0 0,1 0 1 0 0,0 0 0 0 0,0 1-1 0 0,1-1 1 0 0,-1 1 0 0 0,1 0-1 0 0,0 0 1 0 0,0 0 0 0 0,8-6-1 0 0,-10 9 20 0 0,-1 0 0 0 0,1 1 0 0 0,0-1 1 0 0,0 0-1 0 0,-1 1 0 0 0,1-1 0 0 0,0 0 0 0 0,0 1 0 0 0,0 0 0 0 0,-1 0 0 0 0,1-1 0 0 0,0 1 0 0 0,0 0 0 0 0,0 0 0 0 0,0 1 0 0 0,0-1 0 0 0,0 0 0 0 0,-1 1 0 0 0,1-1 0 0 0,0 1 0 0 0,2 1 0 0 0,0-1-12 0 0,-1 2 1 0 0,1-1-1 0 0,-1 0 0 0 0,0 1 1 0 0,0 0-1 0 0,0-1 1 0 0,0 1-1 0 0,0 0 1 0 0,3 6-1 0 0,-1-1-8 0 0,0 0 0 0 0,0 0 0 0 0,-1 1-1 0 0,-1-1 1 0 0,1 1 0 0 0,-1 0 0 0 0,-1 0 0 0 0,2 10 0 0 0,-3-13 89 0 0,-1 0 0 0 0,0 0 0 0 0,-1 0 0 0 0,1 0 0 0 0,-1 0 0 0 0,-1 0 0 0 0,1 0 0 0 0,-1 0 0 0 0,0 0 0 0 0,0-1 0 0 0,0 1 0 0 0,-1-1 0 0 0,0 1 0 0 0,0-1 0 0 0,-1 0 0 0 0,1 0 0 0 0,-1 0 0 0 0,0-1 0 0 0,0 0 0 0 0,-1 1 0 0 0,-8 5 0 0 0,7-5-159 0 0,-1-1 0 0 0,1 0-1 0 0,-1 0 1 0 0,0-1 0 0 0,0 0 0 0 0,-1 0-1 0 0,1 0 1 0 0,0-1 0 0 0,-10 2-1 0 0,10-4-498 0 0,1 1-1 0 0,-1-1 0 0 0,1 1 1 0 0,-1-2-1 0 0,0 1 0 0 0,-10-3 1 0 0,1-7-10036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3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1 301 13605 0 0,'0'1'295'0'0,"0"0"0"0"0,0 0 0 0 0,0 0-1 0 0,0 0 1 0 0,1 0 0 0 0,-1-1 0 0 0,0 1-1 0 0,0 0 1 0 0,1 0 0 0 0,-1 0 0 0 0,1 0-1 0 0,-1-1 1 0 0,1 1 0 0 0,-1 0 0 0 0,1 0 0 0 0,-1-1-1 0 0,1 1 1 0 0,0 0 0 0 0,-1-1 0 0 0,1 1-1 0 0,0-1 1 0 0,0 1 0 0 0,-1-1 0 0 0,1 1 0 0 0,0-1-1 0 0,0 0 1 0 0,0 1 0 0 0,0-1 0 0 0,0 0-1 0 0,-1 0 1 0 0,1 1 0 0 0,0-1 0 0 0,2 0-1 0 0,-1 0-214 0 0,0 0 0 0 0,0 0 0 0 0,0 0 0 0 0,0 0 0 0 0,0 0 0 0 0,0-1 0 0 0,0 1 0 0 0,0-1-1 0 0,0 1 1 0 0,0-1 0 0 0,-1 0 0 0 0,1 0 0 0 0,0 0 0 0 0,0 0 0 0 0,-1 0 0 0 0,3-1 0 0 0,6-7-160 0 0,1-1 1 0 0,-2 0 0 0 0,0 0 0 0 0,0-1-1 0 0,-1 0 1 0 0,8-13 0 0 0,-14 20 6 0 0,0-1 0 0 0,0 1 0 0 0,0-1 0 0 0,-1 0 0 0 0,1 1 1 0 0,-1-1-1 0 0,0 0 0 0 0,-1 0 0 0 0,1 1 0 0 0,-1-1 0 0 0,0 0 0 0 0,0 0 0 0 0,0 0 0 0 0,-1 0 0 0 0,0 0 1 0 0,0 1-1 0 0,0-1 0 0 0,0 0 0 0 0,-1 1 0 0 0,-3-8 0 0 0,4 11 59 0 0,1 0 1 0 0,-1 0-1 0 0,1 0 0 0 0,-1 0 0 0 0,0 0 1 0 0,1 0-1 0 0,-1 0 0 0 0,0 0 0 0 0,0 1 1 0 0,0-1-1 0 0,1 0 0 0 0,-1 1 1 0 0,0-1-1 0 0,0 1 0 0 0,0-1 0 0 0,0 1 1 0 0,0-1-1 0 0,0 1 0 0 0,-1 0 0 0 0,1-1 1 0 0,0 1-1 0 0,0 0 0 0 0,0 0 0 0 0,0 0 1 0 0,0 0-1 0 0,0 0 0 0 0,0 0 0 0 0,0 0 1 0 0,-1 0-1 0 0,1 0 0 0 0,0 0 1 0 0,0 1-1 0 0,0-1 0 0 0,0 0 0 0 0,0 1 1 0 0,0-1-1 0 0,0 1 0 0 0,0-1 0 0 0,0 1 1 0 0,0 0-1 0 0,0-1 0 0 0,1 1 0 0 0,-1 0 1 0 0,0 0-1 0 0,-1 1 0 0 0,-3 2-31 0 0,0 1 1 0 0,0-1-1 0 0,0 1 0 0 0,1 1 0 0 0,-8 10 0 0 0,7-5 10 0 0,0 1 0 0 0,0 0 0 0 0,1 0 0 0 0,0 1 0 0 0,2-1 0 0 0,-1 1 0 0 0,1-1 0 0 0,1 1 0 0 0,0 0 0 0 0,1 0 0 0 0,0 0 0 0 0,1-1 0 0 0,1 1 0 0 0,0 0 0 0 0,0-1 0 0 0,8 21 0 0 0,-9-30 23 0 0,-1-1 1 0 0,1 1-1 0 0,0-1 1 0 0,1 0-1 0 0,-1 1 1 0 0,0-1-1 0 0,1 0 1 0 0,-1 0-1 0 0,1 0 1 0 0,0 0-1 0 0,0 0 1 0 0,0 0-1 0 0,0 0 1 0 0,0-1-1 0 0,0 1 1 0 0,0 0-1 0 0,0-1 1 0 0,1 0-1 0 0,-1 0 1 0 0,1 0-1 0 0,3 1 1 0 0,-3-1-2 0 0,1-1 0 0 0,-1 0 0 0 0,1 0 1 0 0,-1 0-1 0 0,1 0 0 0 0,-1-1 0 0 0,1 1 0 0 0,-1-1 0 0 0,0 0 1 0 0,1 0-1 0 0,-1-1 0 0 0,0 1 0 0 0,0 0 0 0 0,4-3 0 0 0,2-2 0 0 0,0 0-1 0 0,-1 0 1 0 0,0 0-1 0 0,-1-1 1 0 0,1 0-1 0 0,-1-1 0 0 0,0 0 1 0 0,-1 0-1 0 0,0 0 1 0 0,6-11-1 0 0,-6 2 6 0 0,0 0 0 0 0,-2 0 1 0 0,0 0-1 0 0,0-1 0 0 0,-2 1 0 0 0,1-34 0 0 0,6-35 14 0 0,-8 55 274 0 0,-2 27-208 0 0,1 0-1 0 0,0 0 1 0 0,0 0 0 0 0,1 0 0 0 0,-1 0-1 0 0,1 0 1 0 0,-1 0 0 0 0,3-6 0 0 0,-2 8-66 0 0,0 1 0 0 0,0 0 1 0 0,0 0-1 0 0,0 0 1 0 0,0 0-1 0 0,1 0 0 0 0,-1 0 1 0 0,0 0-1 0 0,0 0 1 0 0,1 0-1 0 0,-1 1 0 0 0,0-1 1 0 0,1 0-1 0 0,-1 1 1 0 0,1-1-1 0 0,-1 1 0 0 0,1 0 1 0 0,-1-1-1 0 0,1 1 1 0 0,-1 0-1 0 0,1 0 0 0 0,-1 0 1 0 0,1 0-1 0 0,-1 0 1 0 0,1 0-1 0 0,-1 1 1 0 0,1-1-1 0 0,1 1 0 0 0,4 0-10 0 0,0 0-1 0 0,0 0 0 0 0,0 1 1 0 0,-1 0-1 0 0,1 0 0 0 0,-1 1 1 0 0,0 0-1 0 0,1 0 0 0 0,-1 0 1 0 0,-1 1-1 0 0,1 0 0 0 0,0 0 0 0 0,-1 0 1 0 0,0 1-1 0 0,0 0 0 0 0,0 0 1 0 0,-1 0-1 0 0,1 0 0 0 0,-1 1 1 0 0,4 8-1 0 0,-2-1 18 0 0,0 1 0 0 0,-1-1 1 0 0,-1 1-1 0 0,0 0 0 0 0,-1 1 0 0 0,0-1 1 0 0,-2 0-1 0 0,1 25 0 0 0,-5 15 104 0 0,2-44 49 0 0,0 0 0 0 0,0 0 0 0 0,1 0 0 0 0,0 0-1 0 0,1 1 1 0 0,2 10 0 0 0,-2-21-114 0 0,0 1-1 0 0,0-1 1 0 0,0 0 0 0 0,0 0-1 0 0,0 0 1 0 0,1 0-1 0 0,-1 0 1 0 0,0 0 0 0 0,0 0-1 0 0,0 0 1 0 0,0 0 0 0 0,0-1-1 0 0,0 1 1 0 0,0 0-1 0 0,0-1 1 0 0,0 1 0 0 0,0-1-1 0 0,0 1 1 0 0,0-1 0 0 0,0 1-1 0 0,1-2 1 0 0,-2 2-47 0 0,8-5-153 0 0,-1-1 1 0 0,0 1-1 0 0,0-1 1 0 0,-1 0-1 0 0,0-1 1 0 0,0 0-1 0 0,8-11 1 0 0,19-32-5399 0 0,-14 21-2447 0 0,-7 11 2597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4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216 334 140 0 0,'-6'-1'481'0'0,"0"0"0"0"0,0 0 0 0 0,0 1 0 0 0,0 0 0 0 0,0 0 0 0 0,0 0 0 0 0,1 1 0 0 0,-1 0 0 0 0,0 0 0 0 0,0 0 0 0 0,0 1 0 0 0,1-1 0 0 0,-1 1 0 0 0,-8 5 0 0 0,2-1 81 0 0,0 0 0 0 0,0 2-1 0 0,1-1 1 0 0,-20 18 0 0 0,28-22-482 0 0,-1 1 0 0 0,0-1 0 0 0,1 1 0 0 0,0 0-1 0 0,0 0 1 0 0,0 0 0 0 0,1 0 0 0 0,-1 0 0 0 0,1 1-1 0 0,0-1 1 0 0,0 1 0 0 0,0 0 0 0 0,1 0 0 0 0,0-1-1 0 0,0 1 1 0 0,-1 8 0 0 0,2-12-78 0 0,0 0 0 0 0,0-1-1 0 0,0 1 1 0 0,0 0 0 0 0,0-1-1 0 0,0 1 1 0 0,0 0 0 0 0,0-1 0 0 0,0 1-1 0 0,0-1 1 0 0,1 1 0 0 0,-1 0 0 0 0,0-1-1 0 0,0 1 1 0 0,1-1 0 0 0,-1 1-1 0 0,0-1 1 0 0,1 1 0 0 0,-1 0 0 0 0,1-1-1 0 0,-1 0 1 0 0,0 1 0 0 0,1-1-1 0 0,-1 1 1 0 0,1-1 0 0 0,-1 0 0 0 0,1 1-1 0 0,0-1 1 0 0,-1 0 0 0 0,1 1 0 0 0,-1-1-1 0 0,2 0 1 0 0,22-4 48 0 0,19-21 28 0 0,-34 17 371 0 0,-1 0 0 0 0,0 0 0 0 0,12-16 0 0 0,-20 23-245 0 0,1 2-35 0 0,-1-1-153 0 0,0 0 0 0 0,0 1 0 0 0,1-1 0 0 0,-1 1 0 0 0,0-1 0 0 0,0 0 1 0 0,1 1-1 0 0,-1-1 0 0 0,0 1 0 0 0,0-1 0 0 0,0 1 0 0 0,0-1 0 0 0,0 1 0 0 0,0-1 0 0 0,0 0 1 0 0,0 1-1 0 0,0-1 0 0 0,0 1 0 0 0,0-1 0 0 0,0 1 0 0 0,0-1 0 0 0,0 1 0 0 0,0-1 0 0 0,0 1 1 0 0,-1-1-1 0 0,1 0 0 0 0,0 1 0 0 0,0-1 0 0 0,0 1 0 0 0,-1-1 0 0 0,1 0 0 0 0,0 1 0 0 0,-1-1 1 0 0,1 0-1 0 0,0 1 0 0 0,-1-1 0 0 0,1 0 0 0 0,0 1 0 0 0,-1-1 0 0 0,0 0 0 0 0,1 1-17 0 0,0-1-1 0 0,0 0 0 0 0,0 0 0 0 0,-1 0 1 0 0,1 1-1 0 0,0-1 0 0 0,0 0 1 0 0,0 0-1 0 0,0 0 0 0 0,0 1 0 0 0,0-1 1 0 0,0 0-1 0 0,-1 0 0 0 0,1 1 0 0 0,0-1 1 0 0,0 0-1 0 0,0 0 0 0 0,0 1 0 0 0,0-1 1 0 0,0 0-1 0 0,0 0 0 0 0,0 1 1 0 0,0-1-1 0 0,0 0 0 0 0,0 1 0 0 0,1-1 1 0 0,-1 0-1 0 0,0 0 0 0 0,0 0 0 0 0,0 1 1 0 0,0-1-1 0 0,0 0 0 0 0,0 0 1 0 0,1 1-1 0 0,-1-1 0 0 0,0 0 0 0 0,0 0 1 0 0,0 0-1 0 0,0 1 0 0 0,1-1 0 0 0,-1 0 1 0 0,0 0-1 0 0,0 0 0 0 0,1 0 1 0 0,-1 0-1 0 0,0 0 0 0 0,0 1 0 0 0,1-1 1 0 0,-1 0-1 0 0,0 0 0 0 0,0 0 0 0 0,1 0 1 0 0,-1 0-1 0 0,0 0 0 0 0,0 0 1 0 0,1 0-1 0 0,-1 0 0 0 0,0 0 0 0 0,0 0 1 0 0,1 0-1 0 0,-1 0 0 0 0,0 0 0 0 0,0-1 1 0 0,1 1-1 0 0,-1 0 0 0 0,0 0 1 0 0,1 0-1 0 0,21-3-63 0 0,-20 2 75 0 0,6-4-13 0 0,1 0 0 0 0,-1 0 0 0 0,-1-1 1 0 0,1 0-1 0 0,-1-1 0 0 0,0 1 0 0 0,0-2 0 0 0,-1 1 1 0 0,10-16-1 0 0,8-7-15 0 0,18-23-234 0 0,50-88 1 0 0,-41 61-13 0 0,-40 61 286 0 0,-9 13 84 0 0,1 1 0 0 0,0 0 1 0 0,0 0-1 0 0,1 0 0 0 0,7-8 0 0 0,-10 12 385 0 0,-10 28-200 0 0,-15 56 116 0 0,4 2 0 0 0,4 0 0 0 0,-8 116 0 0 0,18-49 703 0 0,12 155 1 0 0,-5-296-1030 0 0,11 111 631 0 0,-10-109-557 0 0,1 0-1 0 0,0 0 1 0 0,1 0-1 0 0,0-1 1 0 0,1 0 0 0 0,0 0-1 0 0,9 13 1 0 0,-13-23-95 0 0,0-1 0 0 0,0 1 1 0 0,0-1-1 0 0,1 1 0 0 0,-1-1 0 0 0,1 1 1 0 0,-1-1-1 0 0,1 0 0 0 0,-1 0 0 0 0,1 1 0 0 0,0-1 1 0 0,-1-1-1 0 0,1 1 0 0 0,0 0 0 0 0,0 0 1 0 0,0-1-1 0 0,0 1 0 0 0,0-1 0 0 0,0 1 1 0 0,0-1-1 0 0,2 0 0 0 0,0 0 31 0 0,0 0 1 0 0,0-1-1 0 0,1 1 0 0 0,-1-1 1 0 0,0 0-1 0 0,0 0 0 0 0,0-1 1 0 0,0 0-1 0 0,6-2 0 0 0,2-3 133 0 0,0-1 0 0 0,-1 0-1 0 0,1 0 1 0 0,-2-1 0 0 0,12-12-1 0 0,-16 14-85 0 0,0 0 1 0 0,-1-1-1 0 0,0 1 0 0 0,0-1 0 0 0,0-1 0 0 0,-1 1 0 0 0,-1-1 0 0 0,1 1 1 0 0,-1-1-1 0 0,-1 0 0 0 0,0 0 0 0 0,0-1 0 0 0,0 1 0 0 0,-1 0 0 0 0,-1-1 0 0 0,0 1 1 0 0,-1-17-1 0 0,-1 13-67 0 0,0 0 0 0 0,-1-1-1 0 0,0 1 1 0 0,-1 1 0 0 0,0-1 0 0 0,-1 0 0 0 0,-1 1 0 0 0,0 0 0 0 0,0 0-1 0 0,-1 1 1 0 0,-16-20 0 0 0,10 15-76 0 0,0 1-1 0 0,-1 0 0 0 0,0 1 1 0 0,-2 1-1 0 0,1 1 0 0 0,-1 0 1 0 0,-25-14-1 0 0,-57-25 151 0 0,98 51-144 0 0,0-1-1 0 0,0 1 1 0 0,-1-1-1 0 0,1 1 1 0 0,0-1-1 0 0,0 1 1 0 0,0-1-1 0 0,1 1 1 0 0,-1-1-1 0 0,0 1 1 0 0,0-1-1 0 0,0 1 1 0 0,0-1-1 0 0,0 1 1 0 0,0 0-1 0 0,1-1 1 0 0,-1 1-1 0 0,0-1 1 0 0,0 1-1 0 0,1 0 1 0 0,-1-1-1 0 0,0 1 1 0 0,1-1-1 0 0,-1 1 1 0 0,0 0-1 0 0,1-1 1 0 0,-1 1-1 0 0,0 0 1 0 0,1 0-1 0 0,-1-1 1 0 0,1 1-1 0 0,15-13-24 0 0,-15 12 19 0 0,59-43-211 0 0,2-2-1229 0 0,-26 12-2513 0 0,-25 26 1603 0 0,-5 4-453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6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23 258 832 0 0,'0'0'28948'0'0,"37"-4"-28895"0"0,-13 0-45 0 0,-1-2 0 0 0,1-1 1 0 0,-1 0-1 0 0,37-19 0 0 0,-54 23-14 0 0,1-1 0 0 0,-1 0 0 0 0,0 0-1 0 0,0-1 1 0 0,-1 0 0 0 0,1 0 0 0 0,-1 0 0 0 0,8-11-1 0 0,-10 12-5 0 0,-1 1 0 0 0,0-1-1 0 0,-1 1 1 0 0,1-1 0 0 0,-1 0 0 0 0,1 0-1 0 0,-1 1 1 0 0,0-1 0 0 0,-1 0 0 0 0,1 0-1 0 0,-1 0 1 0 0,1 0 0 0 0,-1 0-1 0 0,0 0 1 0 0,-1 0 0 0 0,1 0 0 0 0,-2-6-1 0 0,2 7-18 0 0,-1-1 0 0 0,0 0 0 0 0,0 0 0 0 0,0 1-1 0 0,0-1 1 0 0,-1 1 0 0 0,1-1 0 0 0,-1 1-1 0 0,0-1 1 0 0,0 1 0 0 0,0 0 0 0 0,-1 0 0 0 0,1 0-1 0 0,-1 0 1 0 0,1 1 0 0 0,-1-1 0 0 0,0 1-1 0 0,0-1 1 0 0,0 1 0 0 0,-1 0 0 0 0,1 0 0 0 0,0 0-1 0 0,-1 1 1 0 0,1-1 0 0 0,-1 1 0 0 0,1 0-1 0 0,-1 0 1 0 0,0 0 0 0 0,0 0 0 0 0,1 1 0 0 0,-1 0-1 0 0,0-1 1 0 0,-5 2 0 0 0,1 0-6 0 0,0 0 0 0 0,1 0 1 0 0,-1 1-1 0 0,0 1 0 0 0,1-1 0 0 0,0 1 0 0 0,-1 0 1 0 0,1 1-1 0 0,1 0 0 0 0,-1 0 0 0 0,0 0 0 0 0,1 1 1 0 0,0 0-1 0 0,0 0 0 0 0,-8 10 0 0 0,5-5-4 0 0,1 0 0 0 0,0 1 0 0 0,1 1-1 0 0,0-1 1 0 0,1 1 0 0 0,0 0 0 0 0,1 0 0 0 0,0 1 0 0 0,-4 17-1 0 0,8-25 28 0 0,0-1-1 0 0,1 1 1 0 0,-1 0 0 0 0,1 0-1 0 0,0-1 1 0 0,0 1-1 0 0,0 0 1 0 0,0 0-1 0 0,1 0 1 0 0,0-1-1 0 0,0 1 1 0 0,1 0-1 0 0,-1-1 1 0 0,1 1 0 0 0,0-1-1 0 0,0 0 1 0 0,0 1-1 0 0,1-1 1 0 0,-1 0-1 0 0,1 0 1 0 0,0-1-1 0 0,0 1 1 0 0,0-1 0 0 0,1 1-1 0 0,0-1 1 0 0,-1 0-1 0 0,1 0 1 0 0,0 0-1 0 0,5 1 1 0 0,2 3 10 0 0,1-2 0 0 0,0 0 0 0 0,1 0 1 0 0,-1-1-1 0 0,1-1 0 0 0,0 0 0 0 0,13 1 0 0 0,93 1 1471 0 0,-103-5-896 0 0,-14 0-214 0 0,25-1 2233 0 0,-18 2-6465 0 0,-8-1 2759 0 0,25-13-8070 0 0,-15 7 867 0 0,-3-4 2943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7:19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13 1748 0 0,'-10'-12'31008'0'0,"9"18"-31000"0"0,0-1 0 0 0,0 1 0 0 0,1 0 0 0 0,0-1 0 0 0,0 1 0 0 0,0 0-1 0 0,1 0 1 0 0,-1-1 0 0 0,1 1 0 0 0,1-1 0 0 0,-1 1 0 0 0,1-1 0 0 0,3 7 0 0 0,34 72-1233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6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1416 0 0,'8'7'19585'0'0,"29"21"-17163"0"0,196 86 1215 0 0,-215-106-4292 0 0,-6-3 377 0 0,-5-1-2753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7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12 788 0 0,'-13'-8'8008'0'0,"5"4"-965"0"0,-7 12-1013 0 0,2 11-3664 0 0,-5 30-2187 0 0,12-33 570 0 0,-89 228 1759 0 0,94-241-2648 0 0,0 0 1 0 0,0 0-1 0 0,0-1 1 0 0,0 1-1 0 0,1 0 1 0 0,-1 0-1 0 0,1 0 1 0 0,0 0-1 0 0,0 0 1 0 0,0 0-1 0 0,0 0 1 0 0,0 0-1 0 0,1 0 1 0 0,1 5-1 0 0,1-5-1688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8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219 126 992 0 0,'0'-1'428'0'0,"0"-1"0"0"0,0 1 1 0 0,-1-1-1 0 0,1 1 0 0 0,0-1 0 0 0,-1 0 0 0 0,1 1 0 0 0,-1-1 1 0 0,1 1-1 0 0,-1 0 0 0 0,0-1 0 0 0,1 1 0 0 0,-1-1 0 0 0,0 1 1 0 0,0 0-1 0 0,0 0 0 0 0,0-1 0 0 0,0 1 0 0 0,0 0 0 0 0,-1 0 1 0 0,1 0-1 0 0,0 0 0 0 0,0 0 0 0 0,-1 1 0 0 0,1-1 0 0 0,-1 0 1 0 0,1 1-1 0 0,-1-1 0 0 0,1 1 0 0 0,-3-1 0 0 0,0 1-97 0 0,0 0 0 0 0,0 0 1 0 0,0 1-1 0 0,0 0 0 0 0,0 0 0 0 0,0 0 0 0 0,0 0 0 0 0,0 1 0 0 0,0-1 0 0 0,0 1 0 0 0,-3 2 0 0 0,-5 3-4 0 0,1 0 0 0 0,-1 1-1 0 0,2 0 1 0 0,-1 1-1 0 0,1 0 1 0 0,1 0 0 0 0,0 1-1 0 0,-9 13 1 0 0,13-18-355 0 0,1 1 1 0 0,1-1-1 0 0,-1 1 0 0 0,1 1 1 0 0,0-1-1 0 0,0 0 1 0 0,1 1-1 0 0,0-1 0 0 0,0 1 1 0 0,0 0-1 0 0,1-1 0 0 0,0 1 1 0 0,1 0-1 0 0,-1 0 0 0 0,1 0 1 0 0,0 0-1 0 0,3 11 1 0 0,-3-16-50 0 0,0 0 0 0 0,1 0 1 0 0,-1 0-1 0 0,1 0 1 0 0,0-1-1 0 0,0 1 1 0 0,-1 0-1 0 0,1-1 1 0 0,0 1-1 0 0,1 0 1 0 0,-1-1-1 0 0,0 1 0 0 0,0-1 1 0 0,1 0-1 0 0,-1 1 1 0 0,0-1-1 0 0,1 0 1 0 0,0 0-1 0 0,-1 0 1 0 0,1 0-1 0 0,0 0 0 0 0,2 1 1 0 0,-1-1-23 0 0,1-1 0 0 0,-1 1 1 0 0,0-1-1 0 0,0 0 0 0 0,1 0 1 0 0,-1 0-1 0 0,0 0 0 0 0,0 0 0 0 0,1-1 1 0 0,-1 1-1 0 0,0-1 0 0 0,5-2 0 0 0,-2 1-4 0 0,-1 0-1 0 0,1-1 1 0 0,-1 0 0 0 0,1 0-1 0 0,-1 0 1 0 0,0 0-1 0 0,0-1 1 0 0,-1 0-1 0 0,1 0 1 0 0,-1 0-1 0 0,0 0 1 0 0,0-1-1 0 0,0 0 1 0 0,4-7-1 0 0,0-11 663 0 0,0-2-1 0 0,-2 1 1 0 0,7-50-1 0 0,-14 74-527 0 0,1-1 0 0 0,0 1-1 0 0,0 0 1 0 0,0 0-1 0 0,0-1 1 0 0,0 1-1 0 0,0 0 1 0 0,0-1 0 0 0,0 1-1 0 0,0 0 1 0 0,0 0-1 0 0,0-1 1 0 0,0 1-1 0 0,0 0 1 0 0,0 0 0 0 0,1-1-1 0 0,-1 1 1 0 0,0 0-1 0 0,0 0 1 0 0,0-1-1 0 0,0 1 1 0 0,0 0 0 0 0,1 0-1 0 0,-1-1 1 0 0,0 1-1 0 0,0 0 1 0 0,0 0 0 0 0,0 0-1 0 0,1 0 1 0 0,-1-1-1 0 0,0 1 1 0 0,0 0-1 0 0,1 0 1 0 0,-1 0 0 0 0,0 0-1 0 0,0 0 1 0 0,1 0-1 0 0,-1 0 1 0 0,0 0-1 0 0,0-1 1 0 0,1 1 0 0 0,-1 0-1 0 0,0 0 1 0 0,1 0-1 0 0,-1 0 1 0 0,0 0-1 0 0,0 0 1 0 0,1 1 0 0 0,12 13 503 0 0,15 36-620 0 0,-21-38 225 0 0,2 6-197 0 0,-1 0 1 0 0,8 28 0 0 0,-11-31-126 0 0,0 0 1 0 0,1-1-1 0 0,1 1 1 0 0,16 26-1 0 0,-23-41 187 0 0,0 0 0 0 0,0 0 0 0 0,1 1 1 0 0,-1-1-1 0 0,0 0 0 0 0,0 1 0 0 0,0-1 0 0 0,1 0 0 0 0,-1 0 0 0 0,0 0 0 0 0,0 1 0 0 0,1-1 1 0 0,-1 0-1 0 0,0 0 0 0 0,1 0 0 0 0,-1 0 0 0 0,0 1 0 0 0,1-1 0 0 0,-1 0 0 0 0,0 0 0 0 0,1 0 1 0 0,-1 0-1 0 0,0 0 0 0 0,1 0 0 0 0,-1 0 0 0 0,0 0 0 0 0,1 0 0 0 0,-1 0 0 0 0,0 0 0 0 0,1 0 0 0 0,-1 0 1 0 0,0 0-1 0 0,1 0 0 0 0,-1-1 0 0 0,0 1 0 0 0,1 0 0 0 0,-1 0 0 0 0,0 0 0 0 0,0 0 0 0 0,1-1 1 0 0,-1 1-1 0 0,0 0 0 0 0,1-1 0 0 0,11-18 65 0 0,2-23-30 0 0,0-36-2 0 0,-10 53-11 0 0,0 0-1 0 0,2 0 1 0 0,11-33-1 0 0,-16 57-27 0 0,-1 1 1 0 0,0 0-1 0 0,0-1 0 0 0,0 1 0 0 0,0-1 0 0 0,0 1 0 0 0,0 0 1 0 0,1-1-1 0 0,-1 1 0 0 0,0-1 0 0 0,0 1 0 0 0,1 0 1 0 0,-1-1-1 0 0,0 1 0 0 0,1 0 0 0 0,-1 0 0 0 0,0-1 1 0 0,1 1-1 0 0,-1 0 0 0 0,0 0 0 0 0,1-1 0 0 0,-1 1 1 0 0,0 0-1 0 0,1 0 0 0 0,-1 0 0 0 0,1 0 0 0 0,-1-1 1 0 0,1 1-1 0 0,-1 0 0 0 0,0 0 0 0 0,1 0 0 0 0,-1 0 1 0 0,1 0-1 0 0,-1 0 0 0 0,1 0 0 0 0,-1 0 0 0 0,0 0 0 0 0,1 1 1 0 0,-1-1-1 0 0,1 0 0 0 0,-1 0 0 0 0,1 0 0 0 0,17 19-36 0 0,8 31-45 0 0,-14-15-306 0 0,33 65-1 0 0,-45-99 392 0 0,0-1-1 0 0,0 0 1 0 0,0 0-1 0 0,0 0 1 0 0,0 1 0 0 0,0-1-1 0 0,0 0 1 0 0,0 0 0 0 0,0 1-1 0 0,1-1 1 0 0,-1 0-1 0 0,0 0 1 0 0,0 0 0 0 0,0 1-1 0 0,0-1 1 0 0,0 0-1 0 0,1 0 1 0 0,-1 0 0 0 0,0 0-1 0 0,0 0 1 0 0,0 1-1 0 0,0-1 1 0 0,1 0 0 0 0,-1 0-1 0 0,0 0 1 0 0,0 0-1 0 0,1 0 1 0 0,-1 0 0 0 0,0 0-1 0 0,0 0 1 0 0,0 0-1 0 0,1 0 1 0 0,-1 0 0 0 0,0 0-1 0 0,0 0 1 0 0,1 0 0 0 0,-1 0-1 0 0,0 0 1 0 0,0 0-1 0 0,0 0 1 0 0,1 0 0 0 0,-1 0-1 0 0,0 0 1 0 0,0 0-1 0 0,1 0 1 0 0,-1 0 0 0 0,0 0-1 0 0,0 0 1 0 0,0-1-1 0 0,1 1 1 0 0,-1 0 0 0 0,7-17 55 0 0,1-27-6 0 0,-7 40-50 0 0,3-25-10 0 0,1-6-20 0 0,1 0 0 0 0,19-61 0 0 0,-25 96 26 0 0,0 0 1 0 0,1-1-1 0 0,-1 1 0 0 0,0 0 1 0 0,0-1-1 0 0,0 1 1 0 0,0 0-1 0 0,0 0 0 0 0,0-1 1 0 0,0 1-1 0 0,1 0 1 0 0,-1 0-1 0 0,0-1 0 0 0,0 1 1 0 0,0 0-1 0 0,1 0 0 0 0,-1 0 1 0 0,0-1-1 0 0,0 1 1 0 0,1 0-1 0 0,-1 0 0 0 0,0 0 1 0 0,0 0-1 0 0,1 0 1 0 0,-1 0-1 0 0,0-1 0 0 0,0 1 1 0 0,1 0-1 0 0,-1 0 1 0 0,0 0-1 0 0,1 0 0 0 0,-1 0 1 0 0,0 0-1 0 0,0 0 1 0 0,1 0-1 0 0,-1 0 0 0 0,0 0 1 0 0,1 0-1 0 0,-1 0 1 0 0,0 1-1 0 0,0-1 0 0 0,1 0 1 0 0,-1 0-1 0 0,1 0 1 0 0,13 14-25 0 0,9 24 37 0 0,-22-36-16 0 0,15 28-19 0 0,-7-13-227 0 0,0 0-1 0 0,1-1 1 0 0,0 0 0 0 0,1 0 0 0 0,26 26 0 0 0,-36-41 229 0 0,0 0-1 0 0,1 0 1 0 0,-1 0 0 0 0,1 0-1 0 0,-1 0 1 0 0,1 0-1 0 0,-1 0 1 0 0,1-1 0 0 0,0 1-1 0 0,-1-1 1 0 0,1 1-1 0 0,0-1 1 0 0,-1 0 0 0 0,1 1-1 0 0,0-1 1 0 0,0 0-1 0 0,-1 0 1 0 0,1 0-1 0 0,0 0 1 0 0,-1 0 0 0 0,1-1-1 0 0,0 1 1 0 0,0-1-1 0 0,-1 1 1 0 0,1-1 0 0 0,-1 1-1 0 0,1-1 1 0 0,0 0-1 0 0,-1 0 1 0 0,1 0 0 0 0,-1 0-1 0 0,0 0 1 0 0,1 0-1 0 0,-1 0 1 0 0,0 0-1 0 0,0-1 1 0 0,1 1 0 0 0,-1 0-1 0 0,0-1 1 0 0,0 1-1 0 0,1-3 1 0 0,3-4 0 0 0,0 0-1 0 0,0 0 1 0 0,-1 0 0 0 0,0-1-1 0 0,-1 1 1 0 0,4-13-1 0 0,23-105 1315 0 0,-22 75 3794 0 0,-8 49-4599 0 0,0 2-412 0 0,0 0 0 0 0,0 0 0 0 0,0 0 1 0 0,0 0-1 0 0,0 0 0 0 0,1 0 0 0 0,-1 0 1 0 0,0 0-1 0 0,0-1 0 0 0,0 1 0 0 0,0 0 1 0 0,0 0-1 0 0,0 0 0 0 0,0 0 0 0 0,1 0 0 0 0,-1 0 1 0 0,0 0-1 0 0,0 0 0 0 0,0 0 0 0 0,0-1 1 0 0,0 1-1 0 0,0 0 0 0 0,0 0 0 0 0,0 0 1 0 0,0 0-1 0 0,0 0 0 0 0,0 0 0 0 0,0-1 0 0 0,0 1 1 0 0,0 0-1 0 0,0 0 0 0 0,0 0 0 0 0,0 0 1 0 0,0 0-1 0 0,0 0 0 0 0,0-1 0 0 0,0 1 1 0 0,0 0-1 0 0,0 0 0 0 0,0 0 0 0 0,0 0 0 0 0,0 0 1 0 0,0 0-1 0 0,0-1 0 0 0,0 1 0 0 0,0 0 1 0 0,0 0-1 0 0,0 0 0 0 0,-1 0 0 0 0,1 0 1 0 0,0 0-1 0 0,0 0 0 0 0,0 0 0 0 0,0-1 0 0 0,0 1 1 0 0,0 0-1 0 0,0 0 0 0 0,-1 0 0 0 0,1 0 1 0 0,0 0-1 0 0,0 0 0 0 0,0 0 0 0 0,0 0 0 0 0,0 0 1 0 0,0 0-1 0 0,-1 0 0 0 0,1 0 0 0 0,0 0 19 0 0,-1 0 0 0 0,1 0-1 0 0,0 0 1 0 0,-1 0 0 0 0,1 0-1 0 0,0 0 1 0 0,-1 0-1 0 0,1 0 1 0 0,0 0 0 0 0,0 0-1 0 0,-1 0 1 0 0,1 1 0 0 0,0-1-1 0 0,-1 0 1 0 0,1 0-1 0 0,0 0 1 0 0,0 0 0 0 0,-1 1-1 0 0,1-1 1 0 0,0 0 0 0 0,0 0-1 0 0,-1 1 1 0 0,1-1-1 0 0,0 0 1 0 0,0 0 0 0 0,0 1-1 0 0,-1-1 1 0 0,1 0 0 0 0,0 1-1 0 0,0-1 1 0 0,0 0-1 0 0,0 0 1 0 0,0 1 0 0 0,0-1-1 0 0,0 0 1 0 0,0 1 0 0 0,0-1-1 0 0,-1 0 1 0 0,1 1-1 0 0,1-1 1 0 0,-1 0 0 0 0,0 1-1 0 0,0-1 1 0 0,0 0 0 0 0,0 1-1 0 0,0-1 1 0 0,0 0-1 0 0,0 1 1 0 0,0-1 0 0 0,0 0-1 0 0,1 1 1 0 0,-1 3-93 0 0,0-1 0 0 0,1 1 0 0 0,-1 0 0 0 0,1 0 0 0 0,0-1 0 0 0,0 1 0 0 0,1-1 0 0 0,-1 1 0 0 0,4 5 0 0 0,2 8 0 0 0,9 43 0 0 0,13 106 0 0 0,-19-97 0 0 0,-8-48-2270 0 0,-16-41-14907 0 0,10 8 9690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8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0 516 0 0,'-10'1'12400'0'0,"6"2"-12878"0"0,2 2 923 0 0,0 0 0 0 0,1 0 0 0 0,0 1 0 0 0,0-1 0 0 0,0 0 0 0 0,1 1-1 0 0,0-1 1 0 0,0 1 0 0 0,1-1 0 0 0,-1 1 0 0 0,3 7 0 0 0,-2 2 124 0 0,10 125 2316 0 0,18 153 102 0 0,-19-218-2713 0 0,11 69 226 0 0,4-54-4430 0 0,-45-135-8644 0 0,11 21 7802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9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4 627 512 0 0,'-1'-3'305'0'0,"0"-1"-1"0"0,1 0 1 0 0,-1 1 0 0 0,1-1-1 0 0,0 0 1 0 0,0 0-1 0 0,0 1 1 0 0,0-1 0 0 0,1 0-1 0 0,-1 1 1 0 0,1-1 0 0 0,0 0-1 0 0,0 1 1 0 0,1-1-1 0 0,-1 1 1 0 0,1 0 0 0 0,-1-1-1 0 0,1 1 1 0 0,0 0-1 0 0,0 0 1 0 0,1 0 0 0 0,-1 0-1 0 0,1 1 1 0 0,-1-1 0 0 0,1 0-1 0 0,0 1 1 0 0,0 0-1 0 0,0 0 1 0 0,0 0 0 0 0,0 0-1 0 0,1 0 1 0 0,-1 1 0 0 0,0-1-1 0 0,7-1 1 0 0,-4 1-39 0 0,0 0 0 0 0,0 0 1 0 0,0 1-1 0 0,0 0 0 0 0,0 0 0 0 0,0 0 1 0 0,1 1-1 0 0,-1 0 0 0 0,0 0 0 0 0,0 0 0 0 0,0 1 1 0 0,0 0-1 0 0,1 0 0 0 0,-1 1 0 0 0,0 0 1 0 0,-1 0-1 0 0,1 0 0 0 0,0 0 0 0 0,-1 1 1 0 0,7 4-1 0 0,-9-3-199 0 0,0-1 0 0 0,0 1 0 0 0,0-1 0 0 0,-1 1-1 0 0,1 0 1 0 0,-1 0 0 0 0,0 0 0 0 0,-1 0 0 0 0,1 0 0 0 0,0 0 0 0 0,-1 1 0 0 0,0-1 0 0 0,0 1 0 0 0,-1-1 0 0 0,1 1 0 0 0,-1-1-1 0 0,0 1 1 0 0,0-1 0 0 0,0 1 0 0 0,-1-1 0 0 0,-1 6 0 0 0,0 4 47 0 0,-1 0-1 0 0,0-1 1 0 0,-1 1 0 0 0,-1-1-1 0 0,-9 20 1 0 0,3-13-1 0 0,1 1 93 0 0,-2 1 0 0 0,-14 18 0 0 0,41-64-1156 0 0,0-2 1 0 0,-2 0-1 0 0,0-1 1 0 0,-2 0-1 0 0,14-52 1 0 0,32-172-1764 0 0,-45 192 2120 0 0,-10 48 669 0 0,31-172-1312 0 0,-28 143 4723 0 0,0-42 0 0 0,-8 93 2963 0 0,-6 56-5501 0 0,17 114 613 0 0,44 255 1 0 0,-30-284-1328 0 0,-12-103-1995 0 0,-1-34-7023 0 0,6-36-3358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49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27 238 1624 0 0,'-1'7'819'0'0,"4"21"20030"0"0,2-24-18549 0 0,4-4-2253 0 0,-1-1 0 0 0,0 1 0 0 0,0-1-1 0 0,1-1 1 0 0,-1 0 0 0 0,0 0 0 0 0,0 0-1 0 0,0-1 1 0 0,-1 0 0 0 0,1-1 0 0 0,-1 0-1 0 0,0 0 1 0 0,0 0 0 0 0,0-1 0 0 0,7-6-1 0 0,-10 8-183 0 0,1-1-1 0 0,-1 0 0 0 0,0 0 1 0 0,0 0-1 0 0,-1 0 0 0 0,1-1 0 0 0,-1 1 1 0 0,0-1-1 0 0,0 0 0 0 0,-1 0 1 0 0,0 0-1 0 0,1 0 0 0 0,-2-1 1 0 0,1 1-1 0 0,0-1 0 0 0,-1 1 0 0 0,0-1 1 0 0,-1 1-1 0 0,1-1 0 0 0,-1 1 1 0 0,0-1-1 0 0,0 0 0 0 0,-2-9 0 0 0,2 14 98 0 0,-1-1 0 0 0,1 0 0 0 0,0 1 0 0 0,-1-1 0 0 0,1 1 0 0 0,-1-1 0 0 0,0 0 0 0 0,0 1 0 0 0,1-1 0 0 0,-1 1 0 0 0,0 0 0 0 0,0-1 0 0 0,0 1 0 0 0,-1 0 0 0 0,1-1 0 0 0,0 1 0 0 0,0 0-1 0 0,-1 0 1 0 0,1 0 0 0 0,0 0 0 0 0,-1 0 0 0 0,1 1 0 0 0,-1-1 0 0 0,1 0 0 0 0,-3 0 0 0 0,1 1 12 0 0,0 0 0 0 0,0-1 0 0 0,0 2 0 0 0,0-1 0 0 0,0 0 0 0 0,0 1 0 0 0,0-1 0 0 0,0 1 0 0 0,0 0 1 0 0,0 0-1 0 0,0 0 0 0 0,-5 3 0 0 0,-3 2 2 0 0,0 1 0 0 0,1 0 0 0 0,0 0 0 0 0,0 1 0 0 0,-14 15 0 0 0,17-14 23 0 0,-1 0 0 0 0,1 1 1 0 0,1 0-1 0 0,0 1 1 0 0,1-1-1 0 0,0 1 0 0 0,0 0 1 0 0,1 1-1 0 0,1-1 0 0 0,0 1 1 0 0,-2 14-1 0 0,4-23-3 0 0,0 1 0 0 0,1-1 0 0 0,0 1 0 0 0,0-1 0 0 0,0 1 1 0 0,0 0-1 0 0,0-1 0 0 0,1 1 0 0 0,-1-1 0 0 0,1 1 0 0 0,0-1 0 0 0,0 1 0 0 0,0-1 0 0 0,1 0 0 0 0,-1 1 0 0 0,1-1 0 0 0,0 0 0 0 0,0 0 0 0 0,0 0 0 0 0,0 0 0 0 0,0-1 0 0 0,1 1 0 0 0,-1 0 0 0 0,1-1 0 0 0,0 0 0 0 0,-1 0 1 0 0,1 0-1 0 0,0 0 0 0 0,0 0 0 0 0,1 0 0 0 0,-1-1 0 0 0,0 1 0 0 0,1-1 0 0 0,-1 0 0 0 0,1 0 0 0 0,-1 0 0 0 0,1-1 0 0 0,-1 1 0 0 0,1-1 0 0 0,5 0 0 0 0,4 0-94 0 0,1-1 1 0 0,0 0-1 0 0,-1-1 0 0 0,1 0 0 0 0,-1-2 0 0 0,1 1 1 0 0,-1-1-1 0 0,0-1 0 0 0,-1-1 0 0 0,1 0 0 0 0,-1 0 0 0 0,0-1 1 0 0,-1 0-1 0 0,1-1 0 0 0,-2-1 0 0 0,1 0 0 0 0,-1 0 0 0 0,0-1 1 0 0,-1 0-1 0 0,0-1 0 0 0,-1 0 0 0 0,0 0 0 0 0,-1-1 1 0 0,6-13-1 0 0,0-3 44 0 0,17-59 1 0 0,-26 73 1147 0 0,-2 1 0 0 0,1-1 0 0 0,-1-24 0 0 0,-2 38-1056 0 0,0-1 0 0 0,0 1 0 0 0,0 0 1 0 0,-1 0-1 0 0,1-1 0 0 0,0 1 0 0 0,0 0 1 0 0,-1 0-1 0 0,1-1 0 0 0,0 1 0 0 0,-1 0 1 0 0,1 0-1 0 0,0 0 0 0 0,0-1 0 0 0,-1 1 1 0 0,1 0-1 0 0,0 0 0 0 0,-1 0 0 0 0,1 0 0 0 0,0 0 1 0 0,-1 0-1 0 0,1 0 0 0 0,-1 0 0 0 0,1 0 1 0 0,0 0-1 0 0,-1 0 0 0 0,1 0 0 0 0,0 0 1 0 0,-1 0-1 0 0,1 0 0 0 0,0 0 0 0 0,-1 0 0 0 0,1 0 1 0 0,0 0-1 0 0,-1 0 0 0 0,1 1 0 0 0,0-1 1 0 0,-1 0-1 0 0,1 0 0 0 0,-1 1 0 0 0,-11 3 265 0 0,11-3-295 0 0,-1 0-1 0 0,1-1 1 0 0,-1 1 0 0 0,0 0 0 0 0,1 0-1 0 0,-1 0 1 0 0,1 0 0 0 0,0 0 0 0 0,-1 0-1 0 0,1 0 1 0 0,0 1 0 0 0,0-1-1 0 0,0 0 1 0 0,0 1 0 0 0,0-1 0 0 0,0 1-1 0 0,0-1 1 0 0,0 1 0 0 0,0 0 0 0 0,1-1-1 0 0,-1 1 1 0 0,1 0 0 0 0,-1-1-1 0 0,1 1 1 0 0,0 0 0 0 0,-1-1 0 0 0,1 1-1 0 0,0 0 1 0 0,0 0 0 0 0,0-1 0 0 0,1 1-1 0 0,-1 0 1 0 0,0 0 0 0 0,1-1 0 0 0,-1 1-1 0 0,1 0 1 0 0,-1-1 0 0 0,1 1-1 0 0,0 0 1 0 0,1 2 0 0 0,2 2-61 0 0,0 1 0 0 0,0-1 1 0 0,0 0-1 0 0,1 0 0 0 0,0 0 1 0 0,0 0-1 0 0,11 8 0 0 0,57 36-266 0 0,-52-37 237 0 0,-1 0 1 0 0,-1 1-1 0 0,0 1 1 0 0,-1 0 0 0 0,24 28-1 0 0,-40-41 104 0 0,0 1-1 0 0,0-1 1 0 0,0 1-1 0 0,0 0 1 0 0,0 0-1 0 0,0 0 1 0 0,-1 0-1 0 0,0 0 1 0 0,1 0-1 0 0,-1 0 1 0 0,0 0-1 0 0,-1 1 1 0 0,1-1-1 0 0,0 0 1 0 0,-1 1-1 0 0,0-1 1 0 0,0 0-1 0 0,0 1 1 0 0,0-1-1 0 0,0 1 1 0 0,-1-1-1 0 0,-1 4 1 0 0,0-3 25 0 0,0 0 1 0 0,0-1-1 0 0,0 1 1 0 0,-1 0 0 0 0,0-1-1 0 0,0 1 1 0 0,0-1-1 0 0,0 0 1 0 0,0 0 0 0 0,-1 0-1 0 0,1-1 1 0 0,-1 1-1 0 0,0-1 1 0 0,-6 3 0 0 0,-7 2-192 0 0,0 0 1 0 0,0-1 0 0 0,0-1 0 0 0,-1-1 0 0 0,0 0 0 0 0,0-2 0 0 0,-20 2 0 0 0,-16-5-3124 0 0,1-7-6794 0 0,35 0 4237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10:03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28 187 144 0 0,'0'0'495'0'0,"-27"-2"23592"0"0,36-4-19009 0 0,42-6-6380 0 0,-12 3 2397 0 0,-4-4 401 0 0,63-34 0 0 0,-73 34-1318 0 0,51-26-178 0 0,-20 4 0 0 0,-52 30 0 0 0,1 2 0 0 0,1 1 0 0 0,-3 1 0 0 0,-2 9 0 0 0,2-2 0 0 0,1-1 0 0 0,73 89 0 0 0,-50-63 0 0 0,38 56 0 0 0,-30-35 0 0 0,-34-49 0 0 0,-61-70 0 0 0,23 30 0 0 0,18 19 0 0 0,1-1 0 0 0,-22-29 0 0 0,37 43 0 0 0,-20-18 0 0 0,0 3 0 0 0,20 17-396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18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45 1588 0 0,'-19'-8'16279'0'0,"17"29"-12088"0"0,16 32-4614 0 0,-14-52 1077 0 0,75 193 1918 0 0,-75-194-2283 0 0,9-31 87 0 0,1-64-147 0 0,-10 77-244 0 0,1 0 0 0 0,0 0 0 0 0,2 1 0 0 0,0-1 0 0 0,1 1-1 0 0,0 0 1 0 0,2 0 0 0 0,8-18 0 0 0,-14 34 14 0 0,1 1 0 0 0,-1-1 0 0 0,1 1 0 0 0,-1-1 0 0 0,1 1 0 0 0,-1 0 0 0 0,1 0 0 0 0,0-1-1 0 0,-1 1 1 0 0,1 0 0 0 0,-1 0 0 0 0,1 0 0 0 0,0-1 0 0 0,-1 1 0 0 0,1 0 0 0 0,0 0 0 0 0,-1 0 0 0 0,1 0 0 0 0,0 0 0 0 0,-1 0 0 0 0,1 1 0 0 0,0-1 0 0 0,-1 0 0 0 0,1 0 0 0 0,0 0 0 0 0,-1 1-1 0 0,1-1 1 0 0,-1 0 0 0 0,1 0 0 0 0,-1 1 0 0 0,1-1 0 0 0,0 1 0 0 0,-1-1 0 0 0,1 0 0 0 0,-1 1 0 0 0,0-1 0 0 0,1 2 0 0 0,23 18 92 0 0,-22-18-81 0 0,15 16 78 0 0,0 2 0 0 0,-2-1 0 0 0,0 2 0 0 0,15 27 0 0 0,42 94-1756 0 0,-65-128 326 0 0,6 13-197 0 0,-10-17-2594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19.4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26 167 968 0 0,'-3'-1'6071'0'0,"-19"-1"8419"0"0,22 16-14143 0 0,2 0 0 0 0,0 0 0 0 0,0 0 1 0 0,1 0-1 0 0,1-1 0 0 0,1 1 1 0 0,-1-1-1 0 0,2 0 0 0 0,0 0 0 0 0,15 23 1 0 0,-17-31-420 0 0,-1 1 1 0 0,0-1 0 0 0,1 0 0 0 0,0-1-1 0 0,0 1 1 0 0,1-1 0 0 0,-1 0-1 0 0,1 0 1 0 0,0 0 0 0 0,0-1 0 0 0,0 1-1 0 0,1-1 1 0 0,-1-1 0 0 0,1 1-1 0 0,0-1 1 0 0,0 0 0 0 0,-1 0 0 0 0,1 0-1 0 0,0-1 1 0 0,1 0 0 0 0,-1 0 0 0 0,0-1-1 0 0,0 1 1 0 0,0-1 0 0 0,0-1-1 0 0,0 1 1 0 0,10-3 0 0 0,-13 2 34 0 0,1 0 0 0 0,-1 0-1 0 0,0-1 1 0 0,0 1 0 0 0,1-1 0 0 0,-1 0 0 0 0,0 0 0 0 0,-1 0-1 0 0,1 0 1 0 0,0 0 0 0 0,-1-1 0 0 0,1 1 0 0 0,-1-1 0 0 0,1 0 0 0 0,-1 1-1 0 0,3-7 1 0 0,-2 2-26 0 0,0 1-1 0 0,0-1 1 0 0,-1 0-1 0 0,0 0 1 0 0,0 0-1 0 0,-1 0 1 0 0,2-14-1 0 0,-2 1 215 0 0,-2-1 1 0 0,0 1-1 0 0,-1-1 0 0 0,-1 1 0 0 0,-5-20 0 0 0,3 13 1445 0 0,18 57-1267 0 0,6 15-288 0 0,29 30-79 0 0,-44-70-37 0 0,0 0 0 0 0,0 0-1 0 0,0 0 1 0 0,1-1 0 0 0,0 1-1 0 0,0-1 1 0 0,0 0 0 0 0,0-1 0 0 0,1 1-1 0 0,-1-1 1 0 0,11 4 0 0 0,-13-6 46 0 0,-1-1 1 0 0,0 1-1 0 0,0-1 1 0 0,1 0-1 0 0,-1 1 1 0 0,0-1-1 0 0,0 0 1 0 0,1-1-1 0 0,-1 1 1 0 0,0 0-1 0 0,0-1 1 0 0,0 1-1 0 0,1-1 0 0 0,-1 1 1 0 0,0-1-1 0 0,0 0 1 0 0,0 0-1 0 0,0 0 1 0 0,0 0-1 0 0,2-2 1 0 0,0-1-17 0 0,-1 1 0 0 0,0 0 0 0 0,0-1 0 0 0,0 0 1 0 0,0 1-1 0 0,-1-1 0 0 0,0 0 0 0 0,1 0 0 0 0,1-7 1 0 0,3-7-140 0 0,-2-1 0 0 0,0 0 1 0 0,3-32-1 0 0,-7 48 146 0 0,3-41 398 0 0,0-56 1 0 0,-4 100-242 0 0,3 1-117 0 0,0 1 0 0 0,0 0 0 0 0,0 0 1 0 0,-1 0-1 0 0,1 0 0 0 0,0 1 0 0 0,-1-1 1 0 0,0 1-1 0 0,1 0 0 0 0,-1-1 0 0 0,0 1 0 0 0,-1 0 1 0 0,1 0-1 0 0,0 0 0 0 0,1 6 0 0 0,7 8 19 0 0,4 5-25 0 0,0 1 1 0 0,15 38-1 0 0,6 10-13 0 0,-35-71 28 0 0,0 1-1 0 0,0 0 0 0 0,0-1 0 0 0,0 1 0 0 0,1 0 1 0 0,-1-1-1 0 0,0 1 0 0 0,1 0 0 0 0,-1-1 0 0 0,0 1 1 0 0,1-1-1 0 0,-1 1 0 0 0,1-1 0 0 0,-1 1 0 0 0,1-1 0 0 0,-1 1 1 0 0,1-1-1 0 0,0 1 0 0 0,-1-1 0 0 0,1 0 0 0 0,-1 1 1 0 0,1-1-1 0 0,0 0 0 0 0,-1 1 0 0 0,1-1 0 0 0,0 0 1 0 0,-1 0-1 0 0,1 0 0 0 0,0 0 0 0 0,0 1 0 0 0,8-20 207 0 0,-6-35-111 0 0,-4 2-104 0 0,0 23 18 0 0,1 1 1 0 0,1 0-1 0 0,6-39 1 0 0,-3 69-39 0 0,0 0 0 0 0,-1 0 0 0 0,1 1 1 0 0,-1-1-1 0 0,0 1 0 0 0,0 0 0 0 0,0 0 1 0 0,0 0-1 0 0,5 7 0 0 0,131 169-276 0 0,-139-178 294 0 0,1-1 0 0 0,-1 1 1 0 0,1 0-1 0 0,-1-1 0 0 0,0 1 0 0 0,1-1 0 0 0,-1 1 0 0 0,1-1 0 0 0,-1 1 0 0 0,1-1 1 0 0,0 1-1 0 0,-1-1 0 0 0,1 1 0 0 0,-1-1 0 0 0,1 0 0 0 0,0 1 0 0 0,-1-1 1 0 0,1 0-1 0 0,0 0 0 0 0,0 1 0 0 0,-1-1 0 0 0,1 0 0 0 0,0 0 0 0 0,-1 0 0 0 0,1 0 1 0 0,0 0-1 0 0,0 0 0 0 0,-1 0 0 0 0,2 0 0 0 0,16-17 23 0 0,3-29 1 0 0,26-99 93 0 0,-47 145-112 0 0,0 0 0 0 0,0 0 0 0 0,0-1-1 0 0,1 1 1 0 0,-1 0 0 0 0,0 0 0 0 0,0-1 0 0 0,0 1-1 0 0,0 0 1 0 0,0 0 0 0 0,0 0 0 0 0,1 0-1 0 0,-1-1 1 0 0,0 1 0 0 0,0 0 0 0 0,0 0 0 0 0,1 0-1 0 0,-1 0 1 0 0,0 0 0 0 0,0 0 0 0 0,0 0 0 0 0,1-1-1 0 0,-1 1 1 0 0,0 0 0 0 0,0 0 0 0 0,1 0 0 0 0,-1 0-1 0 0,0 0 1 0 0,0 0 0 0 0,1 0 0 0 0,-1 0 0 0 0,0 0-1 0 0,0 0 1 0 0,1 0 0 0 0,-1 0 0 0 0,0 0-1 0 0,0 1 1 0 0,0-1 0 0 0,1 0 0 0 0,-1 0 0 0 0,0 0-1 0 0,0 0 1 0 0,1 0 0 0 0,13 11 93 0 0,10 15 64 0 0,14 18-8 0 0,16 21-430 0 0,-23-18-3203 0 0,-28-36 361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9T11:09:20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3 120 0 0,'-1'0'337'0'0,"1"-1"-1"0"0,-1 1 1 0 0,1 0-1 0 0,-1 0 1 0 0,1-1 0 0 0,-1 1-1 0 0,0 0 1 0 0,1 0 0 0 0,-1 0-1 0 0,1 0 1 0 0,-1 0-1 0 0,1 0 1 0 0,-1 0 0 0 0,0 0-1 0 0,1 0 1 0 0,-1 0 0 0 0,1 0-1 0 0,-1 0 1 0 0,1 0-1 0 0,-1 0 1 0 0,1 0 0 0 0,-1 0-1 0 0,0 1 1 0 0,1-1-1 0 0,-1 0 1 0 0,1 0 0 0 0,-1 1-1 0 0,1-1 1 0 0,0 0 0 0 0,-1 1-1 0 0,1-1 1 0 0,-1 1-1 0 0,1-1 1 0 0,0 0 0 0 0,-1 1-1 0 0,1-1 1 0 0,-1 1-1 0 0,-3 29 4294 0 0,17 53-4724 0 0,-8-61 1531 0 0,43 223 1569 0 0,-42-222-2582 0 0,5 25 666 0 0,4-80-1077 0 0,-3 10-133 0 0,-2-1-132 0 0,0-1-1 0 0,23-34 0 0 0,-30 53 217 0 0,0 0 0 0 0,1 0 0 0 0,-1 0 0 0 0,1 1 0 0 0,0-1 0 0 0,1 1 0 0 0,-1 0 0 0 0,1 0 0 0 0,0 0 0 0 0,0 1 0 0 0,0-1 0 0 0,0 1 0 0 0,0 1 0 0 0,1-1 0 0 0,0 1 0 0 0,-1 0 0 0 0,7-2 0 0 0,-9 4 42 0 0,0 0 1 0 0,0 0-1 0 0,0 1 1 0 0,0-1 0 0 0,0 1-1 0 0,0-1 1 0 0,0 1 0 0 0,0 0-1 0 0,0 0 1 0 0,0 1-1 0 0,-1-1 1 0 0,1 0 0 0 0,0 1-1 0 0,-1 0 1 0 0,1-1-1 0 0,-1 1 1 0 0,0 0 0 0 0,0 0-1 0 0,1 0 1 0 0,-1 1-1 0 0,-1-1 1 0 0,1 0 0 0 0,2 5-1 0 0,-1-3 47 0 0,0 1-1 0 0,0-1 1 0 0,-1 1 0 0 0,1 0-1 0 0,-1 0 1 0 0,-1 0-1 0 0,1 1 1 0 0,-1-1-1 0 0,0 0 1 0 0,0 0 0 0 0,1 11-1 0 0,-3-5 84 0 0,-1 0 0 0 0,0 0 0 0 0,0-1 0 0 0,-1 1 0 0 0,0-1 0 0 0,-1 0 0 0 0,0 0 0 0 0,-1 0 0 0 0,0 0 0 0 0,-1-1 0 0 0,-6 9 0 0 0,9-14-213 0 0,0 0 0 0 0,0-1-1 0 0,-1 1 1 0 0,1-1 0 0 0,-1 0-1 0 0,0 0 1 0 0,0 0 0 0 0,0-1 0 0 0,0 0-1 0 0,0 1 1 0 0,0-1 0 0 0,-6 1 0 0 0,6-2-254 0 0,0 0 1 0 0,0-1 0 0 0,0 1-1 0 0,0-1 1 0 0,0 0 0 0 0,0 0 0 0 0,0 0-1 0 0,0-1 1 0 0,0 1 0 0 0,0-1 0 0 0,0 0-1 0 0,0 0 1 0 0,1-1 0 0 0,-1 1-1 0 0,0-1 1 0 0,-4-2 0 0 0,-5-8-8436 0 0,7 3 3747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CEE01-FBFA-42AD-80BB-2956191869E6}" type="datetimeFigureOut">
              <a:rPr lang="en-GB" smtClean="0"/>
              <a:t>10/03/2022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A8F9F-EDEF-4050-9B9C-9D174BE9F3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23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AF3F-7B9B-49BB-829B-ABE839DB27AD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8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28CE-140C-49AE-935B-C46D32F3C8A9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06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4DF8-3389-4599-B8A3-1FD512403485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2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8516-0CDA-41C0-8C08-D46EC319F395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9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551-5649-461A-A958-6EB1F76DDCF4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9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5A29-7FC2-4677-B680-9B7DDE417D4C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3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8D8C-4AFC-4261-A22B-E06B049EBE07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16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4BF-B854-4E30-A3D1-9E358A29CAED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6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5082-1F19-4654-BB44-A7AD8A7245BD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90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071-10F7-4464-9797-8F8099AAEB4E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8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4233-8B26-4E6F-92AB-B2044F2877EF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9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ACA9-F25F-42AF-8BE1-7E882424D95E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Dr Varun Ojha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4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1203"/>
            <a:ext cx="10515600" cy="106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419A-0124-43C6-9B34-717108AA496E}" type="datetime1">
              <a:rPr lang="en-GB" smtClean="0"/>
              <a:t>10/03/2022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Dr Varun Ojha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9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.xml"/><Relationship Id="rId21" Type="http://schemas.openxmlformats.org/officeDocument/2006/relationships/customXml" Target="../ink/ink8.xml"/><Relationship Id="rId42" Type="http://schemas.openxmlformats.org/officeDocument/2006/relationships/image" Target="../media/image32.png"/><Relationship Id="rId63" Type="http://schemas.openxmlformats.org/officeDocument/2006/relationships/customXml" Target="../ink/ink29.xml"/><Relationship Id="rId84" Type="http://schemas.openxmlformats.org/officeDocument/2006/relationships/image" Target="../media/image53.png"/><Relationship Id="rId138" Type="http://schemas.openxmlformats.org/officeDocument/2006/relationships/image" Target="../media/image80.png"/><Relationship Id="rId159" Type="http://schemas.openxmlformats.org/officeDocument/2006/relationships/customXml" Target="../ink/ink77.xml"/><Relationship Id="rId170" Type="http://schemas.openxmlformats.org/officeDocument/2006/relationships/image" Target="../media/image96.png"/><Relationship Id="rId191" Type="http://schemas.openxmlformats.org/officeDocument/2006/relationships/customXml" Target="../ink/ink93.xml"/><Relationship Id="rId205" Type="http://schemas.openxmlformats.org/officeDocument/2006/relationships/customXml" Target="../ink/ink100.xml"/><Relationship Id="rId226" Type="http://schemas.openxmlformats.org/officeDocument/2006/relationships/image" Target="../media/image124.png"/><Relationship Id="rId247" Type="http://schemas.openxmlformats.org/officeDocument/2006/relationships/customXml" Target="../ink/ink121.xml"/><Relationship Id="rId107" Type="http://schemas.openxmlformats.org/officeDocument/2006/relationships/customXml" Target="../ink/ink51.xml"/><Relationship Id="rId11" Type="http://schemas.openxmlformats.org/officeDocument/2006/relationships/customXml" Target="../ink/ink3.xml"/><Relationship Id="rId32" Type="http://schemas.openxmlformats.org/officeDocument/2006/relationships/image" Target="../media/image27.png"/><Relationship Id="rId53" Type="http://schemas.openxmlformats.org/officeDocument/2006/relationships/customXml" Target="../ink/ink24.xml"/><Relationship Id="rId74" Type="http://schemas.openxmlformats.org/officeDocument/2006/relationships/image" Target="../media/image48.png"/><Relationship Id="rId128" Type="http://schemas.openxmlformats.org/officeDocument/2006/relationships/image" Target="../media/image75.png"/><Relationship Id="rId149" Type="http://schemas.openxmlformats.org/officeDocument/2006/relationships/customXml" Target="../ink/ink72.xml"/><Relationship Id="rId5" Type="http://schemas.openxmlformats.org/officeDocument/2006/relationships/image" Target="../media/image13.png"/><Relationship Id="rId95" Type="http://schemas.openxmlformats.org/officeDocument/2006/relationships/customXml" Target="../ink/ink45.xml"/><Relationship Id="rId160" Type="http://schemas.openxmlformats.org/officeDocument/2006/relationships/image" Target="../media/image91.png"/><Relationship Id="rId181" Type="http://schemas.openxmlformats.org/officeDocument/2006/relationships/customXml" Target="../ink/ink88.xml"/><Relationship Id="rId216" Type="http://schemas.openxmlformats.org/officeDocument/2006/relationships/image" Target="../media/image119.png"/><Relationship Id="rId237" Type="http://schemas.openxmlformats.org/officeDocument/2006/relationships/customXml" Target="../ink/ink116.xml"/><Relationship Id="rId22" Type="http://schemas.openxmlformats.org/officeDocument/2006/relationships/image" Target="../media/image22.png"/><Relationship Id="rId43" Type="http://schemas.openxmlformats.org/officeDocument/2006/relationships/customXml" Target="../ink/ink19.xml"/><Relationship Id="rId64" Type="http://schemas.openxmlformats.org/officeDocument/2006/relationships/image" Target="../media/image43.png"/><Relationship Id="rId118" Type="http://schemas.openxmlformats.org/officeDocument/2006/relationships/image" Target="../media/image70.png"/><Relationship Id="rId139" Type="http://schemas.openxmlformats.org/officeDocument/2006/relationships/customXml" Target="../ink/ink67.xml"/><Relationship Id="rId85" Type="http://schemas.openxmlformats.org/officeDocument/2006/relationships/customXml" Target="../ink/ink40.xml"/><Relationship Id="rId150" Type="http://schemas.openxmlformats.org/officeDocument/2006/relationships/image" Target="../media/image86.png"/><Relationship Id="rId171" Type="http://schemas.openxmlformats.org/officeDocument/2006/relationships/customXml" Target="../ink/ink83.xml"/><Relationship Id="rId192" Type="http://schemas.openxmlformats.org/officeDocument/2006/relationships/image" Target="../media/image107.png"/><Relationship Id="rId206" Type="http://schemas.openxmlformats.org/officeDocument/2006/relationships/image" Target="../media/image114.png"/><Relationship Id="rId227" Type="http://schemas.openxmlformats.org/officeDocument/2006/relationships/customXml" Target="../ink/ink111.xml"/><Relationship Id="rId248" Type="http://schemas.openxmlformats.org/officeDocument/2006/relationships/image" Target="../media/image135.png"/><Relationship Id="rId12" Type="http://schemas.openxmlformats.org/officeDocument/2006/relationships/image" Target="../media/image17.png"/><Relationship Id="rId33" Type="http://schemas.openxmlformats.org/officeDocument/2006/relationships/customXml" Target="../ink/ink14.xml"/><Relationship Id="rId108" Type="http://schemas.openxmlformats.org/officeDocument/2006/relationships/image" Target="../media/image65.png"/><Relationship Id="rId129" Type="http://schemas.openxmlformats.org/officeDocument/2006/relationships/customXml" Target="../ink/ink62.xml"/><Relationship Id="rId54" Type="http://schemas.openxmlformats.org/officeDocument/2006/relationships/image" Target="../media/image38.png"/><Relationship Id="rId75" Type="http://schemas.openxmlformats.org/officeDocument/2006/relationships/customXml" Target="../ink/ink35.xml"/><Relationship Id="rId96" Type="http://schemas.openxmlformats.org/officeDocument/2006/relationships/image" Target="../media/image59.png"/><Relationship Id="rId140" Type="http://schemas.openxmlformats.org/officeDocument/2006/relationships/image" Target="../media/image81.png"/><Relationship Id="rId161" Type="http://schemas.openxmlformats.org/officeDocument/2006/relationships/customXml" Target="../ink/ink78.xml"/><Relationship Id="rId182" Type="http://schemas.openxmlformats.org/officeDocument/2006/relationships/image" Target="../media/image102.png"/><Relationship Id="rId217" Type="http://schemas.openxmlformats.org/officeDocument/2006/relationships/customXml" Target="../ink/ink106.xml"/><Relationship Id="rId6" Type="http://schemas.openxmlformats.org/officeDocument/2006/relationships/image" Target="../media/image14.png"/><Relationship Id="rId238" Type="http://schemas.openxmlformats.org/officeDocument/2006/relationships/image" Target="../media/image130.png"/><Relationship Id="rId23" Type="http://schemas.openxmlformats.org/officeDocument/2006/relationships/customXml" Target="../ink/ink9.xml"/><Relationship Id="rId119" Type="http://schemas.openxmlformats.org/officeDocument/2006/relationships/customXml" Target="../ink/ink57.xml"/><Relationship Id="rId44" Type="http://schemas.openxmlformats.org/officeDocument/2006/relationships/image" Target="../media/image33.png"/><Relationship Id="rId65" Type="http://schemas.openxmlformats.org/officeDocument/2006/relationships/customXml" Target="../ink/ink30.xml"/><Relationship Id="rId86" Type="http://schemas.openxmlformats.org/officeDocument/2006/relationships/image" Target="../media/image54.png"/><Relationship Id="rId130" Type="http://schemas.openxmlformats.org/officeDocument/2006/relationships/image" Target="../media/image76.png"/><Relationship Id="rId151" Type="http://schemas.openxmlformats.org/officeDocument/2006/relationships/customXml" Target="../ink/ink73.xml"/><Relationship Id="rId172" Type="http://schemas.openxmlformats.org/officeDocument/2006/relationships/image" Target="../media/image97.png"/><Relationship Id="rId193" Type="http://schemas.openxmlformats.org/officeDocument/2006/relationships/customXml" Target="../ink/ink94.xml"/><Relationship Id="rId207" Type="http://schemas.openxmlformats.org/officeDocument/2006/relationships/customXml" Target="../ink/ink101.xml"/><Relationship Id="rId228" Type="http://schemas.openxmlformats.org/officeDocument/2006/relationships/image" Target="../media/image125.png"/><Relationship Id="rId249" Type="http://schemas.openxmlformats.org/officeDocument/2006/relationships/customXml" Target="../ink/ink122.xml"/><Relationship Id="rId13" Type="http://schemas.openxmlformats.org/officeDocument/2006/relationships/customXml" Target="../ink/ink4.xml"/><Relationship Id="rId109" Type="http://schemas.openxmlformats.org/officeDocument/2006/relationships/customXml" Target="../ink/ink52.xml"/><Relationship Id="rId34" Type="http://schemas.openxmlformats.org/officeDocument/2006/relationships/image" Target="../media/image28.png"/><Relationship Id="rId55" Type="http://schemas.openxmlformats.org/officeDocument/2006/relationships/customXml" Target="../ink/ink25.xml"/><Relationship Id="rId76" Type="http://schemas.openxmlformats.org/officeDocument/2006/relationships/image" Target="../media/image49.png"/><Relationship Id="rId97" Type="http://schemas.openxmlformats.org/officeDocument/2006/relationships/customXml" Target="../ink/ink46.xml"/><Relationship Id="rId120" Type="http://schemas.openxmlformats.org/officeDocument/2006/relationships/image" Target="../media/image71.png"/><Relationship Id="rId141" Type="http://schemas.openxmlformats.org/officeDocument/2006/relationships/customXml" Target="../ink/ink68.xml"/><Relationship Id="rId7" Type="http://schemas.openxmlformats.org/officeDocument/2006/relationships/customXml" Target="../ink/ink1.xml"/><Relationship Id="rId162" Type="http://schemas.openxmlformats.org/officeDocument/2006/relationships/image" Target="../media/image92.png"/><Relationship Id="rId183" Type="http://schemas.openxmlformats.org/officeDocument/2006/relationships/customXml" Target="../ink/ink89.xml"/><Relationship Id="rId218" Type="http://schemas.openxmlformats.org/officeDocument/2006/relationships/image" Target="../media/image120.png"/><Relationship Id="rId239" Type="http://schemas.openxmlformats.org/officeDocument/2006/relationships/customXml" Target="../ink/ink117.xml"/><Relationship Id="rId250" Type="http://schemas.openxmlformats.org/officeDocument/2006/relationships/image" Target="../media/image136.png"/><Relationship Id="rId24" Type="http://schemas.openxmlformats.org/officeDocument/2006/relationships/image" Target="../media/image23.png"/><Relationship Id="rId45" Type="http://schemas.openxmlformats.org/officeDocument/2006/relationships/customXml" Target="../ink/ink20.xml"/><Relationship Id="rId66" Type="http://schemas.openxmlformats.org/officeDocument/2006/relationships/image" Target="../media/image44.png"/><Relationship Id="rId87" Type="http://schemas.openxmlformats.org/officeDocument/2006/relationships/customXml" Target="../ink/ink41.xml"/><Relationship Id="rId110" Type="http://schemas.openxmlformats.org/officeDocument/2006/relationships/image" Target="../media/image66.png"/><Relationship Id="rId131" Type="http://schemas.openxmlformats.org/officeDocument/2006/relationships/customXml" Target="../ink/ink63.xml"/><Relationship Id="rId152" Type="http://schemas.openxmlformats.org/officeDocument/2006/relationships/image" Target="../media/image87.png"/><Relationship Id="rId173" Type="http://schemas.openxmlformats.org/officeDocument/2006/relationships/customXml" Target="../ink/ink84.xml"/><Relationship Id="rId194" Type="http://schemas.openxmlformats.org/officeDocument/2006/relationships/image" Target="../media/image108.png"/><Relationship Id="rId208" Type="http://schemas.openxmlformats.org/officeDocument/2006/relationships/image" Target="../media/image115.png"/><Relationship Id="rId229" Type="http://schemas.openxmlformats.org/officeDocument/2006/relationships/customXml" Target="../ink/ink112.xml"/><Relationship Id="rId240" Type="http://schemas.openxmlformats.org/officeDocument/2006/relationships/image" Target="../media/image131.png"/><Relationship Id="rId14" Type="http://schemas.openxmlformats.org/officeDocument/2006/relationships/image" Target="../media/image18.png"/><Relationship Id="rId35" Type="http://schemas.openxmlformats.org/officeDocument/2006/relationships/customXml" Target="../ink/ink15.xml"/><Relationship Id="rId56" Type="http://schemas.openxmlformats.org/officeDocument/2006/relationships/image" Target="../media/image39.png"/><Relationship Id="rId77" Type="http://schemas.openxmlformats.org/officeDocument/2006/relationships/customXml" Target="../ink/ink36.xml"/><Relationship Id="rId100" Type="http://schemas.openxmlformats.org/officeDocument/2006/relationships/image" Target="../media/image61.png"/><Relationship Id="rId8" Type="http://schemas.openxmlformats.org/officeDocument/2006/relationships/image" Target="../media/image15.png"/><Relationship Id="rId98" Type="http://schemas.openxmlformats.org/officeDocument/2006/relationships/image" Target="../media/image60.png"/><Relationship Id="rId121" Type="http://schemas.openxmlformats.org/officeDocument/2006/relationships/customXml" Target="../ink/ink58.xml"/><Relationship Id="rId142" Type="http://schemas.openxmlformats.org/officeDocument/2006/relationships/image" Target="../media/image82.png"/><Relationship Id="rId163" Type="http://schemas.openxmlformats.org/officeDocument/2006/relationships/customXml" Target="../ink/ink79.xml"/><Relationship Id="rId184" Type="http://schemas.openxmlformats.org/officeDocument/2006/relationships/image" Target="../media/image103.png"/><Relationship Id="rId219" Type="http://schemas.openxmlformats.org/officeDocument/2006/relationships/customXml" Target="../ink/ink107.xml"/><Relationship Id="rId230" Type="http://schemas.openxmlformats.org/officeDocument/2006/relationships/image" Target="../media/image126.png"/><Relationship Id="rId25" Type="http://schemas.openxmlformats.org/officeDocument/2006/relationships/customXml" Target="../ink/ink10.xml"/><Relationship Id="rId46" Type="http://schemas.openxmlformats.org/officeDocument/2006/relationships/image" Target="../media/image34.png"/><Relationship Id="rId67" Type="http://schemas.openxmlformats.org/officeDocument/2006/relationships/customXml" Target="../ink/ink31.xml"/><Relationship Id="rId88" Type="http://schemas.openxmlformats.org/officeDocument/2006/relationships/image" Target="../media/image55.png"/><Relationship Id="rId111" Type="http://schemas.openxmlformats.org/officeDocument/2006/relationships/customXml" Target="../ink/ink53.xml"/><Relationship Id="rId132" Type="http://schemas.openxmlformats.org/officeDocument/2006/relationships/image" Target="../media/image77.png"/><Relationship Id="rId153" Type="http://schemas.openxmlformats.org/officeDocument/2006/relationships/customXml" Target="../ink/ink74.xml"/><Relationship Id="rId174" Type="http://schemas.openxmlformats.org/officeDocument/2006/relationships/image" Target="../media/image98.png"/><Relationship Id="rId195" Type="http://schemas.openxmlformats.org/officeDocument/2006/relationships/customXml" Target="../ink/ink95.xml"/><Relationship Id="rId209" Type="http://schemas.openxmlformats.org/officeDocument/2006/relationships/customXml" Target="../ink/ink102.xml"/><Relationship Id="rId220" Type="http://schemas.openxmlformats.org/officeDocument/2006/relationships/image" Target="../media/image121.png"/><Relationship Id="rId241" Type="http://schemas.openxmlformats.org/officeDocument/2006/relationships/customXml" Target="../ink/ink118.xml"/><Relationship Id="rId15" Type="http://schemas.openxmlformats.org/officeDocument/2006/relationships/customXml" Target="../ink/ink5.xml"/><Relationship Id="rId36" Type="http://schemas.openxmlformats.org/officeDocument/2006/relationships/image" Target="../media/image29.png"/><Relationship Id="rId57" Type="http://schemas.openxmlformats.org/officeDocument/2006/relationships/customXml" Target="../ink/ink26.xml"/><Relationship Id="rId78" Type="http://schemas.openxmlformats.org/officeDocument/2006/relationships/image" Target="../media/image50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122" Type="http://schemas.openxmlformats.org/officeDocument/2006/relationships/image" Target="../media/image72.png"/><Relationship Id="rId143" Type="http://schemas.openxmlformats.org/officeDocument/2006/relationships/customXml" Target="../ink/ink69.xml"/><Relationship Id="rId164" Type="http://schemas.openxmlformats.org/officeDocument/2006/relationships/image" Target="../media/image93.png"/><Relationship Id="rId185" Type="http://schemas.openxmlformats.org/officeDocument/2006/relationships/customXml" Target="../ink/ink90.xml"/><Relationship Id="rId4" Type="http://schemas.openxmlformats.org/officeDocument/2006/relationships/image" Target="../media/image12.png"/><Relationship Id="rId9" Type="http://schemas.openxmlformats.org/officeDocument/2006/relationships/customXml" Target="../ink/ink2.xml"/><Relationship Id="rId180" Type="http://schemas.openxmlformats.org/officeDocument/2006/relationships/image" Target="../media/image101.png"/><Relationship Id="rId210" Type="http://schemas.openxmlformats.org/officeDocument/2006/relationships/image" Target="../media/image116.png"/><Relationship Id="rId215" Type="http://schemas.openxmlformats.org/officeDocument/2006/relationships/customXml" Target="../ink/ink105.xml"/><Relationship Id="rId236" Type="http://schemas.openxmlformats.org/officeDocument/2006/relationships/image" Target="../media/image129.png"/><Relationship Id="rId26" Type="http://schemas.openxmlformats.org/officeDocument/2006/relationships/image" Target="../media/image24.png"/><Relationship Id="rId231" Type="http://schemas.openxmlformats.org/officeDocument/2006/relationships/customXml" Target="../ink/ink113.xml"/><Relationship Id="rId47" Type="http://schemas.openxmlformats.org/officeDocument/2006/relationships/customXml" Target="../ink/ink21.xml"/><Relationship Id="rId68" Type="http://schemas.openxmlformats.org/officeDocument/2006/relationships/image" Target="../media/image45.png"/><Relationship Id="rId89" Type="http://schemas.openxmlformats.org/officeDocument/2006/relationships/customXml" Target="../ink/ink42.xml"/><Relationship Id="rId112" Type="http://schemas.openxmlformats.org/officeDocument/2006/relationships/image" Target="../media/image67.png"/><Relationship Id="rId133" Type="http://schemas.openxmlformats.org/officeDocument/2006/relationships/customXml" Target="../ink/ink64.xml"/><Relationship Id="rId154" Type="http://schemas.openxmlformats.org/officeDocument/2006/relationships/image" Target="../media/image88.png"/><Relationship Id="rId175" Type="http://schemas.openxmlformats.org/officeDocument/2006/relationships/customXml" Target="../ink/ink85.xml"/><Relationship Id="rId196" Type="http://schemas.openxmlformats.org/officeDocument/2006/relationships/image" Target="../media/image109.png"/><Relationship Id="rId200" Type="http://schemas.openxmlformats.org/officeDocument/2006/relationships/image" Target="../media/image111.png"/><Relationship Id="rId16" Type="http://schemas.openxmlformats.org/officeDocument/2006/relationships/image" Target="../media/image19.png"/><Relationship Id="rId221" Type="http://schemas.openxmlformats.org/officeDocument/2006/relationships/customXml" Target="../ink/ink108.xml"/><Relationship Id="rId242" Type="http://schemas.openxmlformats.org/officeDocument/2006/relationships/image" Target="../media/image132.png"/><Relationship Id="rId37" Type="http://schemas.openxmlformats.org/officeDocument/2006/relationships/customXml" Target="../ink/ink16.xml"/><Relationship Id="rId58" Type="http://schemas.openxmlformats.org/officeDocument/2006/relationships/image" Target="../media/image40.png"/><Relationship Id="rId79" Type="http://schemas.openxmlformats.org/officeDocument/2006/relationships/customXml" Target="../ink/ink37.xml"/><Relationship Id="rId102" Type="http://schemas.openxmlformats.org/officeDocument/2006/relationships/image" Target="../media/image62.png"/><Relationship Id="rId123" Type="http://schemas.openxmlformats.org/officeDocument/2006/relationships/customXml" Target="../ink/ink59.xml"/><Relationship Id="rId144" Type="http://schemas.openxmlformats.org/officeDocument/2006/relationships/image" Target="../media/image83.png"/><Relationship Id="rId90" Type="http://schemas.openxmlformats.org/officeDocument/2006/relationships/image" Target="../media/image56.png"/><Relationship Id="rId165" Type="http://schemas.openxmlformats.org/officeDocument/2006/relationships/customXml" Target="../ink/ink80.xml"/><Relationship Id="rId186" Type="http://schemas.openxmlformats.org/officeDocument/2006/relationships/image" Target="../media/image104.png"/><Relationship Id="rId211" Type="http://schemas.openxmlformats.org/officeDocument/2006/relationships/customXml" Target="../ink/ink103.xml"/><Relationship Id="rId232" Type="http://schemas.openxmlformats.org/officeDocument/2006/relationships/image" Target="../media/image127.png"/><Relationship Id="rId27" Type="http://schemas.openxmlformats.org/officeDocument/2006/relationships/customXml" Target="../ink/ink11.xml"/><Relationship Id="rId48" Type="http://schemas.openxmlformats.org/officeDocument/2006/relationships/image" Target="../media/image35.png"/><Relationship Id="rId69" Type="http://schemas.openxmlformats.org/officeDocument/2006/relationships/customXml" Target="../ink/ink32.xml"/><Relationship Id="rId113" Type="http://schemas.openxmlformats.org/officeDocument/2006/relationships/customXml" Target="../ink/ink54.xml"/><Relationship Id="rId134" Type="http://schemas.openxmlformats.org/officeDocument/2006/relationships/image" Target="../media/image78.png"/><Relationship Id="rId80" Type="http://schemas.openxmlformats.org/officeDocument/2006/relationships/image" Target="../media/image51.png"/><Relationship Id="rId155" Type="http://schemas.openxmlformats.org/officeDocument/2006/relationships/customXml" Target="../ink/ink75.xml"/><Relationship Id="rId176" Type="http://schemas.openxmlformats.org/officeDocument/2006/relationships/image" Target="../media/image99.png"/><Relationship Id="rId197" Type="http://schemas.openxmlformats.org/officeDocument/2006/relationships/customXml" Target="../ink/ink96.xml"/><Relationship Id="rId201" Type="http://schemas.openxmlformats.org/officeDocument/2006/relationships/customXml" Target="../ink/ink98.xml"/><Relationship Id="rId222" Type="http://schemas.openxmlformats.org/officeDocument/2006/relationships/image" Target="../media/image122.png"/><Relationship Id="rId243" Type="http://schemas.openxmlformats.org/officeDocument/2006/relationships/customXml" Target="../ink/ink119.xml"/><Relationship Id="rId17" Type="http://schemas.openxmlformats.org/officeDocument/2006/relationships/customXml" Target="../ink/ink6.xml"/><Relationship Id="rId38" Type="http://schemas.openxmlformats.org/officeDocument/2006/relationships/image" Target="../media/image30.png"/><Relationship Id="rId59" Type="http://schemas.openxmlformats.org/officeDocument/2006/relationships/customXml" Target="../ink/ink27.xml"/><Relationship Id="rId103" Type="http://schemas.openxmlformats.org/officeDocument/2006/relationships/customXml" Target="../ink/ink49.xml"/><Relationship Id="rId124" Type="http://schemas.openxmlformats.org/officeDocument/2006/relationships/image" Target="../media/image73.png"/><Relationship Id="rId70" Type="http://schemas.openxmlformats.org/officeDocument/2006/relationships/image" Target="../media/image46.png"/><Relationship Id="rId91" Type="http://schemas.openxmlformats.org/officeDocument/2006/relationships/customXml" Target="../ink/ink43.xml"/><Relationship Id="rId145" Type="http://schemas.openxmlformats.org/officeDocument/2006/relationships/customXml" Target="../ink/ink70.xml"/><Relationship Id="rId166" Type="http://schemas.openxmlformats.org/officeDocument/2006/relationships/image" Target="../media/image94.png"/><Relationship Id="rId187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7.png"/><Relationship Id="rId233" Type="http://schemas.openxmlformats.org/officeDocument/2006/relationships/customXml" Target="../ink/ink114.xml"/><Relationship Id="rId28" Type="http://schemas.openxmlformats.org/officeDocument/2006/relationships/image" Target="../media/image25.png"/><Relationship Id="rId49" Type="http://schemas.openxmlformats.org/officeDocument/2006/relationships/customXml" Target="../ink/ink22.xml"/><Relationship Id="rId114" Type="http://schemas.openxmlformats.org/officeDocument/2006/relationships/image" Target="../media/image68.png"/><Relationship Id="rId60" Type="http://schemas.openxmlformats.org/officeDocument/2006/relationships/image" Target="../media/image41.png"/><Relationship Id="rId81" Type="http://schemas.openxmlformats.org/officeDocument/2006/relationships/customXml" Target="../ink/ink38.xml"/><Relationship Id="rId135" Type="http://schemas.openxmlformats.org/officeDocument/2006/relationships/customXml" Target="../ink/ink65.xml"/><Relationship Id="rId156" Type="http://schemas.openxmlformats.org/officeDocument/2006/relationships/image" Target="../media/image89.png"/><Relationship Id="rId177" Type="http://schemas.openxmlformats.org/officeDocument/2006/relationships/customXml" Target="../ink/ink86.xml"/><Relationship Id="rId198" Type="http://schemas.openxmlformats.org/officeDocument/2006/relationships/image" Target="../media/image110.png"/><Relationship Id="rId202" Type="http://schemas.openxmlformats.org/officeDocument/2006/relationships/image" Target="../media/image112.png"/><Relationship Id="rId223" Type="http://schemas.openxmlformats.org/officeDocument/2006/relationships/customXml" Target="../ink/ink109.xml"/><Relationship Id="rId244" Type="http://schemas.openxmlformats.org/officeDocument/2006/relationships/image" Target="../media/image133.png"/><Relationship Id="rId18" Type="http://schemas.openxmlformats.org/officeDocument/2006/relationships/image" Target="../media/image20.png"/><Relationship Id="rId39" Type="http://schemas.openxmlformats.org/officeDocument/2006/relationships/customXml" Target="../ink/ink17.xml"/><Relationship Id="rId50" Type="http://schemas.openxmlformats.org/officeDocument/2006/relationships/image" Target="../media/image36.png"/><Relationship Id="rId104" Type="http://schemas.openxmlformats.org/officeDocument/2006/relationships/image" Target="../media/image63.png"/><Relationship Id="rId125" Type="http://schemas.openxmlformats.org/officeDocument/2006/relationships/customXml" Target="../ink/ink60.xml"/><Relationship Id="rId146" Type="http://schemas.openxmlformats.org/officeDocument/2006/relationships/image" Target="../media/image84.png"/><Relationship Id="rId167" Type="http://schemas.openxmlformats.org/officeDocument/2006/relationships/customXml" Target="../ink/ink81.xml"/><Relationship Id="rId188" Type="http://schemas.openxmlformats.org/officeDocument/2006/relationships/image" Target="../media/image105.png"/><Relationship Id="rId71" Type="http://schemas.openxmlformats.org/officeDocument/2006/relationships/customXml" Target="../ink/ink33.xml"/><Relationship Id="rId92" Type="http://schemas.openxmlformats.org/officeDocument/2006/relationships/image" Target="../media/image57.png"/><Relationship Id="rId213" Type="http://schemas.openxmlformats.org/officeDocument/2006/relationships/customXml" Target="../ink/ink104.xml"/><Relationship Id="rId234" Type="http://schemas.openxmlformats.org/officeDocument/2006/relationships/image" Target="../media/image128.png"/><Relationship Id="rId2" Type="http://schemas.openxmlformats.org/officeDocument/2006/relationships/image" Target="../media/image10.png"/><Relationship Id="rId29" Type="http://schemas.openxmlformats.org/officeDocument/2006/relationships/customXml" Target="../ink/ink12.xml"/><Relationship Id="rId40" Type="http://schemas.openxmlformats.org/officeDocument/2006/relationships/image" Target="../media/image31.png"/><Relationship Id="rId115" Type="http://schemas.openxmlformats.org/officeDocument/2006/relationships/customXml" Target="../ink/ink55.xml"/><Relationship Id="rId136" Type="http://schemas.openxmlformats.org/officeDocument/2006/relationships/image" Target="../media/image79.png"/><Relationship Id="rId157" Type="http://schemas.openxmlformats.org/officeDocument/2006/relationships/customXml" Target="../ink/ink76.xml"/><Relationship Id="rId178" Type="http://schemas.openxmlformats.org/officeDocument/2006/relationships/image" Target="../media/image100.png"/><Relationship Id="rId61" Type="http://schemas.openxmlformats.org/officeDocument/2006/relationships/customXml" Target="../ink/ink28.xml"/><Relationship Id="rId82" Type="http://schemas.openxmlformats.org/officeDocument/2006/relationships/image" Target="../media/image52.png"/><Relationship Id="rId199" Type="http://schemas.openxmlformats.org/officeDocument/2006/relationships/customXml" Target="../ink/ink97.xml"/><Relationship Id="rId203" Type="http://schemas.openxmlformats.org/officeDocument/2006/relationships/customXml" Target="../ink/ink99.xml"/><Relationship Id="rId19" Type="http://schemas.openxmlformats.org/officeDocument/2006/relationships/customXml" Target="../ink/ink7.xml"/><Relationship Id="rId224" Type="http://schemas.openxmlformats.org/officeDocument/2006/relationships/image" Target="../media/image123.png"/><Relationship Id="rId245" Type="http://schemas.openxmlformats.org/officeDocument/2006/relationships/customXml" Target="../ink/ink120.xml"/><Relationship Id="rId30" Type="http://schemas.openxmlformats.org/officeDocument/2006/relationships/image" Target="../media/image26.png"/><Relationship Id="rId105" Type="http://schemas.openxmlformats.org/officeDocument/2006/relationships/customXml" Target="../ink/ink50.xml"/><Relationship Id="rId126" Type="http://schemas.openxmlformats.org/officeDocument/2006/relationships/image" Target="../media/image74.png"/><Relationship Id="rId147" Type="http://schemas.openxmlformats.org/officeDocument/2006/relationships/customXml" Target="../ink/ink71.xml"/><Relationship Id="rId168" Type="http://schemas.openxmlformats.org/officeDocument/2006/relationships/image" Target="../media/image95.png"/><Relationship Id="rId51" Type="http://schemas.openxmlformats.org/officeDocument/2006/relationships/customXml" Target="../ink/ink23.xml"/><Relationship Id="rId72" Type="http://schemas.openxmlformats.org/officeDocument/2006/relationships/image" Target="../media/image47.png"/><Relationship Id="rId93" Type="http://schemas.openxmlformats.org/officeDocument/2006/relationships/customXml" Target="../ink/ink44.xml"/><Relationship Id="rId189" Type="http://schemas.openxmlformats.org/officeDocument/2006/relationships/customXml" Target="../ink/ink92.xml"/><Relationship Id="rId3" Type="http://schemas.openxmlformats.org/officeDocument/2006/relationships/image" Target="../media/image11.png"/><Relationship Id="rId214" Type="http://schemas.openxmlformats.org/officeDocument/2006/relationships/image" Target="../media/image118.png"/><Relationship Id="rId235" Type="http://schemas.openxmlformats.org/officeDocument/2006/relationships/customXml" Target="../ink/ink115.xml"/><Relationship Id="rId116" Type="http://schemas.openxmlformats.org/officeDocument/2006/relationships/image" Target="../media/image69.png"/><Relationship Id="rId137" Type="http://schemas.openxmlformats.org/officeDocument/2006/relationships/customXml" Target="../ink/ink66.xml"/><Relationship Id="rId158" Type="http://schemas.openxmlformats.org/officeDocument/2006/relationships/image" Target="../media/image90.png"/><Relationship Id="rId20" Type="http://schemas.openxmlformats.org/officeDocument/2006/relationships/image" Target="../media/image21.png"/><Relationship Id="rId41" Type="http://schemas.openxmlformats.org/officeDocument/2006/relationships/customXml" Target="../ink/ink18.xml"/><Relationship Id="rId62" Type="http://schemas.openxmlformats.org/officeDocument/2006/relationships/image" Target="../media/image42.png"/><Relationship Id="rId83" Type="http://schemas.openxmlformats.org/officeDocument/2006/relationships/customXml" Target="../ink/ink39.xml"/><Relationship Id="rId179" Type="http://schemas.openxmlformats.org/officeDocument/2006/relationships/customXml" Target="../ink/ink87.xml"/><Relationship Id="rId190" Type="http://schemas.openxmlformats.org/officeDocument/2006/relationships/image" Target="../media/image106.png"/><Relationship Id="rId204" Type="http://schemas.openxmlformats.org/officeDocument/2006/relationships/image" Target="../media/image113.png"/><Relationship Id="rId225" Type="http://schemas.openxmlformats.org/officeDocument/2006/relationships/customXml" Target="../ink/ink110.xml"/><Relationship Id="rId246" Type="http://schemas.openxmlformats.org/officeDocument/2006/relationships/image" Target="../media/image134.png"/><Relationship Id="rId106" Type="http://schemas.openxmlformats.org/officeDocument/2006/relationships/image" Target="../media/image64.png"/><Relationship Id="rId127" Type="http://schemas.openxmlformats.org/officeDocument/2006/relationships/customXml" Target="../ink/ink61.xml"/><Relationship Id="rId10" Type="http://schemas.openxmlformats.org/officeDocument/2006/relationships/image" Target="../media/image16.png"/><Relationship Id="rId31" Type="http://schemas.openxmlformats.org/officeDocument/2006/relationships/customXml" Target="../ink/ink13.xml"/><Relationship Id="rId52" Type="http://schemas.openxmlformats.org/officeDocument/2006/relationships/image" Target="../media/image37.png"/><Relationship Id="rId73" Type="http://schemas.openxmlformats.org/officeDocument/2006/relationships/customXml" Target="../ink/ink34.xml"/><Relationship Id="rId94" Type="http://schemas.openxmlformats.org/officeDocument/2006/relationships/image" Target="../media/image58.png"/><Relationship Id="rId148" Type="http://schemas.openxmlformats.org/officeDocument/2006/relationships/image" Target="../media/image85.png"/><Relationship Id="rId169" Type="http://schemas.openxmlformats.org/officeDocument/2006/relationships/customXml" Target="../ink/ink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8.xml"/><Relationship Id="rId18" Type="http://schemas.openxmlformats.org/officeDocument/2006/relationships/image" Target="../media/image152.png"/><Relationship Id="rId26" Type="http://schemas.openxmlformats.org/officeDocument/2006/relationships/image" Target="../media/image156.png"/><Relationship Id="rId39" Type="http://schemas.openxmlformats.org/officeDocument/2006/relationships/customXml" Target="../ink/ink141.xml"/><Relationship Id="rId21" Type="http://schemas.openxmlformats.org/officeDocument/2006/relationships/customXml" Target="../ink/ink132.xml"/><Relationship Id="rId34" Type="http://schemas.openxmlformats.org/officeDocument/2006/relationships/image" Target="../media/image160.png"/><Relationship Id="rId7" Type="http://schemas.openxmlformats.org/officeDocument/2006/relationships/customXml" Target="../ink/ink125.xml"/><Relationship Id="rId12" Type="http://schemas.openxmlformats.org/officeDocument/2006/relationships/image" Target="../media/image149.png"/><Relationship Id="rId17" Type="http://schemas.openxmlformats.org/officeDocument/2006/relationships/customXml" Target="../ink/ink130.xml"/><Relationship Id="rId25" Type="http://schemas.openxmlformats.org/officeDocument/2006/relationships/customXml" Target="../ink/ink134.xml"/><Relationship Id="rId33" Type="http://schemas.openxmlformats.org/officeDocument/2006/relationships/customXml" Target="../ink/ink138.xml"/><Relationship Id="rId38" Type="http://schemas.openxmlformats.org/officeDocument/2006/relationships/image" Target="../media/image162.png"/><Relationship Id="rId2" Type="http://schemas.openxmlformats.org/officeDocument/2006/relationships/image" Target="../media/image144.png"/><Relationship Id="rId16" Type="http://schemas.openxmlformats.org/officeDocument/2006/relationships/image" Target="../media/image151.png"/><Relationship Id="rId20" Type="http://schemas.openxmlformats.org/officeDocument/2006/relationships/image" Target="../media/image153.png"/><Relationship Id="rId29" Type="http://schemas.openxmlformats.org/officeDocument/2006/relationships/customXml" Target="../ink/ink13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6.png"/><Relationship Id="rId11" Type="http://schemas.openxmlformats.org/officeDocument/2006/relationships/customXml" Target="../ink/ink127.xml"/><Relationship Id="rId24" Type="http://schemas.openxmlformats.org/officeDocument/2006/relationships/image" Target="../media/image155.png"/><Relationship Id="rId32" Type="http://schemas.openxmlformats.org/officeDocument/2006/relationships/image" Target="../media/image159.png"/><Relationship Id="rId37" Type="http://schemas.openxmlformats.org/officeDocument/2006/relationships/customXml" Target="../ink/ink140.xml"/><Relationship Id="rId40" Type="http://schemas.openxmlformats.org/officeDocument/2006/relationships/image" Target="../media/image163.png"/><Relationship Id="rId5" Type="http://schemas.openxmlformats.org/officeDocument/2006/relationships/customXml" Target="../ink/ink124.xml"/><Relationship Id="rId15" Type="http://schemas.openxmlformats.org/officeDocument/2006/relationships/customXml" Target="../ink/ink129.xml"/><Relationship Id="rId23" Type="http://schemas.openxmlformats.org/officeDocument/2006/relationships/customXml" Target="../ink/ink133.xml"/><Relationship Id="rId28" Type="http://schemas.openxmlformats.org/officeDocument/2006/relationships/image" Target="../media/image157.png"/><Relationship Id="rId36" Type="http://schemas.openxmlformats.org/officeDocument/2006/relationships/image" Target="../media/image161.png"/><Relationship Id="rId10" Type="http://schemas.openxmlformats.org/officeDocument/2006/relationships/image" Target="../media/image148.png"/><Relationship Id="rId19" Type="http://schemas.openxmlformats.org/officeDocument/2006/relationships/customXml" Target="../ink/ink131.xml"/><Relationship Id="rId31" Type="http://schemas.openxmlformats.org/officeDocument/2006/relationships/customXml" Target="../ink/ink137.xml"/><Relationship Id="rId4" Type="http://schemas.openxmlformats.org/officeDocument/2006/relationships/image" Target="../media/image145.png"/><Relationship Id="rId9" Type="http://schemas.openxmlformats.org/officeDocument/2006/relationships/customXml" Target="../ink/ink126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Relationship Id="rId27" Type="http://schemas.openxmlformats.org/officeDocument/2006/relationships/customXml" Target="../ink/ink135.xml"/><Relationship Id="rId30" Type="http://schemas.openxmlformats.org/officeDocument/2006/relationships/image" Target="../media/image158.png"/><Relationship Id="rId35" Type="http://schemas.openxmlformats.org/officeDocument/2006/relationships/customXml" Target="../ink/ink139.xml"/><Relationship Id="rId8" Type="http://schemas.openxmlformats.org/officeDocument/2006/relationships/image" Target="../media/image147.png"/><Relationship Id="rId3" Type="http://schemas.openxmlformats.org/officeDocument/2006/relationships/customXml" Target="../ink/ink12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7.xml"/><Relationship Id="rId18" Type="http://schemas.openxmlformats.org/officeDocument/2006/relationships/image" Target="../media/image1540.png"/><Relationship Id="rId26" Type="http://schemas.openxmlformats.org/officeDocument/2006/relationships/image" Target="../media/image165.png"/><Relationship Id="rId39" Type="http://schemas.openxmlformats.org/officeDocument/2006/relationships/customXml" Target="../ink/ink160.xml"/><Relationship Id="rId21" Type="http://schemas.openxmlformats.org/officeDocument/2006/relationships/customXml" Target="../ink/ink151.xml"/><Relationship Id="rId34" Type="http://schemas.openxmlformats.org/officeDocument/2006/relationships/image" Target="../media/image169.png"/><Relationship Id="rId42" Type="http://schemas.openxmlformats.org/officeDocument/2006/relationships/image" Target="../media/image173.png"/><Relationship Id="rId47" Type="http://schemas.openxmlformats.org/officeDocument/2006/relationships/customXml" Target="../ink/ink164.xml"/><Relationship Id="rId50" Type="http://schemas.openxmlformats.org/officeDocument/2006/relationships/image" Target="../media/image177.png"/><Relationship Id="rId55" Type="http://schemas.openxmlformats.org/officeDocument/2006/relationships/customXml" Target="../ink/ink168.xml"/><Relationship Id="rId7" Type="http://schemas.openxmlformats.org/officeDocument/2006/relationships/customXml" Target="../ink/ink144.xml"/><Relationship Id="rId2" Type="http://schemas.openxmlformats.org/officeDocument/2006/relationships/customXml" Target="../ink/ink142.xml"/><Relationship Id="rId16" Type="http://schemas.openxmlformats.org/officeDocument/2006/relationships/image" Target="../media/image1530.png"/><Relationship Id="rId29" Type="http://schemas.openxmlformats.org/officeDocument/2006/relationships/customXml" Target="../ink/ink155.xml"/><Relationship Id="rId11" Type="http://schemas.openxmlformats.org/officeDocument/2006/relationships/customXml" Target="../ink/ink146.xml"/><Relationship Id="rId24" Type="http://schemas.openxmlformats.org/officeDocument/2006/relationships/image" Target="../media/image1570.png"/><Relationship Id="rId32" Type="http://schemas.openxmlformats.org/officeDocument/2006/relationships/image" Target="../media/image168.png"/><Relationship Id="rId37" Type="http://schemas.openxmlformats.org/officeDocument/2006/relationships/customXml" Target="../ink/ink159.xml"/><Relationship Id="rId40" Type="http://schemas.openxmlformats.org/officeDocument/2006/relationships/image" Target="../media/image172.png"/><Relationship Id="rId45" Type="http://schemas.openxmlformats.org/officeDocument/2006/relationships/customXml" Target="../ink/ink163.xml"/><Relationship Id="rId53" Type="http://schemas.openxmlformats.org/officeDocument/2006/relationships/customXml" Target="../ink/ink167.xml"/><Relationship Id="rId5" Type="http://schemas.openxmlformats.org/officeDocument/2006/relationships/customXml" Target="../ink/ink143.xml"/><Relationship Id="rId10" Type="http://schemas.openxmlformats.org/officeDocument/2006/relationships/image" Target="../media/image1500.png"/><Relationship Id="rId19" Type="http://schemas.openxmlformats.org/officeDocument/2006/relationships/customXml" Target="../ink/ink150.xml"/><Relationship Id="rId31" Type="http://schemas.openxmlformats.org/officeDocument/2006/relationships/customXml" Target="../ink/ink156.xml"/><Relationship Id="rId44" Type="http://schemas.openxmlformats.org/officeDocument/2006/relationships/image" Target="../media/image174.png"/><Relationship Id="rId52" Type="http://schemas.openxmlformats.org/officeDocument/2006/relationships/image" Target="../media/image178.png"/><Relationship Id="rId4" Type="http://schemas.openxmlformats.org/officeDocument/2006/relationships/image" Target="../media/image164.png"/><Relationship Id="rId9" Type="http://schemas.openxmlformats.org/officeDocument/2006/relationships/customXml" Target="../ink/ink145.xml"/><Relationship Id="rId14" Type="http://schemas.openxmlformats.org/officeDocument/2006/relationships/image" Target="../media/image1520.png"/><Relationship Id="rId22" Type="http://schemas.openxmlformats.org/officeDocument/2006/relationships/image" Target="../media/image1560.png"/><Relationship Id="rId27" Type="http://schemas.openxmlformats.org/officeDocument/2006/relationships/customXml" Target="../ink/ink154.xml"/><Relationship Id="rId30" Type="http://schemas.openxmlformats.org/officeDocument/2006/relationships/image" Target="../media/image167.png"/><Relationship Id="rId35" Type="http://schemas.openxmlformats.org/officeDocument/2006/relationships/customXml" Target="../ink/ink158.xml"/><Relationship Id="rId43" Type="http://schemas.openxmlformats.org/officeDocument/2006/relationships/customXml" Target="../ink/ink162.xml"/><Relationship Id="rId48" Type="http://schemas.openxmlformats.org/officeDocument/2006/relationships/image" Target="../media/image176.png"/><Relationship Id="rId56" Type="http://schemas.openxmlformats.org/officeDocument/2006/relationships/image" Target="../media/image180.png"/><Relationship Id="rId8" Type="http://schemas.openxmlformats.org/officeDocument/2006/relationships/image" Target="../media/image1490.png"/><Relationship Id="rId51" Type="http://schemas.openxmlformats.org/officeDocument/2006/relationships/customXml" Target="../ink/ink166.xml"/><Relationship Id="rId3" Type="http://schemas.openxmlformats.org/officeDocument/2006/relationships/image" Target="../media/image1460.png"/><Relationship Id="rId12" Type="http://schemas.openxmlformats.org/officeDocument/2006/relationships/image" Target="../media/image1510.png"/><Relationship Id="rId17" Type="http://schemas.openxmlformats.org/officeDocument/2006/relationships/customXml" Target="../ink/ink149.xml"/><Relationship Id="rId25" Type="http://schemas.openxmlformats.org/officeDocument/2006/relationships/customXml" Target="../ink/ink153.xml"/><Relationship Id="rId33" Type="http://schemas.openxmlformats.org/officeDocument/2006/relationships/customXml" Target="../ink/ink157.xml"/><Relationship Id="rId38" Type="http://schemas.openxmlformats.org/officeDocument/2006/relationships/image" Target="../media/image171.png"/><Relationship Id="rId46" Type="http://schemas.openxmlformats.org/officeDocument/2006/relationships/image" Target="../media/image175.png"/><Relationship Id="rId20" Type="http://schemas.openxmlformats.org/officeDocument/2006/relationships/image" Target="../media/image1550.png"/><Relationship Id="rId41" Type="http://schemas.openxmlformats.org/officeDocument/2006/relationships/customXml" Target="../ink/ink161.xml"/><Relationship Id="rId54" Type="http://schemas.openxmlformats.org/officeDocument/2006/relationships/image" Target="../media/image17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80.png"/><Relationship Id="rId15" Type="http://schemas.openxmlformats.org/officeDocument/2006/relationships/customXml" Target="../ink/ink148.xml"/><Relationship Id="rId23" Type="http://schemas.openxmlformats.org/officeDocument/2006/relationships/customXml" Target="../ink/ink152.xm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49" Type="http://schemas.openxmlformats.org/officeDocument/2006/relationships/customXml" Target="../ink/ink16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2734-B24D-4662-A7B5-14A23B9F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18326"/>
            <a:ext cx="5259572" cy="2387600"/>
          </a:xfrm>
        </p:spPr>
        <p:txBody>
          <a:bodyPr>
            <a:normAutofit/>
          </a:bodyPr>
          <a:lstStyle/>
          <a:p>
            <a:r>
              <a:rPr lang="en-GB" sz="7200" b="1" dirty="0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4289A-83EF-454E-9D81-FA8707026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00400"/>
            <a:ext cx="4813005" cy="2460884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Lecture CS1AC16</a:t>
            </a:r>
          </a:p>
          <a:p>
            <a:endParaRPr lang="en-GB" sz="1600" dirty="0"/>
          </a:p>
          <a:p>
            <a:r>
              <a:rPr lang="en-GB" dirty="0"/>
              <a:t>Dr Varun Ojha</a:t>
            </a:r>
          </a:p>
          <a:p>
            <a:r>
              <a:rPr lang="en-GB" dirty="0"/>
              <a:t>University of Reading</a:t>
            </a:r>
          </a:p>
          <a:p>
            <a:endParaRPr lang="en-GB" dirty="0"/>
          </a:p>
          <a:p>
            <a:r>
              <a:rPr lang="en-GB" dirty="0"/>
              <a:t>09/03/2022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7FC8C-B5DD-488F-AA88-233C1481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41" y="1151331"/>
            <a:ext cx="4740464" cy="474046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BCA1B4-7309-41E0-88CF-B2C955F8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74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35" y="199898"/>
            <a:ext cx="8521986" cy="1325563"/>
          </a:xfrm>
        </p:spPr>
        <p:txBody>
          <a:bodyPr/>
          <a:lstStyle/>
          <a:p>
            <a:r>
              <a:rPr lang="en-GB" dirty="0"/>
              <a:t>Regression Models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D9A131-23C5-4F28-8FFE-CC9C12613887}"/>
              </a:ext>
            </a:extLst>
          </p:cNvPr>
          <p:cNvGrpSpPr/>
          <p:nvPr/>
        </p:nvGrpSpPr>
        <p:grpSpPr>
          <a:xfrm>
            <a:off x="531299" y="1698172"/>
            <a:ext cx="927728" cy="927728"/>
            <a:chOff x="8404525" y="2943052"/>
            <a:chExt cx="1581150" cy="1581150"/>
          </a:xfrm>
        </p:grpSpPr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2DDE6B5D-CA6F-4F10-B80B-8E6EF868569C}"/>
                </a:ext>
              </a:extLst>
            </p:cNvPr>
            <p:cNvSpPr/>
            <p:nvPr/>
          </p:nvSpPr>
          <p:spPr>
            <a:xfrm>
              <a:off x="8404525" y="2943052"/>
              <a:ext cx="1581150" cy="158115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42F66A-AE8F-4B3A-A1D7-616E9372373E}"/>
                </a:ext>
              </a:extLst>
            </p:cNvPr>
            <p:cNvSpPr/>
            <p:nvPr/>
          </p:nvSpPr>
          <p:spPr>
            <a:xfrm>
              <a:off x="8499841" y="3748455"/>
              <a:ext cx="1102482" cy="419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/>
                <a:t>MODEL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E51FB8-99FA-4895-A2DE-C0D2E9E2498D}"/>
              </a:ext>
            </a:extLst>
          </p:cNvPr>
          <p:cNvGrpSpPr/>
          <p:nvPr/>
        </p:nvGrpSpPr>
        <p:grpSpPr>
          <a:xfrm>
            <a:off x="2497222" y="2020709"/>
            <a:ext cx="7062202" cy="3908228"/>
            <a:chOff x="2497222" y="2020709"/>
            <a:chExt cx="7062202" cy="39082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14E84BD-9824-4323-91E4-4F89E815066A}"/>
                </a:ext>
              </a:extLst>
            </p:cNvPr>
            <p:cNvGrpSpPr/>
            <p:nvPr/>
          </p:nvGrpSpPr>
          <p:grpSpPr>
            <a:xfrm>
              <a:off x="2497222" y="2443359"/>
              <a:ext cx="7062202" cy="3485578"/>
              <a:chOff x="2558040" y="2118618"/>
              <a:chExt cx="7062202" cy="3485578"/>
            </a:xfrm>
          </p:grpSpPr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279E418A-BBBA-4DD8-AE8A-116E55707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6164" y="2170734"/>
                <a:ext cx="6024078" cy="2491661"/>
              </a:xfrm>
              <a:prstGeom prst="line">
                <a:avLst/>
              </a:prstGeom>
              <a:noFill/>
              <a:ln w="25560">
                <a:solidFill>
                  <a:srgbClr val="F1965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7DEB5DC-5120-4188-B804-DCC3E7FB2600}"/>
                  </a:ext>
                </a:extLst>
              </p:cNvPr>
              <p:cNvGrpSpPr/>
              <p:nvPr/>
            </p:nvGrpSpPr>
            <p:grpSpPr>
              <a:xfrm>
                <a:off x="2558040" y="2118618"/>
                <a:ext cx="6997716" cy="3485578"/>
                <a:chOff x="884799" y="4533900"/>
                <a:chExt cx="3506227" cy="1746459"/>
              </a:xfrm>
            </p:grpSpPr>
            <p:grpSp>
              <p:nvGrpSpPr>
                <p:cNvPr id="67" name="Group 6">
                  <a:extLst>
                    <a:ext uri="{FF2B5EF4-FFF2-40B4-BE49-F238E27FC236}">
                      <a16:creationId xmlns:a16="http://schemas.microsoft.com/office/drawing/2014/main" id="{17FFB9DC-E280-48B2-9E43-3913E1EE4A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3199" y="4876932"/>
                  <a:ext cx="642938" cy="906463"/>
                  <a:chOff x="1522" y="2209"/>
                  <a:chExt cx="405" cy="571"/>
                </a:xfrm>
              </p:grpSpPr>
              <p:sp>
                <p:nvSpPr>
                  <p:cNvPr id="68" name="Rectangle 7">
                    <a:extLst>
                      <a:ext uri="{FF2B5EF4-FFF2-40B4-BE49-F238E27FC236}">
                        <a16:creationId xmlns:a16="http://schemas.microsoft.com/office/drawing/2014/main" id="{8A105F95-0D28-43ED-B033-7B64242D0F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2" y="2699"/>
                    <a:ext cx="53" cy="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76" name="Rectangle 15">
                    <a:extLst>
                      <a:ext uri="{FF2B5EF4-FFF2-40B4-BE49-F238E27FC236}">
                        <a16:creationId xmlns:a16="http://schemas.microsoft.com/office/drawing/2014/main" id="{5DB48D10-B496-4DB0-AFCD-C89F7ACB84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4" y="2209"/>
                    <a:ext cx="53" cy="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en-US" altLang="en-US" dirty="0"/>
                  </a:p>
                </p:txBody>
              </p:sp>
            </p:grpSp>
            <p:sp>
              <p:nvSpPr>
                <p:cNvPr id="79" name="Text Box 18">
                  <a:extLst>
                    <a:ext uri="{FF2B5EF4-FFF2-40B4-BE49-F238E27FC236}">
                      <a16:creationId xmlns:a16="http://schemas.microsoft.com/office/drawing/2014/main" id="{226AE558-B3E2-4F95-88F0-523E3E4E06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4799" y="4795403"/>
                  <a:ext cx="451552" cy="417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en-US" sz="1600" b="1" dirty="0">
                      <a:latin typeface="+mj-lt"/>
                    </a:rPr>
                    <a:t>Stock</a:t>
                  </a:r>
                </a:p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en-US" sz="1600" b="1" dirty="0">
                      <a:latin typeface="+mj-lt"/>
                    </a:rPr>
                    <a:t>Price</a:t>
                  </a:r>
                </a:p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en-US" sz="1600" b="1" dirty="0">
                      <a:latin typeface="+mj-lt"/>
                    </a:rPr>
                    <a:t>(Y)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D4ADCBAE-B204-4584-8F81-6E4D9F48C40C}"/>
                    </a:ext>
                  </a:extLst>
                </p:cNvPr>
                <p:cNvCxnSpPr/>
                <p:nvPr/>
              </p:nvCxnSpPr>
              <p:spPr>
                <a:xfrm flipV="1">
                  <a:off x="1409059" y="4533900"/>
                  <a:ext cx="0" cy="15621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76DAAED-D666-4D8F-88CD-A1D8C47E0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9059" y="6096000"/>
                  <a:ext cx="298196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F4D1E4D-9799-4C2E-902D-C8C078B9DE2E}"/>
                    </a:ext>
                  </a:extLst>
                </p:cNvPr>
                <p:cNvSpPr/>
                <p:nvPr/>
              </p:nvSpPr>
              <p:spPr>
                <a:xfrm>
                  <a:off x="3094598" y="6124283"/>
                  <a:ext cx="1268854" cy="1560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 defTabSz="449263" fontAlgn="base">
                    <a:lnSpc>
                      <a:spcPct val="89000"/>
                    </a:lnSpc>
                    <a:spcBef>
                      <a:spcPts val="3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600" dirty="0"/>
                    <a:t>Revenue (X)</a:t>
                  </a:r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CA06C81-31DD-4F93-81D2-2BA6E7411493}"/>
                  </a:ext>
                </a:extLst>
              </p:cNvPr>
              <p:cNvSpPr/>
              <p:nvPr/>
            </p:nvSpPr>
            <p:spPr>
              <a:xfrm>
                <a:off x="4255288" y="4158027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FFCCE5-19D2-4B9C-91EA-B95BBC0C9D1D}"/>
                  </a:ext>
                </a:extLst>
              </p:cNvPr>
              <p:cNvSpPr/>
              <p:nvPr/>
            </p:nvSpPr>
            <p:spPr>
              <a:xfrm>
                <a:off x="5410897" y="4053297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3172B90-29CE-4EA5-A1AE-69B351C690FA}"/>
                  </a:ext>
                </a:extLst>
              </p:cNvPr>
              <p:cNvSpPr/>
              <p:nvPr/>
            </p:nvSpPr>
            <p:spPr>
              <a:xfrm>
                <a:off x="5658535" y="3329616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62B86DE-8556-400B-9168-5E9B72FB881B}"/>
                  </a:ext>
                </a:extLst>
              </p:cNvPr>
              <p:cNvSpPr/>
              <p:nvPr/>
            </p:nvSpPr>
            <p:spPr>
              <a:xfrm>
                <a:off x="6420711" y="3690468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8D04A9-339A-4F93-9209-8F38338F6919}"/>
                  </a:ext>
                </a:extLst>
              </p:cNvPr>
              <p:cNvSpPr/>
              <p:nvPr/>
            </p:nvSpPr>
            <p:spPr>
              <a:xfrm>
                <a:off x="7037205" y="3392117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2656D5A-7985-42D2-A2CF-717D6A22C051}"/>
                  </a:ext>
                </a:extLst>
              </p:cNvPr>
              <p:cNvSpPr/>
              <p:nvPr/>
            </p:nvSpPr>
            <p:spPr>
              <a:xfrm>
                <a:off x="7037205" y="3088032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CA69601-B3AE-43B0-BA09-4AEF949C21E1}"/>
                  </a:ext>
                </a:extLst>
              </p:cNvPr>
              <p:cNvSpPr/>
              <p:nvPr/>
            </p:nvSpPr>
            <p:spPr>
              <a:xfrm>
                <a:off x="8060420" y="2868342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164A3D3-6F7B-44D6-B28E-6B9C5629048B}"/>
                  </a:ext>
                </a:extLst>
              </p:cNvPr>
              <p:cNvSpPr/>
              <p:nvPr/>
            </p:nvSpPr>
            <p:spPr>
              <a:xfrm>
                <a:off x="8748103" y="2408469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8" name="Text Box 18">
              <a:extLst>
                <a:ext uri="{FF2B5EF4-FFF2-40B4-BE49-F238E27FC236}">
                  <a16:creationId xmlns:a16="http://schemas.microsoft.com/office/drawing/2014/main" id="{C582067D-2C54-424A-85FD-7D78E1DD2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0605" y="2020709"/>
              <a:ext cx="2397265" cy="402291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 f(X) = aX</a:t>
              </a:r>
              <a:r>
                <a:rPr lang="en-US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1017D86-961E-4597-9E60-1064F43D84B6}"/>
                </a:ext>
              </a:extLst>
            </p:cNvPr>
            <p:cNvGrpSpPr/>
            <p:nvPr/>
          </p:nvGrpSpPr>
          <p:grpSpPr>
            <a:xfrm>
              <a:off x="3543538" y="3314700"/>
              <a:ext cx="4062943" cy="2256402"/>
              <a:chOff x="3543538" y="3314700"/>
              <a:chExt cx="4062943" cy="2256402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7A0D265-EE95-4085-815D-9EECC72FDE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0113" y="3314700"/>
                <a:ext cx="0" cy="2256402"/>
              </a:xfrm>
              <a:prstGeom prst="straightConnector1">
                <a:avLst/>
              </a:prstGeom>
              <a:ln w="28575">
                <a:solidFill>
                  <a:srgbClr val="FF505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261512C-EAAD-4E4B-A00E-F0F4E306F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3538" y="3314700"/>
                <a:ext cx="4062943" cy="0"/>
              </a:xfrm>
              <a:prstGeom prst="straightConnector1">
                <a:avLst/>
              </a:prstGeom>
              <a:ln w="28575">
                <a:solidFill>
                  <a:srgbClr val="FF505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8AC563E-51F3-4F3B-80EC-BB1AE2D54EC0}"/>
                </a:ext>
              </a:extLst>
            </p:cNvPr>
            <p:cNvGrpSpPr/>
            <p:nvPr/>
          </p:nvGrpSpPr>
          <p:grpSpPr>
            <a:xfrm rot="324243">
              <a:off x="3451767" y="3231119"/>
              <a:ext cx="167156" cy="167156"/>
              <a:chOff x="2124075" y="3309109"/>
              <a:chExt cx="223200" cy="2232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CD2681B-CEBB-42B0-82EC-2B3D9FFD74A3}"/>
                  </a:ext>
                </a:extLst>
              </p:cNvPr>
              <p:cNvCxnSpPr/>
              <p:nvPr/>
            </p:nvCxnSpPr>
            <p:spPr>
              <a:xfrm>
                <a:off x="2124075" y="3327548"/>
                <a:ext cx="223200" cy="18632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C92A988-D19F-4681-ACF2-07594CB1BD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24075" y="3327549"/>
                <a:ext cx="223200" cy="18632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0CD355A-7A81-4C17-B205-C3D41BC6A121}"/>
                </a:ext>
              </a:extLst>
            </p:cNvPr>
            <p:cNvSpPr/>
            <p:nvPr/>
          </p:nvSpPr>
          <p:spPr>
            <a:xfrm>
              <a:off x="7521533" y="5464276"/>
              <a:ext cx="137160" cy="137160"/>
            </a:xfrm>
            <a:prstGeom prst="ellipse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931865-0CEC-42DC-9C55-EE609DA52BE0}"/>
                </a:ext>
              </a:extLst>
            </p:cNvPr>
            <p:cNvSpPr/>
            <p:nvPr/>
          </p:nvSpPr>
          <p:spPr>
            <a:xfrm>
              <a:off x="7658693" y="5129277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5050"/>
                  </a:solidFill>
                </a:rPr>
                <a:t>X</a:t>
              </a:r>
              <a:r>
                <a:rPr lang="en-US" b="1" dirty="0">
                  <a:solidFill>
                    <a:srgbClr val="FF5050"/>
                  </a:solidFill>
                </a:rPr>
                <a:t>’</a:t>
              </a:r>
              <a:endParaRPr lang="en-GB" b="1" dirty="0">
                <a:solidFill>
                  <a:srgbClr val="FF505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A48A6E0-85D3-4AFE-AE3B-CE9D9788F866}"/>
                </a:ext>
              </a:extLst>
            </p:cNvPr>
            <p:cNvSpPr/>
            <p:nvPr/>
          </p:nvSpPr>
          <p:spPr>
            <a:xfrm>
              <a:off x="3629049" y="2866890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5050"/>
                  </a:solidFill>
                </a:rPr>
                <a:t>y</a:t>
              </a:r>
              <a:r>
                <a:rPr lang="en-US" b="1" dirty="0">
                  <a:solidFill>
                    <a:srgbClr val="FF5050"/>
                  </a:solidFill>
                </a:rPr>
                <a:t>’</a:t>
              </a:r>
              <a:endParaRPr lang="en-GB" b="1" dirty="0">
                <a:solidFill>
                  <a:srgbClr val="FF5050"/>
                </a:solidFill>
              </a:endParaRPr>
            </a:p>
          </p:txBody>
        </p:sp>
      </p:grpSp>
      <p:sp>
        <p:nvSpPr>
          <p:cNvPr id="89" name="Footer Placeholder 20">
            <a:extLst>
              <a:ext uri="{FF2B5EF4-FFF2-40B4-BE49-F238E27FC236}">
                <a16:creationId xmlns:a16="http://schemas.microsoft.com/office/drawing/2014/main" id="{BF63F64A-B52F-4192-9069-5D84E0BC62A7}"/>
              </a:ext>
            </a:extLst>
          </p:cNvPr>
          <p:cNvSpPr txBox="1">
            <a:spLocks/>
          </p:cNvSpPr>
          <p:nvPr/>
        </p:nvSpPr>
        <p:spPr>
          <a:xfrm>
            <a:off x="1720461" y="1131623"/>
            <a:ext cx="4491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from the model (for new point X’)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896" y="387655"/>
            <a:ext cx="9064345" cy="1325563"/>
          </a:xfrm>
        </p:spPr>
        <p:txBody>
          <a:bodyPr/>
          <a:lstStyle/>
          <a:p>
            <a:r>
              <a:rPr lang="en-GB" dirty="0"/>
              <a:t>Regression: Which is the best line?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11</a:t>
            </a:fld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4E84BD-9824-4323-91E4-4F89E815066A}"/>
              </a:ext>
            </a:extLst>
          </p:cNvPr>
          <p:cNvGrpSpPr/>
          <p:nvPr/>
        </p:nvGrpSpPr>
        <p:grpSpPr>
          <a:xfrm>
            <a:off x="2497222" y="2443359"/>
            <a:ext cx="7062202" cy="3485578"/>
            <a:chOff x="2558040" y="2118618"/>
            <a:chExt cx="7062202" cy="3485578"/>
          </a:xfrm>
        </p:grpSpPr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279E418A-BBBA-4DD8-AE8A-116E55707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6164" y="2170734"/>
              <a:ext cx="6024078" cy="2491661"/>
            </a:xfrm>
            <a:prstGeom prst="line">
              <a:avLst/>
            </a:prstGeom>
            <a:noFill/>
            <a:ln w="25560">
              <a:solidFill>
                <a:srgbClr val="F196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DEB5DC-5120-4188-B804-DCC3E7FB2600}"/>
                </a:ext>
              </a:extLst>
            </p:cNvPr>
            <p:cNvGrpSpPr/>
            <p:nvPr/>
          </p:nvGrpSpPr>
          <p:grpSpPr>
            <a:xfrm>
              <a:off x="2558040" y="2118618"/>
              <a:ext cx="6997716" cy="3485578"/>
              <a:chOff x="884799" y="4533900"/>
              <a:chExt cx="3506227" cy="1746459"/>
            </a:xfrm>
          </p:grpSpPr>
          <p:grpSp>
            <p:nvGrpSpPr>
              <p:cNvPr id="67" name="Group 6">
                <a:extLst>
                  <a:ext uri="{FF2B5EF4-FFF2-40B4-BE49-F238E27FC236}">
                    <a16:creationId xmlns:a16="http://schemas.microsoft.com/office/drawing/2014/main" id="{17FFB9DC-E280-48B2-9E43-3913E1EE4A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3199" y="4876932"/>
                <a:ext cx="642938" cy="906463"/>
                <a:chOff x="1522" y="2209"/>
                <a:chExt cx="405" cy="571"/>
              </a:xfrm>
            </p:grpSpPr>
            <p:sp>
              <p:nvSpPr>
                <p:cNvPr id="68" name="Rectangle 7">
                  <a:extLst>
                    <a:ext uri="{FF2B5EF4-FFF2-40B4-BE49-F238E27FC236}">
                      <a16:creationId xmlns:a16="http://schemas.microsoft.com/office/drawing/2014/main" id="{8A105F95-0D28-43ED-B033-7B64242D0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2" y="2699"/>
                  <a:ext cx="53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dirty="0"/>
                </a:p>
              </p:txBody>
            </p:sp>
            <p:sp>
              <p:nvSpPr>
                <p:cNvPr id="76" name="Rectangle 15">
                  <a:extLst>
                    <a:ext uri="{FF2B5EF4-FFF2-40B4-BE49-F238E27FC236}">
                      <a16:creationId xmlns:a16="http://schemas.microsoft.com/office/drawing/2014/main" id="{5DB48D10-B496-4DB0-AFCD-C89F7ACB8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4" y="2209"/>
                  <a:ext cx="53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dirty="0"/>
                </a:p>
              </p:txBody>
            </p:sp>
          </p:grpSp>
          <p:sp>
            <p:nvSpPr>
              <p:cNvPr id="79" name="Text Box 18">
                <a:extLst>
                  <a:ext uri="{FF2B5EF4-FFF2-40B4-BE49-F238E27FC236}">
                    <a16:creationId xmlns:a16="http://schemas.microsoft.com/office/drawing/2014/main" id="{226AE558-B3E2-4F95-88F0-523E3E4E0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799" y="4795403"/>
                <a:ext cx="451552" cy="417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600" b="1" dirty="0">
                    <a:latin typeface="+mj-lt"/>
                  </a:rPr>
                  <a:t>Stock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600" b="1" dirty="0">
                    <a:latin typeface="+mj-lt"/>
                  </a:rPr>
                  <a:t>Price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600" b="1" dirty="0">
                    <a:latin typeface="+mj-lt"/>
                  </a:rPr>
                  <a:t>(Y)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4ADCBAE-B204-4584-8F81-6E4D9F48C40C}"/>
                  </a:ext>
                </a:extLst>
              </p:cNvPr>
              <p:cNvCxnSpPr/>
              <p:nvPr/>
            </p:nvCxnSpPr>
            <p:spPr>
              <a:xfrm flipV="1">
                <a:off x="1409059" y="4533900"/>
                <a:ext cx="0" cy="15621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6DAAED-D666-4D8F-88CD-A1D8C47E0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059" y="6096000"/>
                <a:ext cx="29819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4D1E4D-9799-4C2E-902D-C8C078B9DE2E}"/>
                  </a:ext>
                </a:extLst>
              </p:cNvPr>
              <p:cNvSpPr/>
              <p:nvPr/>
            </p:nvSpPr>
            <p:spPr>
              <a:xfrm>
                <a:off x="3094598" y="6124283"/>
                <a:ext cx="1268854" cy="156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49263" fontAlgn="base">
                  <a:lnSpc>
                    <a:spcPct val="89000"/>
                  </a:lnSpc>
                  <a:spcBef>
                    <a:spcPts val="3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600" dirty="0"/>
                  <a:t>Revenue (X)</a:t>
                </a: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A06C81-31DD-4F93-81D2-2BA6E7411493}"/>
                </a:ext>
              </a:extLst>
            </p:cNvPr>
            <p:cNvSpPr/>
            <p:nvPr/>
          </p:nvSpPr>
          <p:spPr>
            <a:xfrm>
              <a:off x="4255288" y="4158027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AFFCCE5-19D2-4B9C-91EA-B95BBC0C9D1D}"/>
                </a:ext>
              </a:extLst>
            </p:cNvPr>
            <p:cNvSpPr/>
            <p:nvPr/>
          </p:nvSpPr>
          <p:spPr>
            <a:xfrm>
              <a:off x="5410897" y="4053297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3172B90-29CE-4EA5-A1AE-69B351C690FA}"/>
                </a:ext>
              </a:extLst>
            </p:cNvPr>
            <p:cNvSpPr/>
            <p:nvPr/>
          </p:nvSpPr>
          <p:spPr>
            <a:xfrm>
              <a:off x="5658535" y="3329616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2B86DE-8556-400B-9168-5E9B72FB881B}"/>
                </a:ext>
              </a:extLst>
            </p:cNvPr>
            <p:cNvSpPr/>
            <p:nvPr/>
          </p:nvSpPr>
          <p:spPr>
            <a:xfrm>
              <a:off x="6420711" y="3690468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68D04A9-339A-4F93-9209-8F38338F6919}"/>
                </a:ext>
              </a:extLst>
            </p:cNvPr>
            <p:cNvSpPr/>
            <p:nvPr/>
          </p:nvSpPr>
          <p:spPr>
            <a:xfrm>
              <a:off x="7037205" y="3392117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656D5A-7985-42D2-A2CF-717D6A22C051}"/>
                </a:ext>
              </a:extLst>
            </p:cNvPr>
            <p:cNvSpPr/>
            <p:nvPr/>
          </p:nvSpPr>
          <p:spPr>
            <a:xfrm>
              <a:off x="7037205" y="3088032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CA69601-B3AE-43B0-BA09-4AEF949C21E1}"/>
                </a:ext>
              </a:extLst>
            </p:cNvPr>
            <p:cNvSpPr/>
            <p:nvPr/>
          </p:nvSpPr>
          <p:spPr>
            <a:xfrm>
              <a:off x="8060420" y="2868342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64A3D3-6F7B-44D6-B28E-6B9C5629048B}"/>
                </a:ext>
              </a:extLst>
            </p:cNvPr>
            <p:cNvSpPr/>
            <p:nvPr/>
          </p:nvSpPr>
          <p:spPr>
            <a:xfrm>
              <a:off x="8748103" y="2408469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8" name="Text Box 18">
            <a:extLst>
              <a:ext uri="{FF2B5EF4-FFF2-40B4-BE49-F238E27FC236}">
                <a16:creationId xmlns:a16="http://schemas.microsoft.com/office/drawing/2014/main" id="{C582067D-2C54-424A-85FD-7D78E1DD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605" y="2020709"/>
            <a:ext cx="2397265" cy="402291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f(x) = aX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017D86-961E-4597-9E60-1064F43D84B6}"/>
              </a:ext>
            </a:extLst>
          </p:cNvPr>
          <p:cNvGrpSpPr/>
          <p:nvPr/>
        </p:nvGrpSpPr>
        <p:grpSpPr>
          <a:xfrm>
            <a:off x="3543538" y="3314700"/>
            <a:ext cx="4062943" cy="2256402"/>
            <a:chOff x="3543538" y="3314700"/>
            <a:chExt cx="4062943" cy="225640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7A0D265-EE95-4085-815D-9EECC72FD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0113" y="3314700"/>
              <a:ext cx="0" cy="2256402"/>
            </a:xfrm>
            <a:prstGeom prst="straightConnector1">
              <a:avLst/>
            </a:prstGeom>
            <a:ln w="28575">
              <a:solidFill>
                <a:srgbClr val="FF5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261512C-EAAD-4E4B-A00E-F0F4E306F9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3538" y="3314700"/>
              <a:ext cx="4062943" cy="0"/>
            </a:xfrm>
            <a:prstGeom prst="straightConnector1">
              <a:avLst/>
            </a:prstGeom>
            <a:ln w="28575">
              <a:solidFill>
                <a:srgbClr val="FF5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8AC563E-51F3-4F3B-80EC-BB1AE2D54EC0}"/>
              </a:ext>
            </a:extLst>
          </p:cNvPr>
          <p:cNvGrpSpPr/>
          <p:nvPr/>
        </p:nvGrpSpPr>
        <p:grpSpPr>
          <a:xfrm rot="324243">
            <a:off x="3451767" y="3231119"/>
            <a:ext cx="167156" cy="167156"/>
            <a:chOff x="2124075" y="3309109"/>
            <a:chExt cx="223200" cy="2232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D2681B-CEBB-42B0-82EC-2B3D9FFD74A3}"/>
                </a:ext>
              </a:extLst>
            </p:cNvPr>
            <p:cNvCxnSpPr/>
            <p:nvPr/>
          </p:nvCxnSpPr>
          <p:spPr>
            <a:xfrm>
              <a:off x="2124075" y="3327548"/>
              <a:ext cx="223200" cy="18632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C92A988-D19F-4681-ACF2-07594CB1BD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24075" y="3327549"/>
              <a:ext cx="223200" cy="18632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40CD355A-7A81-4C17-B205-C3D41BC6A121}"/>
              </a:ext>
            </a:extLst>
          </p:cNvPr>
          <p:cNvSpPr/>
          <p:nvPr/>
        </p:nvSpPr>
        <p:spPr>
          <a:xfrm>
            <a:off x="7521533" y="5464276"/>
            <a:ext cx="137160" cy="1371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31865-0CEC-42DC-9C55-EE609DA52BE0}"/>
              </a:ext>
            </a:extLst>
          </p:cNvPr>
          <p:cNvSpPr/>
          <p:nvPr/>
        </p:nvSpPr>
        <p:spPr>
          <a:xfrm>
            <a:off x="7658693" y="512927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X</a:t>
            </a:r>
            <a:r>
              <a:rPr lang="en-US" b="1" dirty="0">
                <a:solidFill>
                  <a:srgbClr val="FF5050"/>
                </a:solidFill>
              </a:rPr>
              <a:t>’</a:t>
            </a:r>
            <a:endParaRPr lang="en-GB" b="1" dirty="0">
              <a:solidFill>
                <a:srgbClr val="FF505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A48A6E0-85D3-4AFE-AE3B-CE9D9788F866}"/>
              </a:ext>
            </a:extLst>
          </p:cNvPr>
          <p:cNvSpPr/>
          <p:nvPr/>
        </p:nvSpPr>
        <p:spPr>
          <a:xfrm>
            <a:off x="3629049" y="286689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y</a:t>
            </a:r>
            <a:r>
              <a:rPr lang="en-US" b="1" dirty="0">
                <a:solidFill>
                  <a:srgbClr val="FF5050"/>
                </a:solidFill>
              </a:rPr>
              <a:t>’</a:t>
            </a:r>
            <a:endParaRPr lang="en-GB" b="1" dirty="0">
              <a:solidFill>
                <a:srgbClr val="FF5050"/>
              </a:solidFill>
            </a:endParaRPr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ABB9CFA1-158B-4E5B-99F7-2D25D2B02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537" y="2795504"/>
            <a:ext cx="6024078" cy="1952995"/>
          </a:xfrm>
          <a:prstGeom prst="line">
            <a:avLst/>
          </a:prstGeom>
          <a:noFill/>
          <a:ln w="2556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D9BFB55F-BE7A-4A8E-8643-DB1AACE3AF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1732" y="3032964"/>
            <a:ext cx="6007692" cy="1486147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88BC4A69-EDFA-498E-9132-6722F2CDA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536" y="2286402"/>
            <a:ext cx="6015886" cy="2987661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F87775-3B6C-48A7-BA63-F3D20824A155}"/>
              </a:ext>
            </a:extLst>
          </p:cNvPr>
          <p:cNvSpPr/>
          <p:nvPr/>
        </p:nvSpPr>
        <p:spPr>
          <a:xfrm>
            <a:off x="8610600" y="2049094"/>
            <a:ext cx="2532375" cy="31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>
              <a:lnSpc>
                <a:spcPct val="8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Line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74A523-4B47-41DC-9AF2-A852238C659D}"/>
              </a:ext>
            </a:extLst>
          </p:cNvPr>
          <p:cNvSpPr/>
          <p:nvPr/>
        </p:nvSpPr>
        <p:spPr>
          <a:xfrm>
            <a:off x="8618700" y="2324161"/>
            <a:ext cx="2532375" cy="31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>
              <a:lnSpc>
                <a:spcPct val="8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19659"/>
                </a:solidFill>
              </a:rPr>
              <a:t>Line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9D3C1E-6C99-4415-8ECB-F80A05BA565B}"/>
              </a:ext>
            </a:extLst>
          </p:cNvPr>
          <p:cNvSpPr/>
          <p:nvPr/>
        </p:nvSpPr>
        <p:spPr>
          <a:xfrm>
            <a:off x="8618700" y="2599313"/>
            <a:ext cx="2532375" cy="31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>
              <a:lnSpc>
                <a:spcPct val="8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70C0"/>
                </a:solidFill>
              </a:rPr>
              <a:t>Line 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03D359-F939-444D-9A4D-B033591862FD}"/>
              </a:ext>
            </a:extLst>
          </p:cNvPr>
          <p:cNvSpPr/>
          <p:nvPr/>
        </p:nvSpPr>
        <p:spPr>
          <a:xfrm>
            <a:off x="8618700" y="2886241"/>
            <a:ext cx="2532375" cy="31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>
              <a:lnSpc>
                <a:spcPct val="8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B050"/>
                </a:solidFill>
              </a:rPr>
              <a:t>Line 4</a:t>
            </a:r>
          </a:p>
        </p:txBody>
      </p:sp>
      <p:pic>
        <p:nvPicPr>
          <p:cNvPr id="69" name="Picture 68" descr="A picture containing object&#10;&#10;Description automatically generated">
            <a:extLst>
              <a:ext uri="{FF2B5EF4-FFF2-40B4-BE49-F238E27FC236}">
                <a16:creationId xmlns:a16="http://schemas.microsoft.com/office/drawing/2014/main" id="{FA2F4AD0-3C55-4128-AE1A-EC33DA996A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/>
          <a:stretch/>
        </p:blipFill>
        <p:spPr>
          <a:xfrm>
            <a:off x="0" y="1720116"/>
            <a:ext cx="2430110" cy="11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896" y="387655"/>
            <a:ext cx="9394023" cy="1325563"/>
          </a:xfrm>
        </p:spPr>
        <p:txBody>
          <a:bodyPr/>
          <a:lstStyle/>
          <a:p>
            <a:r>
              <a:rPr lang="en-GB" dirty="0"/>
              <a:t>Regression: Finding the “</a:t>
            </a:r>
            <a:r>
              <a:rPr lang="en-GB" b="1" dirty="0"/>
              <a:t>best fit</a:t>
            </a:r>
            <a:r>
              <a:rPr lang="en-GB" dirty="0"/>
              <a:t>” line?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4E84BD-9824-4323-91E4-4F89E815066A}"/>
              </a:ext>
            </a:extLst>
          </p:cNvPr>
          <p:cNvGrpSpPr/>
          <p:nvPr/>
        </p:nvGrpSpPr>
        <p:grpSpPr>
          <a:xfrm>
            <a:off x="2583155" y="2302384"/>
            <a:ext cx="7067577" cy="3626553"/>
            <a:chOff x="2643973" y="1977643"/>
            <a:chExt cx="7067577" cy="3626553"/>
          </a:xfrm>
        </p:grpSpPr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279E418A-BBBA-4DD8-AE8A-116E55707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6164" y="2170734"/>
              <a:ext cx="6024078" cy="2491661"/>
            </a:xfrm>
            <a:prstGeom prst="line">
              <a:avLst/>
            </a:prstGeom>
            <a:noFill/>
            <a:ln w="25560">
              <a:solidFill>
                <a:srgbClr val="F196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DEB5DC-5120-4188-B804-DCC3E7FB2600}"/>
                </a:ext>
              </a:extLst>
            </p:cNvPr>
            <p:cNvGrpSpPr/>
            <p:nvPr/>
          </p:nvGrpSpPr>
          <p:grpSpPr>
            <a:xfrm>
              <a:off x="2643973" y="1977643"/>
              <a:ext cx="7067577" cy="3626553"/>
              <a:chOff x="927856" y="4463264"/>
              <a:chExt cx="3541231" cy="1817095"/>
            </a:xfrm>
          </p:grpSpPr>
          <p:grpSp>
            <p:nvGrpSpPr>
              <p:cNvPr id="67" name="Group 6">
                <a:extLst>
                  <a:ext uri="{FF2B5EF4-FFF2-40B4-BE49-F238E27FC236}">
                    <a16:creationId xmlns:a16="http://schemas.microsoft.com/office/drawing/2014/main" id="{17FFB9DC-E280-48B2-9E43-3913E1EE4A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3199" y="4876932"/>
                <a:ext cx="642938" cy="906463"/>
                <a:chOff x="1522" y="2209"/>
                <a:chExt cx="405" cy="571"/>
              </a:xfrm>
            </p:grpSpPr>
            <p:sp>
              <p:nvSpPr>
                <p:cNvPr id="68" name="Rectangle 7">
                  <a:extLst>
                    <a:ext uri="{FF2B5EF4-FFF2-40B4-BE49-F238E27FC236}">
                      <a16:creationId xmlns:a16="http://schemas.microsoft.com/office/drawing/2014/main" id="{8A105F95-0D28-43ED-B033-7B64242D0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2" y="2699"/>
                  <a:ext cx="53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dirty="0"/>
                </a:p>
              </p:txBody>
            </p:sp>
            <p:sp>
              <p:nvSpPr>
                <p:cNvPr id="76" name="Rectangle 15">
                  <a:extLst>
                    <a:ext uri="{FF2B5EF4-FFF2-40B4-BE49-F238E27FC236}">
                      <a16:creationId xmlns:a16="http://schemas.microsoft.com/office/drawing/2014/main" id="{5DB48D10-B496-4DB0-AFCD-C89F7ACB8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4" y="2209"/>
                  <a:ext cx="53" cy="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dirty="0"/>
                </a:p>
              </p:txBody>
            </p:sp>
          </p:grpSp>
          <p:sp>
            <p:nvSpPr>
              <p:cNvPr id="79" name="Text Box 18">
                <a:extLst>
                  <a:ext uri="{FF2B5EF4-FFF2-40B4-BE49-F238E27FC236}">
                    <a16:creationId xmlns:a16="http://schemas.microsoft.com/office/drawing/2014/main" id="{226AE558-B3E2-4F95-88F0-523E3E4E0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856" y="4463264"/>
                <a:ext cx="451552" cy="417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600" b="1" dirty="0">
                    <a:latin typeface="+mj-lt"/>
                  </a:rPr>
                  <a:t>Stock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600" b="1" dirty="0">
                    <a:latin typeface="+mj-lt"/>
                  </a:rPr>
                  <a:t>Price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altLang="en-US" sz="1600" b="1" dirty="0">
                    <a:latin typeface="+mj-lt"/>
                  </a:rPr>
                  <a:t>(y)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4ADCBAE-B204-4584-8F81-6E4D9F48C40C}"/>
                  </a:ext>
                </a:extLst>
              </p:cNvPr>
              <p:cNvCxnSpPr/>
              <p:nvPr/>
            </p:nvCxnSpPr>
            <p:spPr>
              <a:xfrm flipV="1">
                <a:off x="1409059" y="4533900"/>
                <a:ext cx="0" cy="15621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6DAAED-D666-4D8F-88CD-A1D8C47E0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9059" y="6096000"/>
                <a:ext cx="29819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4D1E4D-9799-4C2E-902D-C8C078B9DE2E}"/>
                  </a:ext>
                </a:extLst>
              </p:cNvPr>
              <p:cNvSpPr/>
              <p:nvPr/>
            </p:nvSpPr>
            <p:spPr>
              <a:xfrm>
                <a:off x="3094598" y="6124283"/>
                <a:ext cx="1374489" cy="156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449263" fontAlgn="base">
                  <a:lnSpc>
                    <a:spcPct val="89000"/>
                  </a:lnSpc>
                  <a:spcBef>
                    <a:spcPts val="3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600" dirty="0"/>
                  <a:t>Revenue (X)</a:t>
                </a: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A06C81-31DD-4F93-81D2-2BA6E7411493}"/>
                </a:ext>
              </a:extLst>
            </p:cNvPr>
            <p:cNvSpPr/>
            <p:nvPr/>
          </p:nvSpPr>
          <p:spPr>
            <a:xfrm>
              <a:off x="4255288" y="4158027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3172B90-29CE-4EA5-A1AE-69B351C690FA}"/>
                </a:ext>
              </a:extLst>
            </p:cNvPr>
            <p:cNvSpPr/>
            <p:nvPr/>
          </p:nvSpPr>
          <p:spPr>
            <a:xfrm>
              <a:off x="5658535" y="3329616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2B86DE-8556-400B-9168-5E9B72FB881B}"/>
                </a:ext>
              </a:extLst>
            </p:cNvPr>
            <p:cNvSpPr/>
            <p:nvPr/>
          </p:nvSpPr>
          <p:spPr>
            <a:xfrm>
              <a:off x="6420711" y="3690468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68D04A9-339A-4F93-9209-8F38338F6919}"/>
                </a:ext>
              </a:extLst>
            </p:cNvPr>
            <p:cNvSpPr/>
            <p:nvPr/>
          </p:nvSpPr>
          <p:spPr>
            <a:xfrm>
              <a:off x="7037205" y="3392117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656D5A-7985-42D2-A2CF-717D6A22C051}"/>
                </a:ext>
              </a:extLst>
            </p:cNvPr>
            <p:cNvSpPr/>
            <p:nvPr/>
          </p:nvSpPr>
          <p:spPr>
            <a:xfrm>
              <a:off x="7037205" y="3088032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CA69601-B3AE-43B0-BA09-4AEF949C21E1}"/>
                </a:ext>
              </a:extLst>
            </p:cNvPr>
            <p:cNvSpPr/>
            <p:nvPr/>
          </p:nvSpPr>
          <p:spPr>
            <a:xfrm>
              <a:off x="8060420" y="2868342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64A3D3-6F7B-44D6-B28E-6B9C5629048B}"/>
                </a:ext>
              </a:extLst>
            </p:cNvPr>
            <p:cNvSpPr/>
            <p:nvPr/>
          </p:nvSpPr>
          <p:spPr>
            <a:xfrm>
              <a:off x="8748103" y="2408469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AFFCCE5-19D2-4B9C-91EA-B95BBC0C9D1D}"/>
                </a:ext>
              </a:extLst>
            </p:cNvPr>
            <p:cNvSpPr/>
            <p:nvPr/>
          </p:nvSpPr>
          <p:spPr>
            <a:xfrm>
              <a:off x="5410897" y="4053297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8" name="Text Box 18">
            <a:extLst>
              <a:ext uri="{FF2B5EF4-FFF2-40B4-BE49-F238E27FC236}">
                <a16:creationId xmlns:a16="http://schemas.microsoft.com/office/drawing/2014/main" id="{C582067D-2C54-424A-85FD-7D78E1DD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605" y="2020709"/>
            <a:ext cx="2397265" cy="402291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f(x) = aX + 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74A523-4B47-41DC-9AF2-A852238C659D}"/>
              </a:ext>
            </a:extLst>
          </p:cNvPr>
          <p:cNvSpPr/>
          <p:nvPr/>
        </p:nvSpPr>
        <p:spPr>
          <a:xfrm>
            <a:off x="8618700" y="2324161"/>
            <a:ext cx="2532375" cy="31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>
              <a:lnSpc>
                <a:spcPct val="8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F19659"/>
                </a:solidFill>
              </a:rPr>
              <a:t>Line 2</a:t>
            </a:r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3FB6A0C4-1B60-4355-9EC9-A87E72C0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/>
          <a:stretch/>
        </p:blipFill>
        <p:spPr>
          <a:xfrm>
            <a:off x="0" y="1720116"/>
            <a:ext cx="2430110" cy="111885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51E4E98-1DE7-478F-927E-CCED7AC1E958}"/>
              </a:ext>
            </a:extLst>
          </p:cNvPr>
          <p:cNvGrpSpPr/>
          <p:nvPr/>
        </p:nvGrpSpPr>
        <p:grpSpPr>
          <a:xfrm>
            <a:off x="3542812" y="4555317"/>
            <a:ext cx="1924528" cy="983788"/>
            <a:chOff x="3543538" y="3314700"/>
            <a:chExt cx="4062943" cy="225640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C495EC2-C746-4EFA-80B2-7BED70FCA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0113" y="3314700"/>
              <a:ext cx="0" cy="225640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8D84B57-B62E-498F-93B6-534F9C48D5AA}"/>
                </a:ext>
              </a:extLst>
            </p:cNvPr>
            <p:cNvCxnSpPr>
              <a:cxnSpLocks/>
            </p:cNvCxnSpPr>
            <p:nvPr/>
          </p:nvCxnSpPr>
          <p:spPr>
            <a:xfrm>
              <a:off x="3543538" y="3314700"/>
              <a:ext cx="40629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171A959-7244-4D38-9418-6244F28CD391}"/>
              </a:ext>
            </a:extLst>
          </p:cNvPr>
          <p:cNvSpPr/>
          <p:nvPr/>
        </p:nvSpPr>
        <p:spPr>
          <a:xfrm>
            <a:off x="3525096" y="4164096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y</a:t>
            </a: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D946B4-F564-4E21-93CF-3F72FF957A37}"/>
              </a:ext>
            </a:extLst>
          </p:cNvPr>
          <p:cNvSpPr/>
          <p:nvPr/>
        </p:nvSpPr>
        <p:spPr>
          <a:xfrm>
            <a:off x="3508997" y="3841056"/>
            <a:ext cx="484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y</a:t>
            </a:r>
            <a:r>
              <a:rPr lang="en-US" altLang="en-US" b="1" dirty="0"/>
              <a:t>’</a:t>
            </a:r>
            <a:endParaRPr lang="en-GB" b="1" dirty="0"/>
          </a:p>
        </p:txBody>
      </p:sp>
      <p:sp>
        <p:nvSpPr>
          <p:cNvPr id="84" name="Rectangle 46">
            <a:extLst>
              <a:ext uri="{FF2B5EF4-FFF2-40B4-BE49-F238E27FC236}">
                <a16:creationId xmlns:a16="http://schemas.microsoft.com/office/drawing/2014/main" id="{E30157F3-EF9E-4881-B86D-27FF6BF2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323" y="4376391"/>
            <a:ext cx="2332988" cy="83317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/>
              <a:t>e = y – y’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   = y – (ax + b)</a:t>
            </a:r>
          </a:p>
        </p:txBody>
      </p:sp>
      <p:sp>
        <p:nvSpPr>
          <p:cNvPr id="89" name="Line 47">
            <a:extLst>
              <a:ext uri="{FF2B5EF4-FFF2-40B4-BE49-F238E27FC236}">
                <a16:creationId xmlns:a16="http://schemas.microsoft.com/office/drawing/2014/main" id="{D97AAC1C-5109-4C4A-A676-8AF86E7505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79286" y="3847753"/>
            <a:ext cx="147637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90" name="Text Box 48">
            <a:extLst>
              <a:ext uri="{FF2B5EF4-FFF2-40B4-BE49-F238E27FC236}">
                <a16:creationId xmlns:a16="http://schemas.microsoft.com/office/drawing/2014/main" id="{97B75409-E32C-47F2-BFC4-B02371BB1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98" y="3558828"/>
            <a:ext cx="1385888" cy="30638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 dirty="0"/>
              <a:t>observed value</a:t>
            </a:r>
          </a:p>
        </p:txBody>
      </p:sp>
      <p:sp>
        <p:nvSpPr>
          <p:cNvPr id="91" name="Text Box 49">
            <a:extLst>
              <a:ext uri="{FF2B5EF4-FFF2-40B4-BE49-F238E27FC236}">
                <a16:creationId xmlns:a16="http://schemas.microsoft.com/office/drawing/2014/main" id="{7B41F8E9-56A9-4873-B7B5-FF94BD08E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336" y="3919191"/>
            <a:ext cx="1389062" cy="306387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 dirty="0"/>
              <a:t>predicted value</a:t>
            </a:r>
          </a:p>
        </p:txBody>
      </p:sp>
      <p:sp>
        <p:nvSpPr>
          <p:cNvPr id="92" name="Line 50">
            <a:extLst>
              <a:ext uri="{FF2B5EF4-FFF2-40B4-BE49-F238E27FC236}">
                <a16:creationId xmlns:a16="http://schemas.microsoft.com/office/drawing/2014/main" id="{4841AA8A-10A1-4E86-9FAB-31C733618C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08844" y="4063653"/>
            <a:ext cx="222904" cy="3667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93" name="Text Box 49">
            <a:extLst>
              <a:ext uri="{FF2B5EF4-FFF2-40B4-BE49-F238E27FC236}">
                <a16:creationId xmlns:a16="http://schemas.microsoft.com/office/drawing/2014/main" id="{6559648A-1EEB-4A04-87B2-9C0D26DA3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8314" y="3964039"/>
            <a:ext cx="558464" cy="30995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 dirty="0"/>
              <a:t>error</a:t>
            </a:r>
          </a:p>
        </p:txBody>
      </p:sp>
      <p:sp>
        <p:nvSpPr>
          <p:cNvPr id="94" name="Line 47">
            <a:extLst>
              <a:ext uri="{FF2B5EF4-FFF2-40B4-BE49-F238E27FC236}">
                <a16:creationId xmlns:a16="http://schemas.microsoft.com/office/drawing/2014/main" id="{37F9015D-2F76-4385-A9C8-2771CEA6EE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57734" y="4257706"/>
            <a:ext cx="147638" cy="27018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380A30-E0B6-4761-9693-9321A8DCF5AC}"/>
              </a:ext>
            </a:extLst>
          </p:cNvPr>
          <p:cNvSpPr/>
          <p:nvPr/>
        </p:nvSpPr>
        <p:spPr>
          <a:xfrm>
            <a:off x="5317301" y="5597827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x</a:t>
            </a:r>
            <a:endParaRPr lang="en-GB" dirty="0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A155F163-2AC5-4DC4-89C4-AF0BF54DC9B2}"/>
              </a:ext>
            </a:extLst>
          </p:cNvPr>
          <p:cNvSpPr/>
          <p:nvPr/>
        </p:nvSpPr>
        <p:spPr>
          <a:xfrm>
            <a:off x="3190902" y="4199139"/>
            <a:ext cx="282774" cy="328748"/>
          </a:xfrm>
          <a:prstGeom prst="leftBrace">
            <a:avLst>
              <a:gd name="adj1" fmla="val 8209"/>
              <a:gd name="adj2" fmla="val 47999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A28AF-C380-481A-B2F8-0FCD7A0407D4}"/>
              </a:ext>
            </a:extLst>
          </p:cNvPr>
          <p:cNvSpPr/>
          <p:nvPr/>
        </p:nvSpPr>
        <p:spPr>
          <a:xfrm>
            <a:off x="2794835" y="41390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e</a:t>
            </a:r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313462E-1971-4D48-983C-2BE51D9548BC}"/>
              </a:ext>
            </a:extLst>
          </p:cNvPr>
          <p:cNvSpPr/>
          <p:nvPr/>
        </p:nvSpPr>
        <p:spPr>
          <a:xfrm>
            <a:off x="5377939" y="4120547"/>
            <a:ext cx="137160" cy="137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F4E4CAE-C343-4413-879D-25AE756D2D2D}"/>
              </a:ext>
            </a:extLst>
          </p:cNvPr>
          <p:cNvSpPr/>
          <p:nvPr/>
        </p:nvSpPr>
        <p:spPr>
          <a:xfrm>
            <a:off x="9852617" y="4034443"/>
            <a:ext cx="137160" cy="137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B6725A1-3B8E-4D8E-ACF9-6DA415205A70}"/>
              </a:ext>
            </a:extLst>
          </p:cNvPr>
          <p:cNvSpPr/>
          <p:nvPr/>
        </p:nvSpPr>
        <p:spPr>
          <a:xfrm>
            <a:off x="9313374" y="3758246"/>
            <a:ext cx="247638" cy="247638"/>
          </a:xfrm>
          <a:prstGeom prst="ellipse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0FD77D-45D0-4291-91A9-34D1432B353B}"/>
              </a:ext>
            </a:extLst>
          </p:cNvPr>
          <p:cNvGrpSpPr/>
          <p:nvPr/>
        </p:nvGrpSpPr>
        <p:grpSpPr>
          <a:xfrm>
            <a:off x="3551730" y="4199832"/>
            <a:ext cx="1915619" cy="1339273"/>
            <a:chOff x="3543538" y="3314700"/>
            <a:chExt cx="4062943" cy="2256402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95BC76D-3D12-4387-8532-8C69ED147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0113" y="3314700"/>
              <a:ext cx="0" cy="2256402"/>
            </a:xfrm>
            <a:prstGeom prst="straightConnector1">
              <a:avLst/>
            </a:prstGeom>
            <a:ln w="19050">
              <a:solidFill>
                <a:srgbClr val="FF5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F28DE39-14AC-4C9C-8DC2-0929B322F03E}"/>
                </a:ext>
              </a:extLst>
            </p:cNvPr>
            <p:cNvCxnSpPr>
              <a:cxnSpLocks/>
            </p:cNvCxnSpPr>
            <p:nvPr/>
          </p:nvCxnSpPr>
          <p:spPr>
            <a:xfrm>
              <a:off x="3543538" y="3314700"/>
              <a:ext cx="4062943" cy="0"/>
            </a:xfrm>
            <a:prstGeom prst="straightConnector1">
              <a:avLst/>
            </a:prstGeom>
            <a:ln w="19050">
              <a:solidFill>
                <a:srgbClr val="FF505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97EF1-2291-419A-BDF1-EBB879C0A827}"/>
              </a:ext>
            </a:extLst>
          </p:cNvPr>
          <p:cNvSpPr/>
          <p:nvPr/>
        </p:nvSpPr>
        <p:spPr>
          <a:xfrm>
            <a:off x="1580166" y="5034164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e = y – y</a:t>
            </a:r>
            <a:r>
              <a:rPr lang="en-US" altLang="en-US" b="1" dirty="0"/>
              <a:t>’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271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61" y="224895"/>
            <a:ext cx="8854803" cy="1325563"/>
          </a:xfrm>
        </p:spPr>
        <p:txBody>
          <a:bodyPr/>
          <a:lstStyle/>
          <a:p>
            <a:r>
              <a:rPr lang="en-GB" dirty="0"/>
              <a:t>Regression: Least Square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13</a:t>
            </a:fld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3FB6A0C4-1B60-4355-9EC9-A87E72C0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6"/>
          <a:stretch/>
        </p:blipFill>
        <p:spPr>
          <a:xfrm>
            <a:off x="-1" y="1763788"/>
            <a:ext cx="2418785" cy="111885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020F537-D2E7-40C9-9E06-9B8E9FBF5C8E}"/>
              </a:ext>
            </a:extLst>
          </p:cNvPr>
          <p:cNvGrpSpPr/>
          <p:nvPr/>
        </p:nvGrpSpPr>
        <p:grpSpPr>
          <a:xfrm>
            <a:off x="1764966" y="2080132"/>
            <a:ext cx="7067577" cy="3626553"/>
            <a:chOff x="2583155" y="2302384"/>
            <a:chExt cx="7067577" cy="362655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14E84BD-9824-4323-91E4-4F89E815066A}"/>
                </a:ext>
              </a:extLst>
            </p:cNvPr>
            <p:cNvGrpSpPr/>
            <p:nvPr/>
          </p:nvGrpSpPr>
          <p:grpSpPr>
            <a:xfrm>
              <a:off x="2583155" y="2302384"/>
              <a:ext cx="7067577" cy="3626553"/>
              <a:chOff x="2643973" y="1977643"/>
              <a:chExt cx="7067577" cy="3626553"/>
            </a:xfrm>
          </p:grpSpPr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279E418A-BBBA-4DD8-AE8A-116E55707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0689" y="2012372"/>
                <a:ext cx="5779710" cy="2871499"/>
              </a:xfrm>
              <a:prstGeom prst="line">
                <a:avLst/>
              </a:prstGeom>
              <a:noFill/>
              <a:ln w="25560">
                <a:solidFill>
                  <a:srgbClr val="F1965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7DEB5DC-5120-4188-B804-DCC3E7FB2600}"/>
                  </a:ext>
                </a:extLst>
              </p:cNvPr>
              <p:cNvGrpSpPr/>
              <p:nvPr/>
            </p:nvGrpSpPr>
            <p:grpSpPr>
              <a:xfrm>
                <a:off x="2643973" y="1977643"/>
                <a:ext cx="7067577" cy="3626553"/>
                <a:chOff x="927856" y="4463264"/>
                <a:chExt cx="3541231" cy="1817095"/>
              </a:xfrm>
            </p:grpSpPr>
            <p:grpSp>
              <p:nvGrpSpPr>
                <p:cNvPr id="67" name="Group 6">
                  <a:extLst>
                    <a:ext uri="{FF2B5EF4-FFF2-40B4-BE49-F238E27FC236}">
                      <a16:creationId xmlns:a16="http://schemas.microsoft.com/office/drawing/2014/main" id="{17FFB9DC-E280-48B2-9E43-3913E1EE4A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3199" y="4876932"/>
                  <a:ext cx="642938" cy="906463"/>
                  <a:chOff x="1522" y="2209"/>
                  <a:chExt cx="405" cy="571"/>
                </a:xfrm>
              </p:grpSpPr>
              <p:sp>
                <p:nvSpPr>
                  <p:cNvPr id="68" name="Rectangle 7">
                    <a:extLst>
                      <a:ext uri="{FF2B5EF4-FFF2-40B4-BE49-F238E27FC236}">
                        <a16:creationId xmlns:a16="http://schemas.microsoft.com/office/drawing/2014/main" id="{8A105F95-0D28-43ED-B033-7B64242D0F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2" y="2699"/>
                    <a:ext cx="53" cy="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76" name="Rectangle 15">
                    <a:extLst>
                      <a:ext uri="{FF2B5EF4-FFF2-40B4-BE49-F238E27FC236}">
                        <a16:creationId xmlns:a16="http://schemas.microsoft.com/office/drawing/2014/main" id="{5DB48D10-B496-4DB0-AFCD-C89F7ACB84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4" y="2209"/>
                    <a:ext cx="53" cy="8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en-US" altLang="en-US" dirty="0"/>
                  </a:p>
                </p:txBody>
              </p:sp>
            </p:grpSp>
            <p:sp>
              <p:nvSpPr>
                <p:cNvPr id="79" name="Text Box 18">
                  <a:extLst>
                    <a:ext uri="{FF2B5EF4-FFF2-40B4-BE49-F238E27FC236}">
                      <a16:creationId xmlns:a16="http://schemas.microsoft.com/office/drawing/2014/main" id="{226AE558-B3E2-4F95-88F0-523E3E4E06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7856" y="4463264"/>
                  <a:ext cx="451552" cy="417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en-US" sz="1600" b="1" dirty="0">
                      <a:latin typeface="+mj-lt"/>
                    </a:rPr>
                    <a:t>Stock</a:t>
                  </a:r>
                </a:p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en-US" sz="1600" b="1" dirty="0">
                      <a:latin typeface="+mj-lt"/>
                    </a:rPr>
                    <a:t>Price</a:t>
                  </a:r>
                </a:p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en-US" sz="1600" b="1" dirty="0">
                      <a:latin typeface="+mj-lt"/>
                    </a:rPr>
                    <a:t>(y)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D4ADCBAE-B204-4584-8F81-6E4D9F48C40C}"/>
                    </a:ext>
                  </a:extLst>
                </p:cNvPr>
                <p:cNvCxnSpPr/>
                <p:nvPr/>
              </p:nvCxnSpPr>
              <p:spPr>
                <a:xfrm flipV="1">
                  <a:off x="1409059" y="4533900"/>
                  <a:ext cx="0" cy="15621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76DAAED-D666-4D8F-88CD-A1D8C47E0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9059" y="6096000"/>
                  <a:ext cx="2981967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F4D1E4D-9799-4C2E-902D-C8C078B9DE2E}"/>
                    </a:ext>
                  </a:extLst>
                </p:cNvPr>
                <p:cNvSpPr/>
                <p:nvPr/>
              </p:nvSpPr>
              <p:spPr>
                <a:xfrm>
                  <a:off x="3094598" y="6124283"/>
                  <a:ext cx="1374489" cy="1560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 defTabSz="449263" fontAlgn="base">
                    <a:lnSpc>
                      <a:spcPct val="89000"/>
                    </a:lnSpc>
                    <a:spcBef>
                      <a:spcPts val="35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600" dirty="0"/>
                    <a:t>Revenue (X)</a:t>
                  </a:r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CA06C81-31DD-4F93-81D2-2BA6E7411493}"/>
                  </a:ext>
                </a:extLst>
              </p:cNvPr>
              <p:cNvSpPr/>
              <p:nvPr/>
            </p:nvSpPr>
            <p:spPr>
              <a:xfrm>
                <a:off x="4265711" y="4062484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FFCCE5-19D2-4B9C-91EA-B95BBC0C9D1D}"/>
                  </a:ext>
                </a:extLst>
              </p:cNvPr>
              <p:cNvSpPr/>
              <p:nvPr/>
            </p:nvSpPr>
            <p:spPr>
              <a:xfrm>
                <a:off x="5329264" y="4258474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3172B90-29CE-4EA5-A1AE-69B351C690FA}"/>
                  </a:ext>
                </a:extLst>
              </p:cNvPr>
              <p:cNvSpPr/>
              <p:nvPr/>
            </p:nvSpPr>
            <p:spPr>
              <a:xfrm>
                <a:off x="5700373" y="3227186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62B86DE-8556-400B-9168-5E9B72FB881B}"/>
                  </a:ext>
                </a:extLst>
              </p:cNvPr>
              <p:cNvSpPr/>
              <p:nvPr/>
            </p:nvSpPr>
            <p:spPr>
              <a:xfrm>
                <a:off x="6396725" y="3781002"/>
                <a:ext cx="247638" cy="245882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8D04A9-339A-4F93-9209-8F38338F6919}"/>
                  </a:ext>
                </a:extLst>
              </p:cNvPr>
              <p:cNvSpPr/>
              <p:nvPr/>
            </p:nvSpPr>
            <p:spPr>
              <a:xfrm>
                <a:off x="6995120" y="3949866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2656D5A-7985-42D2-A2CF-717D6A22C051}"/>
                  </a:ext>
                </a:extLst>
              </p:cNvPr>
              <p:cNvSpPr/>
              <p:nvPr/>
            </p:nvSpPr>
            <p:spPr>
              <a:xfrm>
                <a:off x="7341914" y="2497663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CA69601-B3AE-43B0-BA09-4AEF949C21E1}"/>
                  </a:ext>
                </a:extLst>
              </p:cNvPr>
              <p:cNvSpPr/>
              <p:nvPr/>
            </p:nvSpPr>
            <p:spPr>
              <a:xfrm>
                <a:off x="8021819" y="2917115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164A3D3-6F7B-44D6-B28E-6B9C5629048B}"/>
                  </a:ext>
                </a:extLst>
              </p:cNvPr>
              <p:cNvSpPr/>
              <p:nvPr/>
            </p:nvSpPr>
            <p:spPr>
              <a:xfrm>
                <a:off x="8740395" y="2516592"/>
                <a:ext cx="247638" cy="247638"/>
              </a:xfrm>
              <a:prstGeom prst="ellipse">
                <a:avLst/>
              </a:pr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921DB4-A4EA-47FE-BE5F-F423F6966727}"/>
                </a:ext>
              </a:extLst>
            </p:cNvPr>
            <p:cNvGrpSpPr/>
            <p:nvPr/>
          </p:nvGrpSpPr>
          <p:grpSpPr>
            <a:xfrm>
              <a:off x="4260132" y="2524398"/>
              <a:ext cx="4611844" cy="2411520"/>
              <a:chOff x="4260132" y="2524398"/>
              <a:chExt cx="4611844" cy="241152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DBB986F-8DB6-4F6C-94AD-D59311AD5CA4}"/>
                  </a:ext>
                </a:extLst>
              </p:cNvPr>
              <p:cNvSpPr/>
              <p:nvPr/>
            </p:nvSpPr>
            <p:spPr>
              <a:xfrm>
                <a:off x="5694794" y="4063146"/>
                <a:ext cx="137160" cy="137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00E5347-1A37-4B4E-A3E2-7A376D820C0C}"/>
                  </a:ext>
                </a:extLst>
              </p:cNvPr>
              <p:cNvSpPr/>
              <p:nvPr/>
            </p:nvSpPr>
            <p:spPr>
              <a:xfrm>
                <a:off x="4260132" y="4798758"/>
                <a:ext cx="137160" cy="137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7E34764-8C32-4C5D-B756-F5717A06D5ED}"/>
                  </a:ext>
                </a:extLst>
              </p:cNvPr>
              <p:cNvSpPr/>
              <p:nvPr/>
            </p:nvSpPr>
            <p:spPr>
              <a:xfrm>
                <a:off x="6359893" y="3739142"/>
                <a:ext cx="137160" cy="137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7183A24-7DD2-4CAB-93DC-CCAA0E551510}"/>
                  </a:ext>
                </a:extLst>
              </p:cNvPr>
              <p:cNvSpPr/>
              <p:nvPr/>
            </p:nvSpPr>
            <p:spPr>
              <a:xfrm>
                <a:off x="8016240" y="2876132"/>
                <a:ext cx="137160" cy="137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3705AA3-4A74-43CB-A702-2F47C3F92EE0}"/>
                  </a:ext>
                </a:extLst>
              </p:cNvPr>
              <p:cNvSpPr/>
              <p:nvPr/>
            </p:nvSpPr>
            <p:spPr>
              <a:xfrm>
                <a:off x="5323685" y="4248849"/>
                <a:ext cx="137160" cy="137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1315CD-D126-4A75-A76E-004026B31BAA}"/>
                  </a:ext>
                </a:extLst>
              </p:cNvPr>
              <p:cNvSpPr/>
              <p:nvPr/>
            </p:nvSpPr>
            <p:spPr>
              <a:xfrm>
                <a:off x="8734816" y="2524398"/>
                <a:ext cx="137160" cy="137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E2FEE6F-E632-47A1-872B-2184E66D07AA}"/>
                  </a:ext>
                </a:extLst>
              </p:cNvPr>
              <p:cNvSpPr/>
              <p:nvPr/>
            </p:nvSpPr>
            <p:spPr>
              <a:xfrm>
                <a:off x="6989541" y="3401540"/>
                <a:ext cx="137160" cy="137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DD5101A-A34E-4843-B3F5-9A65F718B698}"/>
                  </a:ext>
                </a:extLst>
              </p:cNvPr>
              <p:cNvSpPr/>
              <p:nvPr/>
            </p:nvSpPr>
            <p:spPr>
              <a:xfrm>
                <a:off x="7336335" y="3258170"/>
                <a:ext cx="137160" cy="13716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1DD7C6-AC29-40C7-B4C1-AC67F1630910}"/>
                </a:ext>
              </a:extLst>
            </p:cNvPr>
            <p:cNvCxnSpPr>
              <a:cxnSpLocks/>
            </p:cNvCxnSpPr>
            <p:nvPr/>
          </p:nvCxnSpPr>
          <p:spPr>
            <a:xfrm>
              <a:off x="4328712" y="4518309"/>
              <a:ext cx="0" cy="3601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663A895-5AAB-4FDB-BDBA-7438422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5392265" y="4314478"/>
              <a:ext cx="0" cy="3601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78EB43B-B006-4DAF-8D2F-FCD4A1346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374" y="3681816"/>
              <a:ext cx="4388" cy="43093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763A752-90FA-4B45-B051-3AB456FE6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085" y="3817913"/>
              <a:ext cx="4388" cy="43093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3589D7F-A483-47FE-9C72-1BBD7FB43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6245" y="3440071"/>
              <a:ext cx="4702" cy="102379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F53A6CF-E2F2-4268-867A-2A09E5EE4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820" y="2949427"/>
              <a:ext cx="2351" cy="37732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9CE27BB-E434-43DC-8E3A-4FE9ACF48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3396" y="2579439"/>
              <a:ext cx="2351" cy="37732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7BC7763-0683-4CA3-852E-428CF3C2F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7756" y="2938937"/>
              <a:ext cx="2351" cy="37732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8A97FF-53AA-4D75-9CE0-436A32E3D23A}"/>
                </a:ext>
              </a:extLst>
            </p:cNvPr>
            <p:cNvSpPr/>
            <p:nvPr/>
          </p:nvSpPr>
          <p:spPr>
            <a:xfrm>
              <a:off x="3843598" y="452236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</a:t>
              </a:r>
              <a:r>
                <a:rPr lang="en-US" altLang="en-US" baseline="-25000" dirty="0"/>
                <a:t>1</a:t>
              </a:r>
              <a:endParaRPr lang="en-GB" baseline="-250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99D323E-022C-4302-B0A1-4F3E51DB3B0F}"/>
                </a:ext>
              </a:extLst>
            </p:cNvPr>
            <p:cNvSpPr/>
            <p:nvPr/>
          </p:nvSpPr>
          <p:spPr>
            <a:xfrm>
              <a:off x="5490691" y="433090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</a:t>
              </a:r>
              <a:r>
                <a:rPr lang="en-US" altLang="en-US" baseline="-25000" dirty="0"/>
                <a:t>2</a:t>
              </a:r>
              <a:endParaRPr lang="en-GB" baseline="-250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F8157E1-D558-4085-AA7D-CCF5A5DF07DE}"/>
                </a:ext>
              </a:extLst>
            </p:cNvPr>
            <p:cNvSpPr/>
            <p:nvPr/>
          </p:nvSpPr>
          <p:spPr>
            <a:xfrm>
              <a:off x="5307674" y="3683500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</a:t>
              </a:r>
              <a:r>
                <a:rPr lang="en-US" altLang="en-US" baseline="-25000" dirty="0"/>
                <a:t>3</a:t>
              </a:r>
              <a:endParaRPr lang="en-GB" baseline="-250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E66FB29-6578-4B27-8A62-E04F457F684D}"/>
                </a:ext>
              </a:extLst>
            </p:cNvPr>
            <p:cNvSpPr/>
            <p:nvPr/>
          </p:nvSpPr>
          <p:spPr>
            <a:xfrm>
              <a:off x="6450808" y="3788354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</a:t>
              </a:r>
              <a:r>
                <a:rPr lang="en-US" altLang="en-US" baseline="-25000" dirty="0"/>
                <a:t>4</a:t>
              </a:r>
              <a:endParaRPr lang="en-GB" baseline="-250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97D765D-B6EA-48A0-B14B-B0DB3DF2B18F}"/>
                </a:ext>
              </a:extLst>
            </p:cNvPr>
            <p:cNvSpPr/>
            <p:nvPr/>
          </p:nvSpPr>
          <p:spPr>
            <a:xfrm>
              <a:off x="7060554" y="3569628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</a:t>
              </a:r>
              <a:r>
                <a:rPr lang="en-US" altLang="en-US" baseline="-25000" dirty="0"/>
                <a:t>5</a:t>
              </a:r>
              <a:endParaRPr lang="en-GB" baseline="-250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4E9EDDC-8ABF-4D19-8C19-F9B838104F1B}"/>
                </a:ext>
              </a:extLst>
            </p:cNvPr>
            <p:cNvSpPr/>
            <p:nvPr/>
          </p:nvSpPr>
          <p:spPr>
            <a:xfrm>
              <a:off x="6983932" y="2882491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</a:t>
              </a:r>
              <a:r>
                <a:rPr lang="en-US" altLang="en-US" baseline="-25000" dirty="0"/>
                <a:t>6</a:t>
              </a:r>
              <a:endParaRPr lang="en-GB" baseline="-250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4DD0648-2EA9-4351-9636-CF8C6F9F1BCD}"/>
                </a:ext>
              </a:extLst>
            </p:cNvPr>
            <p:cNvSpPr/>
            <p:nvPr/>
          </p:nvSpPr>
          <p:spPr>
            <a:xfrm>
              <a:off x="8146731" y="2925344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</a:t>
              </a:r>
              <a:r>
                <a:rPr lang="en-US" altLang="en-US" baseline="-25000" dirty="0"/>
                <a:t>7</a:t>
              </a:r>
              <a:endParaRPr lang="en-GB" baseline="-250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D07E096-495B-4927-8F2A-8689873DCED3}"/>
                </a:ext>
              </a:extLst>
            </p:cNvPr>
            <p:cNvSpPr/>
            <p:nvPr/>
          </p:nvSpPr>
          <p:spPr>
            <a:xfrm>
              <a:off x="8852101" y="2522553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</a:t>
              </a:r>
              <a:r>
                <a:rPr lang="en-US" altLang="en-US" baseline="-25000" dirty="0"/>
                <a:t>8</a:t>
              </a:r>
              <a:endParaRPr lang="en-GB" baseline="-25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CCA16E-6AA8-4B2C-B09C-04E182171E0D}"/>
              </a:ext>
            </a:extLst>
          </p:cNvPr>
          <p:cNvGrpSpPr/>
          <p:nvPr/>
        </p:nvGrpSpPr>
        <p:grpSpPr>
          <a:xfrm>
            <a:off x="10263249" y="4002384"/>
            <a:ext cx="1586199" cy="654969"/>
            <a:chOff x="618652" y="4052065"/>
            <a:chExt cx="1586199" cy="65496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ED145E5-60F3-4B98-8626-AFC3596C2150}"/>
                </a:ext>
              </a:extLst>
            </p:cNvPr>
            <p:cNvSpPr/>
            <p:nvPr/>
          </p:nvSpPr>
          <p:spPr>
            <a:xfrm>
              <a:off x="618652" y="4459396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94067EB-7124-4F3E-8CE2-0788418D25EA}"/>
                </a:ext>
              </a:extLst>
            </p:cNvPr>
            <p:cNvSpPr/>
            <p:nvPr/>
          </p:nvSpPr>
          <p:spPr>
            <a:xfrm>
              <a:off x="673891" y="4105743"/>
              <a:ext cx="137160" cy="1371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5317890-4C64-4194-A196-87F7486F08DF}"/>
                </a:ext>
              </a:extLst>
            </p:cNvPr>
            <p:cNvSpPr/>
            <p:nvPr/>
          </p:nvSpPr>
          <p:spPr>
            <a:xfrm>
              <a:off x="958997" y="4052065"/>
              <a:ext cx="12458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Error</a:t>
              </a:r>
            </a:p>
            <a:p>
              <a:r>
                <a:rPr lang="en-US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en-US" i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y</a:t>
              </a:r>
              <a:r>
                <a:rPr lang="en-US" altLang="en-US" i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y</a:t>
              </a:r>
              <a:r>
                <a:rPr lang="en-US" altLang="en-US" i="1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GB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E554CF6-BDBC-492C-8530-F11EA5A756D5}"/>
                </a:ext>
              </a:extLst>
            </p:cNvPr>
            <p:cNvCxnSpPr>
              <a:cxnSpLocks/>
            </p:cNvCxnSpPr>
            <p:nvPr/>
          </p:nvCxnSpPr>
          <p:spPr>
            <a:xfrm>
              <a:off x="742471" y="4205921"/>
              <a:ext cx="0" cy="3601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872B-CC1B-4CAC-958C-14BC5C0C3F41}"/>
              </a:ext>
            </a:extLst>
          </p:cNvPr>
          <p:cNvSpPr/>
          <p:nvPr/>
        </p:nvSpPr>
        <p:spPr>
          <a:xfrm>
            <a:off x="9088476" y="1466065"/>
            <a:ext cx="2777065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450"/>
              </a:spcBef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cs typeface="Arial" panose="020B0604020202020204" pitchFamily="34" charset="0"/>
              </a:rPr>
              <a:t>Best Fit </a:t>
            </a:r>
          </a:p>
          <a:p>
            <a:pPr marL="285750" indent="-285750">
              <a:spcBef>
                <a:spcPts val="450"/>
              </a:spcBef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cs typeface="Arial" panose="020B0604020202020204" pitchFamily="34" charset="0"/>
              </a:rPr>
              <a:t>Find the line (parameters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a and b </a:t>
            </a:r>
            <a:r>
              <a:rPr lang="en-US" altLang="en-US" dirty="0">
                <a:cs typeface="Arial" panose="020B0604020202020204" pitchFamily="34" charset="0"/>
              </a:rPr>
              <a:t>of a line equation) that minimize the norm of the </a:t>
            </a:r>
            <a:r>
              <a:rPr lang="en-US" altLang="en-US" i="1" dirty="0"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errors</a:t>
            </a:r>
          </a:p>
          <a:p>
            <a:pPr marL="285750" indent="-285750">
              <a:spcBef>
                <a:spcPts val="450"/>
              </a:spcBef>
              <a:buClr>
                <a:srgbClr val="00B050"/>
              </a:buClr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cs typeface="Arial" panose="020B0604020202020204" pitchFamily="34" charset="0"/>
              </a:rPr>
              <a:t>(sum of the squares)</a:t>
            </a:r>
          </a:p>
        </p:txBody>
      </p:sp>
      <p:graphicFrame>
        <p:nvGraphicFramePr>
          <p:cNvPr id="121" name="Object 5">
            <a:extLst>
              <a:ext uri="{FF2B5EF4-FFF2-40B4-BE49-F238E27FC236}">
                <a16:creationId xmlns:a16="http://schemas.microsoft.com/office/drawing/2014/main" id="{92C833EF-4A73-4342-BC59-B0F61909A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0863" y="4889500"/>
          <a:ext cx="229076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1489" imgH="368283" progId="">
                  <p:embed/>
                </p:oleObj>
              </mc:Choice>
              <mc:Fallback>
                <p:oleObj r:id="rId3" imgW="491489" imgH="368283" progId="">
                  <p:embed/>
                  <p:pic>
                    <p:nvPicPr>
                      <p:cNvPr id="121" name="Object 5">
                        <a:extLst>
                          <a:ext uri="{FF2B5EF4-FFF2-40B4-BE49-F238E27FC236}">
                            <a16:creationId xmlns:a16="http://schemas.microsoft.com/office/drawing/2014/main" id="{92C833EF-4A73-4342-BC59-B0F61909A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0863" y="4889500"/>
                        <a:ext cx="229076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Footer Placeholder 20">
            <a:extLst>
              <a:ext uri="{FF2B5EF4-FFF2-40B4-BE49-F238E27FC236}">
                <a16:creationId xmlns:a16="http://schemas.microsoft.com/office/drawing/2014/main" id="{80B0D946-9A07-422A-95FE-1E60A356F079}"/>
              </a:ext>
            </a:extLst>
          </p:cNvPr>
          <p:cNvSpPr txBox="1">
            <a:spLocks/>
          </p:cNvSpPr>
          <p:nvPr/>
        </p:nvSpPr>
        <p:spPr>
          <a:xfrm>
            <a:off x="1746739" y="1115864"/>
            <a:ext cx="4491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Minimisation of Squared Error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4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965835"/>
          </a:xfrm>
        </p:spPr>
        <p:txBody>
          <a:bodyPr/>
          <a:lstStyle/>
          <a:p>
            <a:r>
              <a:rPr lang="en-GB" dirty="0"/>
              <a:t>Linear Regression Example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88660" y="1323658"/>
            <a:ext cx="5643880" cy="3949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/>
          </a:p>
          <a:p>
            <a:r>
              <a:rPr lang="en-GB" sz="3200" dirty="0"/>
              <a:t>We are interested in</a:t>
            </a:r>
          </a:p>
          <a:p>
            <a:pPr lvl="1"/>
            <a:r>
              <a:rPr lang="en-GB" sz="2800" dirty="0"/>
              <a:t>learning</a:t>
            </a:r>
            <a:r>
              <a:rPr lang="en-GB" sz="2800" b="1" dirty="0"/>
              <a:t> how the different advertising budgets affect sales</a:t>
            </a:r>
            <a:r>
              <a:rPr lang="en-GB" sz="2800" dirty="0"/>
              <a:t>. 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predicting </a:t>
            </a:r>
            <a:r>
              <a:rPr lang="en-GB" sz="2800" b="1" dirty="0"/>
              <a:t>how changing advertising budgets will affect sales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5" y="1983401"/>
            <a:ext cx="4491067" cy="28911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C7F4-75FF-4702-8420-BB90AA7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14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D8A5-EB60-4A08-993B-F738B33C14C5}"/>
              </a:ext>
            </a:extLst>
          </p:cNvPr>
          <p:cNvSpPr txBox="1"/>
          <p:nvPr/>
        </p:nvSpPr>
        <p:spPr>
          <a:xfrm>
            <a:off x="759460" y="1723402"/>
            <a:ext cx="449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Dataset of an advertising company sales </a:t>
            </a:r>
          </a:p>
        </p:txBody>
      </p:sp>
    </p:spTree>
    <p:extLst>
      <p:ext uri="{BB962C8B-B14F-4D97-AF65-F5344CB8AC3E}">
        <p14:creationId xmlns:p14="http://schemas.microsoft.com/office/powerpoint/2010/main" val="160361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965835"/>
          </a:xfrm>
        </p:spPr>
        <p:txBody>
          <a:bodyPr/>
          <a:lstStyle/>
          <a:p>
            <a:r>
              <a:rPr lang="en-GB" dirty="0"/>
              <a:t>Linear Regression Example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327784"/>
            <a:ext cx="1062171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Three Linear regression models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84" y="2339497"/>
            <a:ext cx="8609198" cy="28865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CD4C-2231-418C-B4FF-C442702C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15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1F996-9E9E-436A-B37D-656F64A101D6}"/>
              </a:ext>
            </a:extLst>
          </p:cNvPr>
          <p:cNvSpPr txBox="1"/>
          <p:nvPr/>
        </p:nvSpPr>
        <p:spPr>
          <a:xfrm>
            <a:off x="1751887" y="5530216"/>
            <a:ext cx="840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 between each of the three different budgets and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4EC65-D60E-4FC8-BE88-794D02B32E27}"/>
              </a:ext>
            </a:extLst>
          </p:cNvPr>
          <p:cNvSpPr txBox="1"/>
          <p:nvPr/>
        </p:nvSpPr>
        <p:spPr>
          <a:xfrm>
            <a:off x="1109838" y="1791729"/>
            <a:ext cx="449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Multivariate data</a:t>
            </a:r>
          </a:p>
        </p:txBody>
      </p:sp>
    </p:spTree>
    <p:extLst>
      <p:ext uri="{BB962C8B-B14F-4D97-AF65-F5344CB8AC3E}">
        <p14:creationId xmlns:p14="http://schemas.microsoft.com/office/powerpoint/2010/main" val="138262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209" y="259341"/>
            <a:ext cx="8940218" cy="1325563"/>
          </a:xfrm>
        </p:spPr>
        <p:txBody>
          <a:bodyPr/>
          <a:lstStyle/>
          <a:p>
            <a:r>
              <a:rPr lang="en-GB" dirty="0"/>
              <a:t>Multivariate Linear Regression Models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16</a:t>
            </a:fld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D9A131-23C5-4F28-8FFE-CC9C12613887}"/>
              </a:ext>
            </a:extLst>
          </p:cNvPr>
          <p:cNvGrpSpPr/>
          <p:nvPr/>
        </p:nvGrpSpPr>
        <p:grpSpPr>
          <a:xfrm>
            <a:off x="9939517" y="1886013"/>
            <a:ext cx="927728" cy="927728"/>
            <a:chOff x="8404525" y="2943052"/>
            <a:chExt cx="1581150" cy="1581150"/>
          </a:xfrm>
        </p:grpSpPr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2DDE6B5D-CA6F-4F10-B80B-8E6EF868569C}"/>
                </a:ext>
              </a:extLst>
            </p:cNvPr>
            <p:cNvSpPr/>
            <p:nvPr/>
          </p:nvSpPr>
          <p:spPr>
            <a:xfrm>
              <a:off x="8404525" y="2943052"/>
              <a:ext cx="1581150" cy="158115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42F66A-AE8F-4B3A-A1D7-616E9372373E}"/>
                </a:ext>
              </a:extLst>
            </p:cNvPr>
            <p:cNvSpPr/>
            <p:nvPr/>
          </p:nvSpPr>
          <p:spPr>
            <a:xfrm>
              <a:off x="8499841" y="3748455"/>
              <a:ext cx="1102482" cy="419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/>
                <a:t>MODEL</a:t>
              </a:r>
            </a:p>
          </p:txBody>
        </p:sp>
      </p:grpSp>
      <p:grpSp>
        <p:nvGrpSpPr>
          <p:cNvPr id="67" name="Group 6">
            <a:extLst>
              <a:ext uri="{FF2B5EF4-FFF2-40B4-BE49-F238E27FC236}">
                <a16:creationId xmlns:a16="http://schemas.microsoft.com/office/drawing/2014/main" id="{17FFB9DC-E280-48B2-9E43-3913E1EE4AB3}"/>
              </a:ext>
            </a:extLst>
          </p:cNvPr>
          <p:cNvGrpSpPr>
            <a:grpSpLocks/>
          </p:cNvGrpSpPr>
          <p:nvPr/>
        </p:nvGrpSpPr>
        <p:grpSpPr bwMode="auto">
          <a:xfrm>
            <a:off x="3636542" y="2659626"/>
            <a:ext cx="1283173" cy="1809116"/>
            <a:chOff x="1522" y="2209"/>
            <a:chExt cx="405" cy="571"/>
          </a:xfrm>
        </p:grpSpPr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8A105F95-0D28-43ED-B033-7B64242D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2699"/>
              <a:ext cx="5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76" name="Rectangle 15">
              <a:extLst>
                <a:ext uri="{FF2B5EF4-FFF2-40B4-BE49-F238E27FC236}">
                  <a16:creationId xmlns:a16="http://schemas.microsoft.com/office/drawing/2014/main" id="{5DB48D10-B496-4DB0-AFCD-C89F7ACB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209"/>
              <a:ext cx="5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</p:grpSp>
      <p:sp>
        <p:nvSpPr>
          <p:cNvPr id="79" name="Text Box 18">
            <a:extLst>
              <a:ext uri="{FF2B5EF4-FFF2-40B4-BE49-F238E27FC236}">
                <a16:creationId xmlns:a16="http://schemas.microsoft.com/office/drawing/2014/main" id="{226AE558-B3E2-4F95-88F0-523E3E4E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006" y="2496911"/>
            <a:ext cx="765853" cy="58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600" b="1" dirty="0">
                <a:latin typeface="+mj-lt"/>
              </a:rPr>
              <a:t>Sales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en-US" sz="1600" b="1" dirty="0">
                <a:latin typeface="+mj-lt"/>
              </a:rPr>
              <a:t>(Y)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ADCBAE-B204-4584-8F81-6E4D9F48C40C}"/>
              </a:ext>
            </a:extLst>
          </p:cNvPr>
          <p:cNvCxnSpPr/>
          <p:nvPr/>
        </p:nvCxnSpPr>
        <p:spPr>
          <a:xfrm flipV="1">
            <a:off x="2350969" y="1975004"/>
            <a:ext cx="0" cy="3117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6DAAED-D666-4D8F-88CD-A1D8C47E0E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348138" y="5086783"/>
            <a:ext cx="4028457" cy="15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4D1E4D-9799-4C2E-902D-C8C078B9DE2E}"/>
              </a:ext>
            </a:extLst>
          </p:cNvPr>
          <p:cNvSpPr/>
          <p:nvPr/>
        </p:nvSpPr>
        <p:spPr>
          <a:xfrm>
            <a:off x="6376595" y="4946480"/>
            <a:ext cx="1414727" cy="31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>
              <a:lnSpc>
                <a:spcPct val="8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/>
              <a:t>TV (X</a:t>
            </a:r>
            <a:r>
              <a:rPr lang="en-US" sz="1600" b="1" baseline="-25000" dirty="0"/>
              <a:t>2</a:t>
            </a:r>
            <a:r>
              <a:rPr lang="en-US" sz="1600" b="1" dirty="0"/>
              <a:t> )</a:t>
            </a:r>
          </a:p>
        </p:txBody>
      </p:sp>
      <p:sp>
        <p:nvSpPr>
          <p:cNvPr id="58" name="Text Box 18">
            <a:extLst>
              <a:ext uri="{FF2B5EF4-FFF2-40B4-BE49-F238E27FC236}">
                <a16:creationId xmlns:a16="http://schemas.microsoft.com/office/drawing/2014/main" id="{C582067D-2C54-424A-85FD-7D78E1DD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734" y="3293351"/>
            <a:ext cx="3759425" cy="371513"/>
          </a:xfrm>
          <a:prstGeom prst="rect">
            <a:avLst/>
          </a:prstGeom>
          <a:solidFill>
            <a:srgbClr val="CCFF66">
              <a:alpha val="70000"/>
            </a:srgbClr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 f(x) =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A5147C-516A-4289-B448-EF9B6295C3DB}"/>
              </a:ext>
            </a:extLst>
          </p:cNvPr>
          <p:cNvSpPr/>
          <p:nvPr/>
        </p:nvSpPr>
        <p:spPr>
          <a:xfrm>
            <a:off x="8479652" y="4468337"/>
            <a:ext cx="14664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Slope</a:t>
            </a:r>
          </a:p>
          <a:p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dy/dX</a:t>
            </a:r>
          </a:p>
          <a:p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dy/dZ</a:t>
            </a:r>
          </a:p>
          <a:p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2228C4-85AE-43E8-82D0-90E2AD8CEFF4}"/>
              </a:ext>
            </a:extLst>
          </p:cNvPr>
          <p:cNvSpPr/>
          <p:nvPr/>
        </p:nvSpPr>
        <p:spPr>
          <a:xfrm>
            <a:off x="10441108" y="4468337"/>
            <a:ext cx="1175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</a:t>
            </a:r>
            <a:endParaRPr lang="en-GB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GB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altLang="en-US" sz="16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26E09A-0EE6-4FFC-9E81-1CD4105FCD42}"/>
              </a:ext>
            </a:extLst>
          </p:cNvPr>
          <p:cNvCxnSpPr>
            <a:cxnSpLocks/>
          </p:cNvCxnSpPr>
          <p:nvPr/>
        </p:nvCxnSpPr>
        <p:spPr>
          <a:xfrm flipH="1">
            <a:off x="8829675" y="3695642"/>
            <a:ext cx="389518" cy="82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0C46F0-C9B5-45A3-BE81-3766520BADD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0639115" y="3659343"/>
            <a:ext cx="389518" cy="80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rrow: Curved Left 87">
            <a:extLst>
              <a:ext uri="{FF2B5EF4-FFF2-40B4-BE49-F238E27FC236}">
                <a16:creationId xmlns:a16="http://schemas.microsoft.com/office/drawing/2014/main" id="{66734153-35C2-41E4-9345-9646013FC6A7}"/>
              </a:ext>
            </a:extLst>
          </p:cNvPr>
          <p:cNvSpPr/>
          <p:nvPr/>
        </p:nvSpPr>
        <p:spPr>
          <a:xfrm flipV="1">
            <a:off x="11048718" y="2083286"/>
            <a:ext cx="610164" cy="1438216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Footer Placeholder 20">
            <a:extLst>
              <a:ext uri="{FF2B5EF4-FFF2-40B4-BE49-F238E27FC236}">
                <a16:creationId xmlns:a16="http://schemas.microsoft.com/office/drawing/2014/main" id="{3219367F-F852-431A-AF96-504DCF7313D8}"/>
              </a:ext>
            </a:extLst>
          </p:cNvPr>
          <p:cNvSpPr txBox="1">
            <a:spLocks/>
          </p:cNvSpPr>
          <p:nvPr/>
        </p:nvSpPr>
        <p:spPr>
          <a:xfrm>
            <a:off x="1662209" y="1181868"/>
            <a:ext cx="4491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Taking all variables into account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B5BAC7-48CE-42A5-BF6A-A97C236ACC31}"/>
              </a:ext>
            </a:extLst>
          </p:cNvPr>
          <p:cNvCxnSpPr>
            <a:cxnSpLocks/>
          </p:cNvCxnSpPr>
          <p:nvPr/>
        </p:nvCxnSpPr>
        <p:spPr>
          <a:xfrm flipV="1">
            <a:off x="2350968" y="3907780"/>
            <a:ext cx="2987324" cy="116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3FC4241-32EF-4E1C-9C69-CB1A5E5D9A9C}"/>
              </a:ext>
            </a:extLst>
          </p:cNvPr>
          <p:cNvSpPr/>
          <p:nvPr/>
        </p:nvSpPr>
        <p:spPr>
          <a:xfrm>
            <a:off x="4586501" y="3601976"/>
            <a:ext cx="2532375" cy="31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>
              <a:lnSpc>
                <a:spcPct val="8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/>
              <a:t>radio (X</a:t>
            </a:r>
            <a:r>
              <a:rPr lang="en-US" sz="1600" b="1" baseline="-25000" dirty="0"/>
              <a:t>1</a:t>
            </a:r>
            <a:r>
              <a:rPr lang="en-US" sz="1600" b="1" dirty="0"/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5386D8-B85D-412A-AC94-68445B7DD1F6}"/>
              </a:ext>
            </a:extLst>
          </p:cNvPr>
          <p:cNvCxnSpPr>
            <a:cxnSpLocks/>
          </p:cNvCxnSpPr>
          <p:nvPr/>
        </p:nvCxnSpPr>
        <p:spPr>
          <a:xfrm flipH="1">
            <a:off x="1695936" y="5073461"/>
            <a:ext cx="655031" cy="718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A718C2E-5CEA-4A79-AF39-859DB950DD4C}"/>
              </a:ext>
            </a:extLst>
          </p:cNvPr>
          <p:cNvSpPr/>
          <p:nvPr/>
        </p:nvSpPr>
        <p:spPr>
          <a:xfrm>
            <a:off x="327917" y="5917110"/>
            <a:ext cx="2532375" cy="31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>
              <a:lnSpc>
                <a:spcPct val="8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/>
              <a:t>newspaper (X</a:t>
            </a:r>
            <a:r>
              <a:rPr lang="en-US" sz="1600" b="1" baseline="-25000" dirty="0"/>
              <a:t>3</a:t>
            </a:r>
            <a:r>
              <a:rPr lang="en-US" sz="1600" b="1" dirty="0"/>
              <a:t>)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4C8877BE-4627-495B-BF0B-FBFAF52CFAB8}"/>
              </a:ext>
            </a:extLst>
          </p:cNvPr>
          <p:cNvSpPr/>
          <p:nvPr/>
        </p:nvSpPr>
        <p:spPr>
          <a:xfrm>
            <a:off x="4736067" y="3170764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owchart: Magnetic Disk 89">
            <a:extLst>
              <a:ext uri="{FF2B5EF4-FFF2-40B4-BE49-F238E27FC236}">
                <a16:creationId xmlns:a16="http://schemas.microsoft.com/office/drawing/2014/main" id="{FAB6088D-3DE2-426A-AB4C-9763C82271C9}"/>
              </a:ext>
            </a:extLst>
          </p:cNvPr>
          <p:cNvSpPr/>
          <p:nvPr/>
        </p:nvSpPr>
        <p:spPr>
          <a:xfrm>
            <a:off x="3018359" y="3238952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8CBFD33E-7535-4FF4-8544-854444217D6D}"/>
              </a:ext>
            </a:extLst>
          </p:cNvPr>
          <p:cNvSpPr/>
          <p:nvPr/>
        </p:nvSpPr>
        <p:spPr>
          <a:xfrm>
            <a:off x="3614765" y="4120759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A6CE95F4-BE32-48CF-BAB4-F8A9FA864C4E}"/>
              </a:ext>
            </a:extLst>
          </p:cNvPr>
          <p:cNvSpPr/>
          <p:nvPr/>
        </p:nvSpPr>
        <p:spPr>
          <a:xfrm>
            <a:off x="4225419" y="3650844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owchart: Magnetic Disk 92">
            <a:extLst>
              <a:ext uri="{FF2B5EF4-FFF2-40B4-BE49-F238E27FC236}">
                <a16:creationId xmlns:a16="http://schemas.microsoft.com/office/drawing/2014/main" id="{70B8CDA6-D229-4BCC-89D7-A52FD0FB1D10}"/>
              </a:ext>
            </a:extLst>
          </p:cNvPr>
          <p:cNvSpPr/>
          <p:nvPr/>
        </p:nvSpPr>
        <p:spPr>
          <a:xfrm>
            <a:off x="3853730" y="3331439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lowchart: Magnetic Disk 93">
            <a:extLst>
              <a:ext uri="{FF2B5EF4-FFF2-40B4-BE49-F238E27FC236}">
                <a16:creationId xmlns:a16="http://schemas.microsoft.com/office/drawing/2014/main" id="{23D31CE6-A07E-4C91-B86E-4D15EC77FD56}"/>
              </a:ext>
            </a:extLst>
          </p:cNvPr>
          <p:cNvSpPr/>
          <p:nvPr/>
        </p:nvSpPr>
        <p:spPr>
          <a:xfrm>
            <a:off x="2860292" y="3518717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lowchart: Magnetic Disk 94">
            <a:extLst>
              <a:ext uri="{FF2B5EF4-FFF2-40B4-BE49-F238E27FC236}">
                <a16:creationId xmlns:a16="http://schemas.microsoft.com/office/drawing/2014/main" id="{E15DCFF5-B528-410C-9EE7-3CBB933ADC49}"/>
              </a:ext>
            </a:extLst>
          </p:cNvPr>
          <p:cNvSpPr/>
          <p:nvPr/>
        </p:nvSpPr>
        <p:spPr>
          <a:xfrm>
            <a:off x="4311366" y="3113755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Flowchart: Magnetic Disk 95">
            <a:extLst>
              <a:ext uri="{FF2B5EF4-FFF2-40B4-BE49-F238E27FC236}">
                <a16:creationId xmlns:a16="http://schemas.microsoft.com/office/drawing/2014/main" id="{A5A3CF42-A658-4F81-A3DA-F9E2B855753B}"/>
              </a:ext>
            </a:extLst>
          </p:cNvPr>
          <p:cNvSpPr/>
          <p:nvPr/>
        </p:nvSpPr>
        <p:spPr>
          <a:xfrm>
            <a:off x="4148863" y="2652379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C6A97CD5-5798-4327-BAFB-C1AA11685BF2}"/>
              </a:ext>
            </a:extLst>
          </p:cNvPr>
          <p:cNvSpPr/>
          <p:nvPr/>
        </p:nvSpPr>
        <p:spPr>
          <a:xfrm>
            <a:off x="3783578" y="3790388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9B9080FF-98C5-4773-8E99-12E7968CB1B1}"/>
              </a:ext>
            </a:extLst>
          </p:cNvPr>
          <p:cNvSpPr/>
          <p:nvPr/>
        </p:nvSpPr>
        <p:spPr>
          <a:xfrm>
            <a:off x="3165805" y="4149604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50105538-8014-45CC-B345-8A79767C19F2}"/>
              </a:ext>
            </a:extLst>
          </p:cNvPr>
          <p:cNvSpPr/>
          <p:nvPr/>
        </p:nvSpPr>
        <p:spPr>
          <a:xfrm>
            <a:off x="2662285" y="4441854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3608496C-DEAF-4788-B99A-400A7BF66B48}"/>
              </a:ext>
            </a:extLst>
          </p:cNvPr>
          <p:cNvSpPr/>
          <p:nvPr/>
        </p:nvSpPr>
        <p:spPr>
          <a:xfrm>
            <a:off x="3415421" y="3411129"/>
            <a:ext cx="183648" cy="22916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54E20539-5B5F-440B-A0EA-BC8FECE31B9A}"/>
              </a:ext>
            </a:extLst>
          </p:cNvPr>
          <p:cNvSpPr/>
          <p:nvPr/>
        </p:nvSpPr>
        <p:spPr>
          <a:xfrm rot="791178">
            <a:off x="2720010" y="2559173"/>
            <a:ext cx="1683775" cy="2377740"/>
          </a:xfrm>
          <a:prstGeom prst="cube">
            <a:avLst>
              <a:gd name="adj" fmla="val 95089"/>
            </a:avLst>
          </a:prstGeom>
          <a:solidFill>
            <a:schemeClr val="accent2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ooter Placeholder 20">
            <a:extLst>
              <a:ext uri="{FF2B5EF4-FFF2-40B4-BE49-F238E27FC236}">
                <a16:creationId xmlns:a16="http://schemas.microsoft.com/office/drawing/2014/main" id="{F62B39FA-9EEA-48D2-AFEC-F94C56E2A8CC}"/>
              </a:ext>
            </a:extLst>
          </p:cNvPr>
          <p:cNvSpPr txBox="1">
            <a:spLocks/>
          </p:cNvSpPr>
          <p:nvPr/>
        </p:nvSpPr>
        <p:spPr>
          <a:xfrm>
            <a:off x="4629358" y="1952686"/>
            <a:ext cx="19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Hyperplane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C77A61-863D-4B6C-AA8B-D36A4B22D452}"/>
              </a:ext>
            </a:extLst>
          </p:cNvPr>
          <p:cNvCxnSpPr>
            <a:cxnSpLocks/>
            <a:stCxn id="101" idx="2"/>
            <a:endCxn id="76" idx="1"/>
          </p:cNvCxnSpPr>
          <p:nvPr/>
        </p:nvCxnSpPr>
        <p:spPr>
          <a:xfrm flipH="1">
            <a:off x="4751794" y="2317811"/>
            <a:ext cx="858964" cy="4701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ooter Placeholder 20">
            <a:extLst>
              <a:ext uri="{FF2B5EF4-FFF2-40B4-BE49-F238E27FC236}">
                <a16:creationId xmlns:a16="http://schemas.microsoft.com/office/drawing/2014/main" id="{F5364440-CFB5-4B5C-B047-E9E9576E9854}"/>
              </a:ext>
            </a:extLst>
          </p:cNvPr>
          <p:cNvSpPr txBox="1">
            <a:spLocks/>
          </p:cNvSpPr>
          <p:nvPr/>
        </p:nvSpPr>
        <p:spPr>
          <a:xfrm>
            <a:off x="2473406" y="2150515"/>
            <a:ext cx="14963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4-dimensional data points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2766C2-A7BA-4C37-9553-D7AF283E8DF3}"/>
              </a:ext>
            </a:extLst>
          </p:cNvPr>
          <p:cNvCxnSpPr>
            <a:cxnSpLocks/>
            <a:endCxn id="90" idx="1"/>
          </p:cNvCxnSpPr>
          <p:nvPr/>
        </p:nvCxnSpPr>
        <p:spPr>
          <a:xfrm flipH="1">
            <a:off x="3110183" y="2675537"/>
            <a:ext cx="111416" cy="5634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0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DDFB-818E-4BE8-BB3A-9CBE73EE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87" y="80516"/>
            <a:ext cx="10515600" cy="1067198"/>
          </a:xfrm>
        </p:spPr>
        <p:txBody>
          <a:bodyPr>
            <a:normAutofit/>
          </a:bodyPr>
          <a:lstStyle/>
          <a:p>
            <a:r>
              <a:rPr lang="en-GB" dirty="0"/>
              <a:t>Least Square Estimation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38BE0-D98B-4FFD-9CA2-E9259119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12" y="1867340"/>
            <a:ext cx="4470688" cy="117109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AD61AF9-A484-470A-83E9-0F03DEC6A366}"/>
              </a:ext>
            </a:extLst>
          </p:cNvPr>
          <p:cNvGrpSpPr/>
          <p:nvPr/>
        </p:nvGrpSpPr>
        <p:grpSpPr>
          <a:xfrm>
            <a:off x="1555335" y="3342693"/>
            <a:ext cx="8431848" cy="2809990"/>
            <a:chOff x="1211884" y="2650445"/>
            <a:chExt cx="10395578" cy="346441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C9411C0-834B-42D1-ABD8-F34CDD3D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884" y="2738629"/>
              <a:ext cx="1374938" cy="32835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83CA4E-E472-4847-8270-CC41B2660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220" r="65066"/>
            <a:stretch/>
          </p:blipFill>
          <p:spPr>
            <a:xfrm>
              <a:off x="2715492" y="3540707"/>
              <a:ext cx="785090" cy="13087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3708F19-F675-4CA8-B64E-87BA1D01D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7454" y="2650446"/>
              <a:ext cx="4729018" cy="346441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2BB315-7917-4942-B878-A71A69E7F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3415" y="2716684"/>
              <a:ext cx="1254262" cy="328929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82B11CB-E7E3-4C8F-8185-3C2828421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762" r="19524"/>
            <a:stretch/>
          </p:blipFill>
          <p:spPr>
            <a:xfrm>
              <a:off x="9476508" y="3429000"/>
              <a:ext cx="785090" cy="130878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82F6EA-E086-4CEE-90D7-F5D8BF77D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61598" y="2650445"/>
              <a:ext cx="1345864" cy="3355529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F685DA-74C5-4CEF-B545-705AA2C3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17</a:t>
            </a:fld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6FE20E-EBE2-414B-A7B6-D865032B479E}"/>
              </a:ext>
            </a:extLst>
          </p:cNvPr>
          <p:cNvSpPr txBox="1"/>
          <p:nvPr/>
        </p:nvSpPr>
        <p:spPr>
          <a:xfrm>
            <a:off x="912953" y="894221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can sum up multivariate linear regression as 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578326F-BF16-45C6-ACE8-710ADAAC716D}"/>
              </a:ext>
            </a:extLst>
          </p:cNvPr>
          <p:cNvGrpSpPr/>
          <p:nvPr/>
        </p:nvGrpSpPr>
        <p:grpSpPr>
          <a:xfrm>
            <a:off x="4377267" y="415147"/>
            <a:ext cx="3857040" cy="1871640"/>
            <a:chOff x="4377267" y="415147"/>
            <a:chExt cx="3857040" cy="18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B8A0A0-D795-4B4B-8D4D-9E9CB63AD8B1}"/>
                    </a:ext>
                  </a:extLst>
                </p14:cNvPr>
                <p14:cNvContentPartPr/>
                <p14:nvPr/>
              </p14:nvContentPartPr>
              <p14:xfrm>
                <a:off x="7119387" y="1553827"/>
                <a:ext cx="252360" cy="20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B8A0A0-D795-4B4B-8D4D-9E9CB63AD8B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10387" y="1544827"/>
                  <a:ext cx="270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19BC23-47CE-496F-B745-7FA64192CBFE}"/>
                    </a:ext>
                  </a:extLst>
                </p14:cNvPr>
                <p14:cNvContentPartPr/>
                <p14:nvPr/>
              </p14:nvContentPartPr>
              <p14:xfrm>
                <a:off x="7055307" y="1527547"/>
                <a:ext cx="12600" cy="2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19BC23-47CE-496F-B745-7FA64192CB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46667" y="1518907"/>
                  <a:ext cx="30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CE4F3F-4C31-4A5C-9656-8199B98310E7}"/>
                    </a:ext>
                  </a:extLst>
                </p14:cNvPr>
                <p14:cNvContentPartPr/>
                <p14:nvPr/>
              </p14:nvContentPartPr>
              <p14:xfrm>
                <a:off x="7531587" y="1338187"/>
                <a:ext cx="108720" cy="248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CE4F3F-4C31-4A5C-9656-8199B98310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22587" y="1329547"/>
                  <a:ext cx="126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DF1143F-F353-4D4F-9096-1066500E08DC}"/>
                    </a:ext>
                  </a:extLst>
                </p14:cNvPr>
                <p14:cNvContentPartPr/>
                <p14:nvPr/>
              </p14:nvContentPartPr>
              <p14:xfrm>
                <a:off x="7651467" y="1256827"/>
                <a:ext cx="480600" cy="258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DF1143F-F353-4D4F-9096-1066500E08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42827" y="1248187"/>
                  <a:ext cx="498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4CB74C-C991-4701-8DF5-745131CAA9E3}"/>
                    </a:ext>
                  </a:extLst>
                </p14:cNvPr>
                <p14:cNvContentPartPr/>
                <p14:nvPr/>
              </p14:nvContentPartPr>
              <p14:xfrm>
                <a:off x="5628987" y="2052787"/>
                <a:ext cx="453240" cy="234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4CB74C-C991-4701-8DF5-745131CAA9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20347" y="2044147"/>
                  <a:ext cx="470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9EB2EA-7EB0-402F-8021-E892AAAA2119}"/>
                    </a:ext>
                  </a:extLst>
                </p14:cNvPr>
                <p14:cNvContentPartPr/>
                <p14:nvPr/>
              </p14:nvContentPartPr>
              <p14:xfrm>
                <a:off x="5574267" y="2150347"/>
                <a:ext cx="137880" cy="13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9EB2EA-7EB0-402F-8021-E892AAAA21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5267" y="2141707"/>
                  <a:ext cx="155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15A334-2365-4B8C-AC61-6621A722F246}"/>
                    </a:ext>
                  </a:extLst>
                </p14:cNvPr>
                <p14:cNvContentPartPr/>
                <p14:nvPr/>
              </p14:nvContentPartPr>
              <p14:xfrm>
                <a:off x="6258987" y="1919947"/>
                <a:ext cx="187560" cy="177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15A334-2365-4B8C-AC61-6621A722F2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49987" y="1910947"/>
                  <a:ext cx="205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98CF20-DB2F-499B-A2EC-92849EF977A8}"/>
                    </a:ext>
                  </a:extLst>
                </p14:cNvPr>
                <p14:cNvContentPartPr/>
                <p14:nvPr/>
              </p14:nvContentPartPr>
              <p14:xfrm>
                <a:off x="6496947" y="1896907"/>
                <a:ext cx="59040" cy="10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98CF20-DB2F-499B-A2EC-92849EF977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87947" y="1888267"/>
                  <a:ext cx="76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29ED75-B113-4130-8642-4898F489BD9D}"/>
                    </a:ext>
                  </a:extLst>
                </p14:cNvPr>
                <p14:cNvContentPartPr/>
                <p14:nvPr/>
              </p14:nvContentPartPr>
              <p14:xfrm>
                <a:off x="6611787" y="1874227"/>
                <a:ext cx="1872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29ED75-B113-4130-8642-4898F489BD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03147" y="1865587"/>
                  <a:ext cx="36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C3B4B2-D0B7-4555-A470-93D952B49A52}"/>
                    </a:ext>
                  </a:extLst>
                </p14:cNvPr>
                <p14:cNvContentPartPr/>
                <p14:nvPr/>
              </p14:nvContentPartPr>
              <p14:xfrm>
                <a:off x="6573987" y="1773787"/>
                <a:ext cx="10080" cy="1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C3B4B2-D0B7-4555-A470-93D952B49A5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65347" y="1764787"/>
                  <a:ext cx="27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0DE826-2A62-4724-9374-30FE1EB22B99}"/>
                    </a:ext>
                  </a:extLst>
                </p14:cNvPr>
                <p14:cNvContentPartPr/>
                <p14:nvPr/>
              </p14:nvContentPartPr>
              <p14:xfrm>
                <a:off x="6669387" y="1784227"/>
                <a:ext cx="74160" cy="150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0DE826-2A62-4724-9374-30FE1EB22B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60387" y="1775587"/>
                  <a:ext cx="91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52A9F5-7D14-486D-BA80-CE7BE9D2DD47}"/>
                    </a:ext>
                  </a:extLst>
                </p14:cNvPr>
                <p14:cNvContentPartPr/>
                <p14:nvPr/>
              </p14:nvContentPartPr>
              <p14:xfrm>
                <a:off x="6821667" y="1721227"/>
                <a:ext cx="99360" cy="114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52A9F5-7D14-486D-BA80-CE7BE9D2DD4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12667" y="1712227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AE644F-B0AA-44C7-B44D-A07B38C1A200}"/>
                    </a:ext>
                  </a:extLst>
                </p14:cNvPr>
                <p14:cNvContentPartPr/>
                <p14:nvPr/>
              </p14:nvContentPartPr>
              <p14:xfrm>
                <a:off x="4377267" y="2054947"/>
                <a:ext cx="278280" cy="150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AE644F-B0AA-44C7-B44D-A07B38C1A2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68267" y="2046307"/>
                  <a:ext cx="295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2406D8-8C94-4B25-9CAE-EFF820DE396C}"/>
                    </a:ext>
                  </a:extLst>
                </p14:cNvPr>
                <p14:cNvContentPartPr/>
                <p14:nvPr/>
              </p14:nvContentPartPr>
              <p14:xfrm>
                <a:off x="4383747" y="2105347"/>
                <a:ext cx="77400" cy="11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2406D8-8C94-4B25-9CAE-EFF820DE396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74747" y="2096347"/>
                  <a:ext cx="95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DA7CEB-EC15-4FDA-9B59-F130DCB9E35C}"/>
                    </a:ext>
                  </a:extLst>
                </p14:cNvPr>
                <p14:cNvContentPartPr/>
                <p14:nvPr/>
              </p14:nvContentPartPr>
              <p14:xfrm>
                <a:off x="4777587" y="1930027"/>
                <a:ext cx="110160" cy="131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DA7CEB-EC15-4FDA-9B59-F130DCB9E35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68947" y="1921027"/>
                  <a:ext cx="127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A1C1C9-6662-4E6B-9AFA-9E7932947FC1}"/>
                    </a:ext>
                  </a:extLst>
                </p14:cNvPr>
                <p14:cNvContentPartPr/>
                <p14:nvPr/>
              </p14:nvContentPartPr>
              <p14:xfrm>
                <a:off x="4884867" y="1937587"/>
                <a:ext cx="73440" cy="94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A1C1C9-6662-4E6B-9AFA-9E7932947FC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76227" y="1928587"/>
                  <a:ext cx="91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06E5BA-A77A-4E3B-A5EB-6BA9026A8DB4}"/>
                    </a:ext>
                  </a:extLst>
                </p14:cNvPr>
                <p14:cNvContentPartPr/>
                <p14:nvPr/>
              </p14:nvContentPartPr>
              <p14:xfrm>
                <a:off x="5041107" y="1811587"/>
                <a:ext cx="129600" cy="145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06E5BA-A77A-4E3B-A5EB-6BA9026A8D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32467" y="1802587"/>
                  <a:ext cx="147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E79BE9-9258-407E-AC54-C81EF0BC9DBD}"/>
                    </a:ext>
                  </a:extLst>
                </p14:cNvPr>
                <p14:cNvContentPartPr/>
                <p14:nvPr/>
              </p14:nvContentPartPr>
              <p14:xfrm>
                <a:off x="5150547" y="1679107"/>
                <a:ext cx="263520" cy="335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E79BE9-9258-407E-AC54-C81EF0BC9DB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41547" y="1670107"/>
                  <a:ext cx="281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3B6261-E7D6-4DBB-ADA9-343520B180D1}"/>
                    </a:ext>
                  </a:extLst>
                </p14:cNvPr>
                <p14:cNvContentPartPr/>
                <p14:nvPr/>
              </p14:nvContentPartPr>
              <p14:xfrm>
                <a:off x="5369787" y="1684147"/>
                <a:ext cx="18720" cy="1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3B6261-E7D6-4DBB-ADA9-343520B180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61147" y="1675147"/>
                  <a:ext cx="36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4F30415-ECA9-43C4-AE97-012FF800016D}"/>
                    </a:ext>
                  </a:extLst>
                </p14:cNvPr>
                <p14:cNvContentPartPr/>
                <p14:nvPr/>
              </p14:nvContentPartPr>
              <p14:xfrm>
                <a:off x="5456907" y="1668667"/>
                <a:ext cx="110520" cy="101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4F30415-ECA9-43C4-AE97-012FF80001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47907" y="1659667"/>
                  <a:ext cx="128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109C32-8C2F-4613-8630-659057358140}"/>
                    </a:ext>
                  </a:extLst>
                </p14:cNvPr>
                <p14:cNvContentPartPr/>
                <p14:nvPr/>
              </p14:nvContentPartPr>
              <p14:xfrm>
                <a:off x="5580747" y="1519627"/>
                <a:ext cx="50400" cy="20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109C32-8C2F-4613-8630-65905735814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71747" y="1510627"/>
                  <a:ext cx="68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FFA01E-EC88-4A27-A685-6E9BA8BEDC29}"/>
                    </a:ext>
                  </a:extLst>
                </p14:cNvPr>
                <p14:cNvContentPartPr/>
                <p14:nvPr/>
              </p14:nvContentPartPr>
              <p14:xfrm>
                <a:off x="5700987" y="1377067"/>
                <a:ext cx="293400" cy="316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FFA01E-EC88-4A27-A685-6E9BA8BEDC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91987" y="1368067"/>
                  <a:ext cx="3110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DC33FEB-F09F-4603-A736-9B0785F2B2A9}"/>
                    </a:ext>
                  </a:extLst>
                </p14:cNvPr>
                <p14:cNvContentPartPr/>
                <p14:nvPr/>
              </p14:nvContentPartPr>
              <p14:xfrm>
                <a:off x="6008787" y="1423867"/>
                <a:ext cx="77760" cy="63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DC33FEB-F09F-4603-A736-9B0785F2B2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00147" y="1414867"/>
                  <a:ext cx="95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1C6A89-074F-4F01-8769-C6F3DAC8CD5C}"/>
                    </a:ext>
                  </a:extLst>
                </p14:cNvPr>
                <p14:cNvContentPartPr/>
                <p14:nvPr/>
              </p14:nvContentPartPr>
              <p14:xfrm>
                <a:off x="6201027" y="1256467"/>
                <a:ext cx="126360" cy="223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1C6A89-074F-4F01-8769-C6F3DAC8CD5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92387" y="1247467"/>
                  <a:ext cx="144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1CCAA26-9A01-41BF-BA04-E7EB9A31B6FB}"/>
                    </a:ext>
                  </a:extLst>
                </p14:cNvPr>
                <p14:cNvContentPartPr/>
                <p14:nvPr/>
              </p14:nvContentPartPr>
              <p14:xfrm>
                <a:off x="6318027" y="1235227"/>
                <a:ext cx="88920" cy="150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1CCAA26-9A01-41BF-BA04-E7EB9A31B6F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09387" y="1226587"/>
                  <a:ext cx="106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2240FAD-3127-4B5F-B3F4-32CD4D09140F}"/>
                    </a:ext>
                  </a:extLst>
                </p14:cNvPr>
                <p14:cNvContentPartPr/>
                <p14:nvPr/>
              </p14:nvContentPartPr>
              <p14:xfrm>
                <a:off x="6460947" y="1213267"/>
                <a:ext cx="96480" cy="93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2240FAD-3127-4B5F-B3F4-32CD4D09140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2307" y="1204627"/>
                  <a:ext cx="114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29DCA0-C8A7-4EB8-9D8C-51A46A78DD22}"/>
                    </a:ext>
                  </a:extLst>
                </p14:cNvPr>
                <p14:cNvContentPartPr/>
                <p14:nvPr/>
              </p14:nvContentPartPr>
              <p14:xfrm>
                <a:off x="6584427" y="912667"/>
                <a:ext cx="279360" cy="332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29DCA0-C8A7-4EB8-9D8C-51A46A78DD2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5427" y="903667"/>
                  <a:ext cx="2970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66AFAAB-0394-4B12-BA4A-080DAB57F865}"/>
                    </a:ext>
                  </a:extLst>
                </p14:cNvPr>
                <p14:cNvContentPartPr/>
                <p14:nvPr/>
              </p14:nvContentPartPr>
              <p14:xfrm>
                <a:off x="6821307" y="877027"/>
                <a:ext cx="13320" cy="18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66AFAAB-0394-4B12-BA4A-080DAB57F86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12667" y="868027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A1DB967-375A-42EC-8397-90C24D481DB8}"/>
                    </a:ext>
                  </a:extLst>
                </p14:cNvPr>
                <p14:cNvContentPartPr/>
                <p14:nvPr/>
              </p14:nvContentPartPr>
              <p14:xfrm>
                <a:off x="6861627" y="875587"/>
                <a:ext cx="282240" cy="291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A1DB967-375A-42EC-8397-90C24D481D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52627" y="866947"/>
                  <a:ext cx="299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633775-62E7-40B6-B690-0FE3E934AAA0}"/>
                    </a:ext>
                  </a:extLst>
                </p14:cNvPr>
                <p14:cNvContentPartPr/>
                <p14:nvPr/>
              </p14:nvContentPartPr>
              <p14:xfrm>
                <a:off x="7275267" y="694867"/>
                <a:ext cx="106920" cy="281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633775-62E7-40B6-B690-0FE3E934AAA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66627" y="685867"/>
                  <a:ext cx="124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7E8F14B-8ACC-445C-A1D7-8D9A54300C64}"/>
                    </a:ext>
                  </a:extLst>
                </p14:cNvPr>
                <p14:cNvContentPartPr/>
                <p14:nvPr/>
              </p14:nvContentPartPr>
              <p14:xfrm>
                <a:off x="7291107" y="809347"/>
                <a:ext cx="100440" cy="94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7E8F14B-8ACC-445C-A1D7-8D9A54300C6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82107" y="800347"/>
                  <a:ext cx="118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3E7FF6B-8E6C-403C-9505-A9C17235C7B2}"/>
                    </a:ext>
                  </a:extLst>
                </p14:cNvPr>
                <p14:cNvContentPartPr/>
                <p14:nvPr/>
              </p14:nvContentPartPr>
              <p14:xfrm>
                <a:off x="7415307" y="763267"/>
                <a:ext cx="59040" cy="100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3E7FF6B-8E6C-403C-9505-A9C17235C7B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06307" y="754627"/>
                  <a:ext cx="76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69DE565-D4EA-45F7-A6F4-30851628C020}"/>
                    </a:ext>
                  </a:extLst>
                </p14:cNvPr>
                <p14:cNvContentPartPr/>
                <p14:nvPr/>
              </p14:nvContentPartPr>
              <p14:xfrm>
                <a:off x="7506027" y="73878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69DE565-D4EA-45F7-A6F4-30851628C02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97387" y="730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716E3B-B45E-4684-8DD1-86283593757C}"/>
                    </a:ext>
                  </a:extLst>
                </p14:cNvPr>
                <p14:cNvContentPartPr/>
                <p14:nvPr/>
              </p14:nvContentPartPr>
              <p14:xfrm>
                <a:off x="7422507" y="753907"/>
                <a:ext cx="141480" cy="91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716E3B-B45E-4684-8DD1-8628359375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13507" y="745267"/>
                  <a:ext cx="159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4D5745A-00AD-42F3-8323-796F17B88C9A}"/>
                    </a:ext>
                  </a:extLst>
                </p14:cNvPr>
                <p14:cNvContentPartPr/>
                <p14:nvPr/>
              </p14:nvContentPartPr>
              <p14:xfrm>
                <a:off x="7592787" y="577867"/>
                <a:ext cx="136080" cy="210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D5745A-00AD-42F3-8323-796F17B88C9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84147" y="569227"/>
                  <a:ext cx="153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CC1110E-A144-4E1A-92CD-29D23DA28B1A}"/>
                    </a:ext>
                  </a:extLst>
                </p14:cNvPr>
                <p14:cNvContentPartPr/>
                <p14:nvPr/>
              </p14:nvContentPartPr>
              <p14:xfrm>
                <a:off x="7719507" y="629347"/>
                <a:ext cx="167760" cy="111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CC1110E-A144-4E1A-92CD-29D23DA28B1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10507" y="620347"/>
                  <a:ext cx="185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6477D52-6E73-44D5-B96C-95D2F1CE276C}"/>
                    </a:ext>
                  </a:extLst>
                </p14:cNvPr>
                <p14:cNvContentPartPr/>
                <p14:nvPr/>
              </p14:nvContentPartPr>
              <p14:xfrm>
                <a:off x="7975827" y="532147"/>
                <a:ext cx="61200" cy="151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6477D52-6E73-44D5-B96C-95D2F1CE276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67187" y="523507"/>
                  <a:ext cx="78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6230355-529C-4C62-8586-6BB399AFC37E}"/>
                    </a:ext>
                  </a:extLst>
                </p14:cNvPr>
                <p14:cNvContentPartPr/>
                <p14:nvPr/>
              </p14:nvContentPartPr>
              <p14:xfrm>
                <a:off x="8021187" y="415147"/>
                <a:ext cx="213120" cy="325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6230355-529C-4C62-8586-6BB399AFC3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12187" y="406507"/>
                  <a:ext cx="23076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D452FFD-E747-486C-A329-678E095D2229}"/>
              </a:ext>
            </a:extLst>
          </p:cNvPr>
          <p:cNvGrpSpPr/>
          <p:nvPr/>
        </p:nvGrpSpPr>
        <p:grpSpPr>
          <a:xfrm>
            <a:off x="2398707" y="1582987"/>
            <a:ext cx="1527480" cy="548640"/>
            <a:chOff x="2398707" y="1582987"/>
            <a:chExt cx="152748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9FA983-7F1C-4419-A2D8-C56F744AC9D5}"/>
                    </a:ext>
                  </a:extLst>
                </p14:cNvPr>
                <p14:cNvContentPartPr/>
                <p14:nvPr/>
              </p14:nvContentPartPr>
              <p14:xfrm>
                <a:off x="3110067" y="1965307"/>
                <a:ext cx="495000" cy="166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9FA983-7F1C-4419-A2D8-C56F744AC9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01427" y="1956307"/>
                  <a:ext cx="512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D054BC-311E-4401-AA97-3C0EB81ACF40}"/>
                    </a:ext>
                  </a:extLst>
                </p14:cNvPr>
                <p14:cNvContentPartPr/>
                <p14:nvPr/>
              </p14:nvContentPartPr>
              <p14:xfrm>
                <a:off x="3477987" y="2108587"/>
                <a:ext cx="150480" cy="17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D054BC-311E-4401-AA97-3C0EB81ACF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69347" y="2099587"/>
                  <a:ext cx="168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427E2B-7FA0-4B14-8A86-9B48C0EEB43A}"/>
                    </a:ext>
                  </a:extLst>
                </p14:cNvPr>
                <p14:cNvContentPartPr/>
                <p14:nvPr/>
              </p14:nvContentPartPr>
              <p14:xfrm>
                <a:off x="3615507" y="2035867"/>
                <a:ext cx="12960" cy="92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427E2B-7FA0-4B14-8A86-9B48C0EEB43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06867" y="2026867"/>
                  <a:ext cx="30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D74D2F5-8007-4A79-850C-93BBE5E12403}"/>
                    </a:ext>
                  </a:extLst>
                </p14:cNvPr>
                <p14:cNvContentPartPr/>
                <p14:nvPr/>
              </p14:nvContentPartPr>
              <p14:xfrm>
                <a:off x="2473227" y="1864867"/>
                <a:ext cx="47880" cy="121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D74D2F5-8007-4A79-850C-93BBE5E1240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64227" y="1856227"/>
                  <a:ext cx="65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07C08E9-AED8-46D6-B55A-0B1437A30303}"/>
                    </a:ext>
                  </a:extLst>
                </p14:cNvPr>
                <p14:cNvContentPartPr/>
                <p14:nvPr/>
              </p14:nvContentPartPr>
              <p14:xfrm>
                <a:off x="2398707" y="1772707"/>
                <a:ext cx="10440" cy="8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07C08E9-AED8-46D6-B55A-0B1437A3030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90067" y="1764067"/>
                  <a:ext cx="28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8A8BEDC-B16A-40D9-963F-FFBBD8406DBE}"/>
                    </a:ext>
                  </a:extLst>
                </p14:cNvPr>
                <p14:cNvContentPartPr/>
                <p14:nvPr/>
              </p14:nvContentPartPr>
              <p14:xfrm>
                <a:off x="2525067" y="1852987"/>
                <a:ext cx="151920" cy="10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8A8BEDC-B16A-40D9-963F-FFBBD8406DB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16427" y="1843987"/>
                  <a:ext cx="169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6598F2-1649-4DD1-9848-9849B3D00BD4}"/>
                    </a:ext>
                  </a:extLst>
                </p14:cNvPr>
                <p14:cNvContentPartPr/>
                <p14:nvPr/>
              </p14:nvContentPartPr>
              <p14:xfrm>
                <a:off x="2681307" y="1822027"/>
                <a:ext cx="81360" cy="180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6598F2-1649-4DD1-9848-9849B3D00BD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72307" y="1813027"/>
                  <a:ext cx="99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651661-C55D-4439-9F02-82FC9557CD51}"/>
                    </a:ext>
                  </a:extLst>
                </p14:cNvPr>
                <p14:cNvContentPartPr/>
                <p14:nvPr/>
              </p14:nvContentPartPr>
              <p14:xfrm>
                <a:off x="2689587" y="1791787"/>
                <a:ext cx="79200" cy="119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651661-C55D-4439-9F02-82FC9557CD5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680587" y="1783147"/>
                  <a:ext cx="96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443C60F-120D-429B-86AF-7920F6DA4523}"/>
                    </a:ext>
                  </a:extLst>
                </p14:cNvPr>
                <p14:cNvContentPartPr/>
                <p14:nvPr/>
              </p14:nvContentPartPr>
              <p14:xfrm>
                <a:off x="2821347" y="1666867"/>
                <a:ext cx="178560" cy="219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443C60F-120D-429B-86AF-7920F6DA452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12347" y="1657867"/>
                  <a:ext cx="196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010121F-C6AF-4FC4-85C2-2C82EE1D95AA}"/>
                    </a:ext>
                  </a:extLst>
                </p14:cNvPr>
                <p14:cNvContentPartPr/>
                <p14:nvPr/>
              </p14:nvContentPartPr>
              <p14:xfrm>
                <a:off x="3003147" y="1708987"/>
                <a:ext cx="87840" cy="73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010121F-C6AF-4FC4-85C2-2C82EE1D95A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94507" y="1699987"/>
                  <a:ext cx="105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6C9FE4E-8DB7-4BC1-AEB3-6DA10F58BED6}"/>
                    </a:ext>
                  </a:extLst>
                </p14:cNvPr>
                <p14:cNvContentPartPr/>
                <p14:nvPr/>
              </p14:nvContentPartPr>
              <p14:xfrm>
                <a:off x="3228147" y="1582987"/>
                <a:ext cx="172080" cy="248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6C9FE4E-8DB7-4BC1-AEB3-6DA10F58BED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19507" y="1573987"/>
                  <a:ext cx="189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5202F29-6CBF-418D-8AB7-0C87735D873A}"/>
                    </a:ext>
                  </a:extLst>
                </p14:cNvPr>
                <p14:cNvContentPartPr/>
                <p14:nvPr/>
              </p14:nvContentPartPr>
              <p14:xfrm>
                <a:off x="3426147" y="1588387"/>
                <a:ext cx="500040" cy="171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5202F29-6CBF-418D-8AB7-0C87735D873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17507" y="1579747"/>
                  <a:ext cx="5176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B25AF04-7F52-433B-9CD0-9FFC2BED24FF}"/>
              </a:ext>
            </a:extLst>
          </p:cNvPr>
          <p:cNvGrpSpPr/>
          <p:nvPr/>
        </p:nvGrpSpPr>
        <p:grpSpPr>
          <a:xfrm>
            <a:off x="610947" y="1638787"/>
            <a:ext cx="1275480" cy="720000"/>
            <a:chOff x="610947" y="1638787"/>
            <a:chExt cx="127548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A859ADE-D26E-46B8-A5D6-0059799CE8B1}"/>
                    </a:ext>
                  </a:extLst>
                </p14:cNvPr>
                <p14:cNvContentPartPr/>
                <p14:nvPr/>
              </p14:nvContentPartPr>
              <p14:xfrm>
                <a:off x="1359027" y="2124067"/>
                <a:ext cx="527400" cy="160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A859ADE-D26E-46B8-A5D6-0059799CE8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50027" y="2115427"/>
                  <a:ext cx="545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EA53039-5EAD-4F92-9022-B6DC0791ABEB}"/>
                    </a:ext>
                  </a:extLst>
                </p14:cNvPr>
                <p14:cNvContentPartPr/>
                <p14:nvPr/>
              </p14:nvContentPartPr>
              <p14:xfrm>
                <a:off x="631827" y="2242147"/>
                <a:ext cx="118800" cy="116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EA53039-5EAD-4F92-9022-B6DC0791ABE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2827" y="2233507"/>
                  <a:ext cx="136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0E1E5D-8F53-4734-93D8-FF4E4A410942}"/>
                    </a:ext>
                  </a:extLst>
                </p14:cNvPr>
                <p14:cNvContentPartPr/>
                <p14:nvPr/>
              </p14:nvContentPartPr>
              <p14:xfrm>
                <a:off x="610947" y="2092387"/>
                <a:ext cx="138960" cy="164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0E1E5D-8F53-4734-93D8-FF4E4A41094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01947" y="2083747"/>
                  <a:ext cx="156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811E0A3-E180-4228-AB7D-8C2F2499BE45}"/>
                    </a:ext>
                  </a:extLst>
                </p14:cNvPr>
                <p14:cNvContentPartPr/>
                <p14:nvPr/>
              </p14:nvContentPartPr>
              <p14:xfrm>
                <a:off x="793467" y="2027587"/>
                <a:ext cx="79200" cy="134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811E0A3-E180-4228-AB7D-8C2F2499BE4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4827" y="2018587"/>
                  <a:ext cx="96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29CD835-32E5-4E54-B5C9-43AC8BA5FBA8}"/>
                    </a:ext>
                  </a:extLst>
                </p14:cNvPr>
                <p14:cNvContentPartPr/>
                <p14:nvPr/>
              </p14:nvContentPartPr>
              <p14:xfrm>
                <a:off x="928467" y="2007067"/>
                <a:ext cx="63720" cy="84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29CD835-32E5-4E54-B5C9-43AC8BA5FBA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9467" y="1998427"/>
                  <a:ext cx="81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922D47-A755-4E23-A931-DC849B6E5827}"/>
                    </a:ext>
                  </a:extLst>
                </p14:cNvPr>
                <p14:cNvContentPartPr/>
                <p14:nvPr/>
              </p14:nvContentPartPr>
              <p14:xfrm>
                <a:off x="1037187" y="1798627"/>
                <a:ext cx="162720" cy="239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922D47-A755-4E23-A931-DC849B6E58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8547" y="1789627"/>
                  <a:ext cx="180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600665-8956-4762-A57B-8EC788FE5BFB}"/>
                    </a:ext>
                  </a:extLst>
                </p14:cNvPr>
                <p14:cNvContentPartPr/>
                <p14:nvPr/>
              </p14:nvContentPartPr>
              <p14:xfrm>
                <a:off x="1110987" y="1743907"/>
                <a:ext cx="20520" cy="8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600665-8956-4762-A57B-8EC788FE5BF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2347" y="1734907"/>
                  <a:ext cx="38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210890B-02B0-4E9C-9330-5247A0E45237}"/>
                    </a:ext>
                  </a:extLst>
                </p14:cNvPr>
                <p14:cNvContentPartPr/>
                <p14:nvPr/>
              </p14:nvContentPartPr>
              <p14:xfrm>
                <a:off x="1235907" y="1665787"/>
                <a:ext cx="151560" cy="232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210890B-02B0-4E9C-9330-5247A0E452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227267" y="1657147"/>
                  <a:ext cx="169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D2AC56-4EF2-4469-AC6C-A42CBA7D4577}"/>
                    </a:ext>
                  </a:extLst>
                </p14:cNvPr>
                <p14:cNvContentPartPr/>
                <p14:nvPr/>
              </p14:nvContentPartPr>
              <p14:xfrm>
                <a:off x="1332387" y="1726987"/>
                <a:ext cx="120240" cy="88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D2AC56-4EF2-4469-AC6C-A42CBA7D457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23747" y="1717987"/>
                  <a:ext cx="137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497037A-94BE-4A13-A5C4-5E3A356480A7}"/>
                    </a:ext>
                  </a:extLst>
                </p14:cNvPr>
                <p14:cNvContentPartPr/>
                <p14:nvPr/>
              </p14:nvContentPartPr>
              <p14:xfrm>
                <a:off x="1356867" y="1638787"/>
                <a:ext cx="19800" cy="7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497037A-94BE-4A13-A5C4-5E3A356480A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347867" y="1629787"/>
                  <a:ext cx="37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0015F87-BA6A-477B-8526-47DBEAAE5DD0}"/>
                    </a:ext>
                  </a:extLst>
                </p14:cNvPr>
                <p14:cNvContentPartPr/>
                <p14:nvPr/>
              </p14:nvContentPartPr>
              <p14:xfrm>
                <a:off x="1489707" y="1719427"/>
                <a:ext cx="27360" cy="68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0015F87-BA6A-477B-8526-47DBEAAE5DD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81067" y="1710427"/>
                  <a:ext cx="45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C5E45D5-333F-44B7-9CD0-1C841CA47777}"/>
                    </a:ext>
                  </a:extLst>
                </p14:cNvPr>
                <p14:cNvContentPartPr/>
                <p14:nvPr/>
              </p14:nvContentPartPr>
              <p14:xfrm>
                <a:off x="1545147" y="1669387"/>
                <a:ext cx="204120" cy="102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C5E45D5-333F-44B7-9CD0-1C841CA4777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36147" y="1660747"/>
                  <a:ext cx="22176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7527B28-E340-4318-927B-F9AF19FA10B3}"/>
                  </a:ext>
                </a:extLst>
              </p14:cNvPr>
              <p14:cNvContentPartPr/>
              <p14:nvPr/>
            </p14:nvContentPartPr>
            <p14:xfrm>
              <a:off x="5855787" y="2522587"/>
              <a:ext cx="12240" cy="154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7527B28-E340-4318-927B-F9AF19FA10B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846787" y="2513587"/>
                <a:ext cx="2988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4A474D5-B11A-4706-9CFB-66F7D2166EF1}"/>
              </a:ext>
            </a:extLst>
          </p:cNvPr>
          <p:cNvGrpSpPr/>
          <p:nvPr/>
        </p:nvGrpSpPr>
        <p:grpSpPr>
          <a:xfrm>
            <a:off x="1555947" y="1750027"/>
            <a:ext cx="7293960" cy="1378440"/>
            <a:chOff x="1555947" y="1750027"/>
            <a:chExt cx="7293960" cy="1378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930FE3E-0D0F-4B86-929A-1A15CC25303B}"/>
                    </a:ext>
                  </a:extLst>
                </p14:cNvPr>
                <p14:cNvContentPartPr/>
                <p14:nvPr/>
              </p14:nvContentPartPr>
              <p14:xfrm>
                <a:off x="1555947" y="2178067"/>
                <a:ext cx="4498560" cy="950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930FE3E-0D0F-4B86-929A-1A15CC25303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547307" y="2169067"/>
                  <a:ext cx="4516200" cy="9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5445456-5024-4A78-BA0C-EFE9996C70FB}"/>
                    </a:ext>
                  </a:extLst>
                </p14:cNvPr>
                <p14:cNvContentPartPr/>
                <p14:nvPr/>
              </p14:nvContentPartPr>
              <p14:xfrm>
                <a:off x="6032907" y="2769547"/>
                <a:ext cx="57456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5445456-5024-4A78-BA0C-EFE9996C70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23907" y="2760547"/>
                  <a:ext cx="592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02D792-167D-4F09-A0CF-A51CD7D945F0}"/>
                    </a:ext>
                  </a:extLst>
                </p14:cNvPr>
                <p14:cNvContentPartPr/>
                <p14:nvPr/>
              </p14:nvContentPartPr>
              <p14:xfrm>
                <a:off x="6063147" y="2793307"/>
                <a:ext cx="96480" cy="217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02D792-167D-4F09-A0CF-A51CD7D945F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54147" y="2784307"/>
                  <a:ext cx="114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C20F39-D67E-4A30-A597-CD73404BDFDB}"/>
                    </a:ext>
                  </a:extLst>
                </p14:cNvPr>
                <p14:cNvContentPartPr/>
                <p14:nvPr/>
              </p14:nvContentPartPr>
              <p14:xfrm>
                <a:off x="6060627" y="2725627"/>
                <a:ext cx="203040" cy="84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C20F39-D67E-4A30-A597-CD73404BDFD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51627" y="2716987"/>
                  <a:ext cx="220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FF95B95-8A74-4345-A794-AC34A1FB4760}"/>
                    </a:ext>
                  </a:extLst>
                </p14:cNvPr>
                <p14:cNvContentPartPr/>
                <p14:nvPr/>
              </p14:nvContentPartPr>
              <p14:xfrm>
                <a:off x="6653187" y="2664787"/>
                <a:ext cx="231480" cy="110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FF95B95-8A74-4345-A794-AC34A1FB476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635547" y="2556787"/>
                  <a:ext cx="267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0985A1-F75C-4438-8A57-C89196443770}"/>
                    </a:ext>
                  </a:extLst>
                </p14:cNvPr>
                <p14:cNvContentPartPr/>
                <p14:nvPr/>
              </p14:nvContentPartPr>
              <p14:xfrm>
                <a:off x="6796107" y="2698627"/>
                <a:ext cx="64440" cy="207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0985A1-F75C-4438-8A57-C8919644377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87467" y="2689627"/>
                  <a:ext cx="82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8BA994-3F72-4198-B127-06CDB134FB4D}"/>
                    </a:ext>
                  </a:extLst>
                </p14:cNvPr>
                <p14:cNvContentPartPr/>
                <p14:nvPr/>
              </p14:nvContentPartPr>
              <p14:xfrm>
                <a:off x="6900867" y="2647867"/>
                <a:ext cx="265680" cy="221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8BA994-3F72-4198-B127-06CDB134FB4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91867" y="2639227"/>
                  <a:ext cx="283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05908CA-FB1D-4317-98E8-6327566FA069}"/>
                    </a:ext>
                  </a:extLst>
                </p14:cNvPr>
                <p14:cNvContentPartPr/>
                <p14:nvPr/>
              </p14:nvContentPartPr>
              <p14:xfrm>
                <a:off x="7230627" y="2623747"/>
                <a:ext cx="162360" cy="121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05908CA-FB1D-4317-98E8-6327566FA0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21987" y="2614747"/>
                  <a:ext cx="180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C7A4756-41A3-400C-A0D3-A38DD7AE26FE}"/>
                    </a:ext>
                  </a:extLst>
                </p14:cNvPr>
                <p14:cNvContentPartPr/>
                <p14:nvPr/>
              </p14:nvContentPartPr>
              <p14:xfrm>
                <a:off x="7624467" y="2317747"/>
                <a:ext cx="338760" cy="303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C7A4756-41A3-400C-A0D3-A38DD7AE26F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615827" y="2309107"/>
                  <a:ext cx="356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DAC457E-9FC9-41EB-BBBF-9E9369DCA318}"/>
                    </a:ext>
                  </a:extLst>
                </p14:cNvPr>
                <p14:cNvContentPartPr/>
                <p14:nvPr/>
              </p14:nvContentPartPr>
              <p14:xfrm>
                <a:off x="8002107" y="2317387"/>
                <a:ext cx="154440" cy="180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DAC457E-9FC9-41EB-BBBF-9E9369DCA31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93467" y="2308387"/>
                  <a:ext cx="172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9B276DF-42A7-4FCF-AA83-944BB52A55C1}"/>
                    </a:ext>
                  </a:extLst>
                </p14:cNvPr>
                <p14:cNvContentPartPr/>
                <p14:nvPr/>
              </p14:nvContentPartPr>
              <p14:xfrm>
                <a:off x="8259147" y="1922107"/>
                <a:ext cx="209520" cy="478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9B276DF-42A7-4FCF-AA83-944BB52A55C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250507" y="1913467"/>
                  <a:ext cx="2271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411CF44-F04C-438F-B832-86A64F6493CC}"/>
                    </a:ext>
                  </a:extLst>
                </p14:cNvPr>
                <p14:cNvContentPartPr/>
                <p14:nvPr/>
              </p14:nvContentPartPr>
              <p14:xfrm>
                <a:off x="8494587" y="1750027"/>
                <a:ext cx="355320" cy="498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411CF44-F04C-438F-B832-86A64F6493C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85587" y="1741027"/>
                  <a:ext cx="372960" cy="51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6E41CB4-ACC5-426F-99B9-54C6F1ACBA56}"/>
              </a:ext>
            </a:extLst>
          </p:cNvPr>
          <p:cNvGrpSpPr/>
          <p:nvPr/>
        </p:nvGrpSpPr>
        <p:grpSpPr>
          <a:xfrm>
            <a:off x="2214387" y="5547667"/>
            <a:ext cx="9145800" cy="1159200"/>
            <a:chOff x="2214387" y="5547667"/>
            <a:chExt cx="9145800" cy="1159200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B1ECD2B-900F-43BB-B945-FE59A9B23D03}"/>
                </a:ext>
              </a:extLst>
            </p:cNvPr>
            <p:cNvGrpSpPr/>
            <p:nvPr/>
          </p:nvGrpSpPr>
          <p:grpSpPr>
            <a:xfrm>
              <a:off x="2214387" y="6043387"/>
              <a:ext cx="4088160" cy="663480"/>
              <a:chOff x="2214387" y="6043387"/>
              <a:chExt cx="4088160" cy="66348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E3EB7ACE-42E2-4CB1-9C46-4F360C1B261D}"/>
                  </a:ext>
                </a:extLst>
              </p:cNvPr>
              <p:cNvGrpSpPr/>
              <p:nvPr/>
            </p:nvGrpSpPr>
            <p:grpSpPr>
              <a:xfrm>
                <a:off x="2214387" y="6455587"/>
                <a:ext cx="1254960" cy="232560"/>
                <a:chOff x="2214387" y="6455587"/>
                <a:chExt cx="1254960" cy="232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172" name="Ink 171">
                      <a:extLst>
                        <a:ext uri="{FF2B5EF4-FFF2-40B4-BE49-F238E27FC236}">
                          <a16:creationId xmlns:a16="http://schemas.microsoft.com/office/drawing/2014/main" id="{C8BECFF4-14C8-4D41-A3C9-83EF1AAEFE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14387" y="6526867"/>
                    <a:ext cx="118440" cy="161280"/>
                  </p14:xfrm>
                </p:contentPart>
              </mc:Choice>
              <mc:Fallback xmlns="">
                <p:pic>
                  <p:nvPicPr>
                    <p:cNvPr id="172" name="Ink 171">
                      <a:extLst>
                        <a:ext uri="{FF2B5EF4-FFF2-40B4-BE49-F238E27FC236}">
                          <a16:creationId xmlns:a16="http://schemas.microsoft.com/office/drawing/2014/main" id="{C8BECFF4-14C8-4D41-A3C9-83EF1AAEFE32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2205747" y="6517867"/>
                      <a:ext cx="13608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173" name="Ink 172">
                      <a:extLst>
                        <a:ext uri="{FF2B5EF4-FFF2-40B4-BE49-F238E27FC236}">
                          <a16:creationId xmlns:a16="http://schemas.microsoft.com/office/drawing/2014/main" id="{031C95F2-99E7-4D3E-B56B-CD029B06B2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64667" y="6532267"/>
                    <a:ext cx="267120" cy="132120"/>
                  </p14:xfrm>
                </p:contentPart>
              </mc:Choice>
              <mc:Fallback xmlns="">
                <p:pic>
                  <p:nvPicPr>
                    <p:cNvPr id="173" name="Ink 172">
                      <a:extLst>
                        <a:ext uri="{FF2B5EF4-FFF2-40B4-BE49-F238E27FC236}">
                          <a16:creationId xmlns:a16="http://schemas.microsoft.com/office/drawing/2014/main" id="{031C95F2-99E7-4D3E-B56B-CD029B06B221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2555667" y="6523627"/>
                      <a:ext cx="284760" cy="14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174" name="Ink 173">
                      <a:extLst>
                        <a:ext uri="{FF2B5EF4-FFF2-40B4-BE49-F238E27FC236}">
                          <a16:creationId xmlns:a16="http://schemas.microsoft.com/office/drawing/2014/main" id="{A1C17081-527C-4A5A-84C4-22E9AB52F1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71507" y="6458827"/>
                    <a:ext cx="10080" cy="4320"/>
                  </p14:xfrm>
                </p:contentPart>
              </mc:Choice>
              <mc:Fallback xmlns="">
                <p:pic>
                  <p:nvPicPr>
                    <p:cNvPr id="174" name="Ink 173">
                      <a:extLst>
                        <a:ext uri="{FF2B5EF4-FFF2-40B4-BE49-F238E27FC236}">
                          <a16:creationId xmlns:a16="http://schemas.microsoft.com/office/drawing/2014/main" id="{A1C17081-527C-4A5A-84C4-22E9AB52F124}"/>
                        </a:ext>
                      </a:extLst>
                    </p:cNvPr>
                    <p:cNvPicPr/>
                    <p:nvPr/>
                  </p:nvPicPr>
                  <p:blipFill>
                    <a:blip r:embed="rId162"/>
                    <a:stretch>
                      <a:fillRect/>
                    </a:stretch>
                  </p:blipFill>
                  <p:spPr>
                    <a:xfrm>
                      <a:off x="2562867" y="6449827"/>
                      <a:ext cx="27720" cy="2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3">
                  <p14:nvContentPartPr>
                    <p14:cNvPr id="175" name="Ink 174">
                      <a:extLst>
                        <a:ext uri="{FF2B5EF4-FFF2-40B4-BE49-F238E27FC236}">
                          <a16:creationId xmlns:a16="http://schemas.microsoft.com/office/drawing/2014/main" id="{0F722A44-8BE2-4487-8E43-618A0FF447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72907" y="6484747"/>
                    <a:ext cx="73440" cy="155520"/>
                  </p14:xfrm>
                </p:contentPart>
              </mc:Choice>
              <mc:Fallback xmlns="">
                <p:pic>
                  <p:nvPicPr>
                    <p:cNvPr id="175" name="Ink 174">
                      <a:extLst>
                        <a:ext uri="{FF2B5EF4-FFF2-40B4-BE49-F238E27FC236}">
                          <a16:creationId xmlns:a16="http://schemas.microsoft.com/office/drawing/2014/main" id="{0F722A44-8BE2-4487-8E43-618A0FF44779}"/>
                        </a:ext>
                      </a:extLst>
                    </p:cNvPr>
                    <p:cNvPicPr/>
                    <p:nvPr/>
                  </p:nvPicPr>
                  <p:blipFill>
                    <a:blip r:embed="rId164"/>
                    <a:stretch>
                      <a:fillRect/>
                    </a:stretch>
                  </p:blipFill>
                  <p:spPr>
                    <a:xfrm>
                      <a:off x="2964267" y="6476107"/>
                      <a:ext cx="91080" cy="17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5">
                  <p14:nvContentPartPr>
                    <p14:cNvPr id="176" name="Ink 175">
                      <a:extLst>
                        <a:ext uri="{FF2B5EF4-FFF2-40B4-BE49-F238E27FC236}">
                          <a16:creationId xmlns:a16="http://schemas.microsoft.com/office/drawing/2014/main" id="{EF0895EA-F8DB-4FCC-9567-B15EE0312A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70387" y="6455587"/>
                    <a:ext cx="298800" cy="192600"/>
                  </p14:xfrm>
                </p:contentPart>
              </mc:Choice>
              <mc:Fallback xmlns="">
                <p:pic>
                  <p:nvPicPr>
                    <p:cNvPr id="176" name="Ink 175">
                      <a:extLst>
                        <a:ext uri="{FF2B5EF4-FFF2-40B4-BE49-F238E27FC236}">
                          <a16:creationId xmlns:a16="http://schemas.microsoft.com/office/drawing/2014/main" id="{EF0895EA-F8DB-4FCC-9567-B15EE0312AEF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2961747" y="6446587"/>
                      <a:ext cx="316440" cy="21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7">
                  <p14:nvContentPartPr>
                    <p14:cNvPr id="177" name="Ink 176">
                      <a:extLst>
                        <a:ext uri="{FF2B5EF4-FFF2-40B4-BE49-F238E27FC236}">
                          <a16:creationId xmlns:a16="http://schemas.microsoft.com/office/drawing/2014/main" id="{9BEB9E9B-007B-45EF-9565-87F5141150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87907" y="6519307"/>
                    <a:ext cx="181440" cy="102240"/>
                  </p14:xfrm>
                </p:contentPart>
              </mc:Choice>
              <mc:Fallback xmlns="">
                <p:pic>
                  <p:nvPicPr>
                    <p:cNvPr id="177" name="Ink 176">
                      <a:extLst>
                        <a:ext uri="{FF2B5EF4-FFF2-40B4-BE49-F238E27FC236}">
                          <a16:creationId xmlns:a16="http://schemas.microsoft.com/office/drawing/2014/main" id="{9BEB9E9B-007B-45EF-9565-87F51411508B}"/>
                        </a:ext>
                      </a:extLst>
                    </p:cNvPr>
                    <p:cNvPicPr/>
                    <p:nvPr/>
                  </p:nvPicPr>
                  <p:blipFill>
                    <a:blip r:embed="rId168"/>
                    <a:stretch>
                      <a:fillRect/>
                    </a:stretch>
                  </p:blipFill>
                  <p:spPr>
                    <a:xfrm>
                      <a:off x="3278907" y="6510667"/>
                      <a:ext cx="19908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A4FDBC0C-CD6B-498B-A7D1-0D72B86F25C9}"/>
                  </a:ext>
                </a:extLst>
              </p:cNvPr>
              <p:cNvGrpSpPr/>
              <p:nvPr/>
            </p:nvGrpSpPr>
            <p:grpSpPr>
              <a:xfrm>
                <a:off x="3655827" y="6043387"/>
                <a:ext cx="2646720" cy="663480"/>
                <a:chOff x="3655827" y="6043387"/>
                <a:chExt cx="2646720" cy="663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9">
                  <p14:nvContentPartPr>
                    <p14:cNvPr id="169" name="Ink 168">
                      <a:extLst>
                        <a:ext uri="{FF2B5EF4-FFF2-40B4-BE49-F238E27FC236}">
                          <a16:creationId xmlns:a16="http://schemas.microsoft.com/office/drawing/2014/main" id="{3D5CA8DF-E28A-40D5-BAA2-5F3E5E38AF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08987" y="6053107"/>
                    <a:ext cx="591840" cy="297000"/>
                  </p14:xfrm>
                </p:contentPart>
              </mc:Choice>
              <mc:Fallback xmlns="">
                <p:pic>
                  <p:nvPicPr>
                    <p:cNvPr id="169" name="Ink 168">
                      <a:extLst>
                        <a:ext uri="{FF2B5EF4-FFF2-40B4-BE49-F238E27FC236}">
                          <a16:creationId xmlns:a16="http://schemas.microsoft.com/office/drawing/2014/main" id="{3D5CA8DF-E28A-40D5-BAA2-5F3E5E38AF05}"/>
                        </a:ext>
                      </a:extLst>
                    </p:cNvPr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3999987" y="6044467"/>
                      <a:ext cx="609480" cy="31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1">
                  <p14:nvContentPartPr>
                    <p14:cNvPr id="170" name="Ink 169">
                      <a:extLst>
                        <a:ext uri="{FF2B5EF4-FFF2-40B4-BE49-F238E27FC236}">
                          <a16:creationId xmlns:a16="http://schemas.microsoft.com/office/drawing/2014/main" id="{895353FF-ABB2-496A-BC7E-03624C0A13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71587" y="6076507"/>
                    <a:ext cx="160200" cy="47160"/>
                  </p14:xfrm>
                </p:contentPart>
              </mc:Choice>
              <mc:Fallback xmlns="">
                <p:pic>
                  <p:nvPicPr>
                    <p:cNvPr id="170" name="Ink 169">
                      <a:extLst>
                        <a:ext uri="{FF2B5EF4-FFF2-40B4-BE49-F238E27FC236}">
                          <a16:creationId xmlns:a16="http://schemas.microsoft.com/office/drawing/2014/main" id="{895353FF-ABB2-496A-BC7E-03624C0A1393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4462587" y="6067507"/>
                      <a:ext cx="177840" cy="6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3">
                  <p14:nvContentPartPr>
                    <p14:cNvPr id="179" name="Ink 178">
                      <a:extLst>
                        <a:ext uri="{FF2B5EF4-FFF2-40B4-BE49-F238E27FC236}">
                          <a16:creationId xmlns:a16="http://schemas.microsoft.com/office/drawing/2014/main" id="{A2B284BD-8EFF-4947-B295-4BCB36C44C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55827" y="6540187"/>
                    <a:ext cx="158760" cy="153720"/>
                  </p14:xfrm>
                </p:contentPart>
              </mc:Choice>
              <mc:Fallback xmlns="">
                <p:pic>
                  <p:nvPicPr>
                    <p:cNvPr id="179" name="Ink 178">
                      <a:extLst>
                        <a:ext uri="{FF2B5EF4-FFF2-40B4-BE49-F238E27FC236}">
                          <a16:creationId xmlns:a16="http://schemas.microsoft.com/office/drawing/2014/main" id="{A2B284BD-8EFF-4947-B295-4BCB36C44C08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3646827" y="6531187"/>
                      <a:ext cx="176400" cy="17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180" name="Ink 179">
                      <a:extLst>
                        <a:ext uri="{FF2B5EF4-FFF2-40B4-BE49-F238E27FC236}">
                          <a16:creationId xmlns:a16="http://schemas.microsoft.com/office/drawing/2014/main" id="{022A3497-4876-4EE4-A1F6-23D595DC33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44827" y="6516427"/>
                    <a:ext cx="378720" cy="150840"/>
                  </p14:xfrm>
                </p:contentPart>
              </mc:Choice>
              <mc:Fallback xmlns="">
                <p:pic>
                  <p:nvPicPr>
                    <p:cNvPr id="180" name="Ink 179">
                      <a:extLst>
                        <a:ext uri="{FF2B5EF4-FFF2-40B4-BE49-F238E27FC236}">
                          <a16:creationId xmlns:a16="http://schemas.microsoft.com/office/drawing/2014/main" id="{022A3497-4876-4EE4-A1F6-23D595DC3312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3836187" y="6507427"/>
                      <a:ext cx="396360" cy="16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181" name="Ink 180">
                      <a:extLst>
                        <a:ext uri="{FF2B5EF4-FFF2-40B4-BE49-F238E27FC236}">
                          <a16:creationId xmlns:a16="http://schemas.microsoft.com/office/drawing/2014/main" id="{96F40589-DE42-4937-B6CB-3080964B93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77827" y="6446227"/>
                    <a:ext cx="172440" cy="156960"/>
                  </p14:xfrm>
                </p:contentPart>
              </mc:Choice>
              <mc:Fallback xmlns="">
                <p:pic>
                  <p:nvPicPr>
                    <p:cNvPr id="181" name="Ink 180">
                      <a:extLst>
                        <a:ext uri="{FF2B5EF4-FFF2-40B4-BE49-F238E27FC236}">
                          <a16:creationId xmlns:a16="http://schemas.microsoft.com/office/drawing/2014/main" id="{96F40589-DE42-4937-B6CB-3080964B9334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4169187" y="6437587"/>
                      <a:ext cx="190080" cy="174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9">
                  <p14:nvContentPartPr>
                    <p14:cNvPr id="182" name="Ink 181">
                      <a:extLst>
                        <a:ext uri="{FF2B5EF4-FFF2-40B4-BE49-F238E27FC236}">
                          <a16:creationId xmlns:a16="http://schemas.microsoft.com/office/drawing/2014/main" id="{B701AAF5-8E5D-469F-B432-61287AA6A0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72587" y="6431827"/>
                    <a:ext cx="218520" cy="155160"/>
                  </p14:xfrm>
                </p:contentPart>
              </mc:Choice>
              <mc:Fallback xmlns="">
                <p:pic>
                  <p:nvPicPr>
                    <p:cNvPr id="182" name="Ink 181">
                      <a:extLst>
                        <a:ext uri="{FF2B5EF4-FFF2-40B4-BE49-F238E27FC236}">
                          <a16:creationId xmlns:a16="http://schemas.microsoft.com/office/drawing/2014/main" id="{B701AAF5-8E5D-469F-B432-61287AA6A01E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4363947" y="6423187"/>
                      <a:ext cx="236160" cy="172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1">
                  <p14:nvContentPartPr>
                    <p14:cNvPr id="184" name="Ink 183">
                      <a:extLst>
                        <a:ext uri="{FF2B5EF4-FFF2-40B4-BE49-F238E27FC236}">
                          <a16:creationId xmlns:a16="http://schemas.microsoft.com/office/drawing/2014/main" id="{5745DEB1-05C3-4C85-AF10-E4CC3CFFEF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15667" y="6271627"/>
                    <a:ext cx="238320" cy="435240"/>
                  </p14:xfrm>
                </p:contentPart>
              </mc:Choice>
              <mc:Fallback xmlns="">
                <p:pic>
                  <p:nvPicPr>
                    <p:cNvPr id="184" name="Ink 183">
                      <a:extLst>
                        <a:ext uri="{FF2B5EF4-FFF2-40B4-BE49-F238E27FC236}">
                          <a16:creationId xmlns:a16="http://schemas.microsoft.com/office/drawing/2014/main" id="{5745DEB1-05C3-4C85-AF10-E4CC3CFFEF42}"/>
                        </a:ext>
                      </a:extLst>
                    </p:cNvPr>
                    <p:cNvPicPr/>
                    <p:nvPr/>
                  </p:nvPicPr>
                  <p:blipFill>
                    <a:blip r:embed="rId182"/>
                    <a:stretch>
                      <a:fillRect/>
                    </a:stretch>
                  </p:blipFill>
                  <p:spPr>
                    <a:xfrm>
                      <a:off x="4707027" y="6262627"/>
                      <a:ext cx="255960" cy="45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3">
                  <p14:nvContentPartPr>
                    <p14:cNvPr id="185" name="Ink 184">
                      <a:extLst>
                        <a:ext uri="{FF2B5EF4-FFF2-40B4-BE49-F238E27FC236}">
                          <a16:creationId xmlns:a16="http://schemas.microsoft.com/office/drawing/2014/main" id="{88F24154-B230-43D1-96D7-F4A9CCD8BA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87907" y="6339307"/>
                    <a:ext cx="141120" cy="130680"/>
                  </p14:xfrm>
                </p:contentPart>
              </mc:Choice>
              <mc:Fallback xmlns="">
                <p:pic>
                  <p:nvPicPr>
                    <p:cNvPr id="185" name="Ink 184">
                      <a:extLst>
                        <a:ext uri="{FF2B5EF4-FFF2-40B4-BE49-F238E27FC236}">
                          <a16:creationId xmlns:a16="http://schemas.microsoft.com/office/drawing/2014/main" id="{88F24154-B230-43D1-96D7-F4A9CCD8BA2B}"/>
                        </a:ext>
                      </a:extLst>
                    </p:cNvPr>
                    <p:cNvPicPr/>
                    <p:nvPr/>
                  </p:nvPicPr>
                  <p:blipFill>
                    <a:blip r:embed="rId184"/>
                    <a:stretch>
                      <a:fillRect/>
                    </a:stretch>
                  </p:blipFill>
                  <p:spPr>
                    <a:xfrm>
                      <a:off x="5079267" y="6330307"/>
                      <a:ext cx="158760" cy="14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5">
                  <p14:nvContentPartPr>
                    <p14:cNvPr id="186" name="Ink 185">
                      <a:extLst>
                        <a:ext uri="{FF2B5EF4-FFF2-40B4-BE49-F238E27FC236}">
                          <a16:creationId xmlns:a16="http://schemas.microsoft.com/office/drawing/2014/main" id="{4EFF96B2-B402-416C-A291-27BE9276AB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1307" y="6368107"/>
                    <a:ext cx="113760" cy="60120"/>
                  </p14:xfrm>
                </p:contentPart>
              </mc:Choice>
              <mc:Fallback xmlns="">
                <p:pic>
                  <p:nvPicPr>
                    <p:cNvPr id="186" name="Ink 185">
                      <a:extLst>
                        <a:ext uri="{FF2B5EF4-FFF2-40B4-BE49-F238E27FC236}">
                          <a16:creationId xmlns:a16="http://schemas.microsoft.com/office/drawing/2014/main" id="{4EFF96B2-B402-416C-A291-27BE9276AB88}"/>
                        </a:ext>
                      </a:extLst>
                    </p:cNvPr>
                    <p:cNvPicPr/>
                    <p:nvPr/>
                  </p:nvPicPr>
                  <p:blipFill>
                    <a:blip r:embed="rId186"/>
                    <a:stretch>
                      <a:fillRect/>
                    </a:stretch>
                  </p:blipFill>
                  <p:spPr>
                    <a:xfrm>
                      <a:off x="5282307" y="6359107"/>
                      <a:ext cx="13140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7">
                  <p14:nvContentPartPr>
                    <p14:cNvPr id="187" name="Ink 186">
                      <a:extLst>
                        <a:ext uri="{FF2B5EF4-FFF2-40B4-BE49-F238E27FC236}">
                          <a16:creationId xmlns:a16="http://schemas.microsoft.com/office/drawing/2014/main" id="{AC60DABC-6E11-4ED4-8CC3-5207C49CC7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08587" y="6318067"/>
                    <a:ext cx="63000" cy="140040"/>
                  </p14:xfrm>
                </p:contentPart>
              </mc:Choice>
              <mc:Fallback xmlns="">
                <p:pic>
                  <p:nvPicPr>
                    <p:cNvPr id="187" name="Ink 186">
                      <a:extLst>
                        <a:ext uri="{FF2B5EF4-FFF2-40B4-BE49-F238E27FC236}">
                          <a16:creationId xmlns:a16="http://schemas.microsoft.com/office/drawing/2014/main" id="{AC60DABC-6E11-4ED4-8CC3-5207C49CC799}"/>
                        </a:ext>
                      </a:extLst>
                    </p:cNvPr>
                    <p:cNvPicPr/>
                    <p:nvPr/>
                  </p:nvPicPr>
                  <p:blipFill>
                    <a:blip r:embed="rId188"/>
                    <a:stretch>
                      <a:fillRect/>
                    </a:stretch>
                  </p:blipFill>
                  <p:spPr>
                    <a:xfrm>
                      <a:off x="5299947" y="6309067"/>
                      <a:ext cx="80640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9">
                  <p14:nvContentPartPr>
                    <p14:cNvPr id="188" name="Ink 187">
                      <a:extLst>
                        <a:ext uri="{FF2B5EF4-FFF2-40B4-BE49-F238E27FC236}">
                          <a16:creationId xmlns:a16="http://schemas.microsoft.com/office/drawing/2014/main" id="{BB8B4C89-D638-4459-A30B-86AFED0E9D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49707" y="6308707"/>
                    <a:ext cx="339480" cy="144000"/>
                  </p14:xfrm>
                </p:contentPart>
              </mc:Choice>
              <mc:Fallback xmlns="">
                <p:pic>
                  <p:nvPicPr>
                    <p:cNvPr id="188" name="Ink 187">
                      <a:extLst>
                        <a:ext uri="{FF2B5EF4-FFF2-40B4-BE49-F238E27FC236}">
                          <a16:creationId xmlns:a16="http://schemas.microsoft.com/office/drawing/2014/main" id="{BB8B4C89-D638-4459-A30B-86AFED0E9D56}"/>
                        </a:ext>
                      </a:extLst>
                    </p:cNvPr>
                    <p:cNvPicPr/>
                    <p:nvPr/>
                  </p:nvPicPr>
                  <p:blipFill>
                    <a:blip r:embed="rId190"/>
                    <a:stretch>
                      <a:fillRect/>
                    </a:stretch>
                  </p:blipFill>
                  <p:spPr>
                    <a:xfrm>
                      <a:off x="5440707" y="6300067"/>
                      <a:ext cx="357120" cy="16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1">
                  <p14:nvContentPartPr>
                    <p14:cNvPr id="189" name="Ink 188">
                      <a:extLst>
                        <a:ext uri="{FF2B5EF4-FFF2-40B4-BE49-F238E27FC236}">
                          <a16:creationId xmlns:a16="http://schemas.microsoft.com/office/drawing/2014/main" id="{171C8AA7-70A4-460D-8C76-706B618A1E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71987" y="6310507"/>
                    <a:ext cx="36360" cy="299880"/>
                  </p14:xfrm>
                </p:contentPart>
              </mc:Choice>
              <mc:Fallback xmlns="">
                <p:pic>
                  <p:nvPicPr>
                    <p:cNvPr id="189" name="Ink 188">
                      <a:extLst>
                        <a:ext uri="{FF2B5EF4-FFF2-40B4-BE49-F238E27FC236}">
                          <a16:creationId xmlns:a16="http://schemas.microsoft.com/office/drawing/2014/main" id="{171C8AA7-70A4-460D-8C76-706B618A1EC3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5862987" y="6301507"/>
                      <a:ext cx="54000" cy="31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3">
                  <p14:nvContentPartPr>
                    <p14:cNvPr id="190" name="Ink 189">
                      <a:extLst>
                        <a:ext uri="{FF2B5EF4-FFF2-40B4-BE49-F238E27FC236}">
                          <a16:creationId xmlns:a16="http://schemas.microsoft.com/office/drawing/2014/main" id="{33CB5189-B5E1-458E-9950-E3E48BB87D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62267" y="6131947"/>
                    <a:ext cx="159840" cy="328320"/>
                  </p14:xfrm>
                </p:contentPart>
              </mc:Choice>
              <mc:Fallback xmlns="">
                <p:pic>
                  <p:nvPicPr>
                    <p:cNvPr id="190" name="Ink 189">
                      <a:extLst>
                        <a:ext uri="{FF2B5EF4-FFF2-40B4-BE49-F238E27FC236}">
                          <a16:creationId xmlns:a16="http://schemas.microsoft.com/office/drawing/2014/main" id="{33CB5189-B5E1-458E-9950-E3E48BB87D90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5853627" y="6122947"/>
                      <a:ext cx="177480" cy="345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5">
                  <p14:nvContentPartPr>
                    <p14:cNvPr id="191" name="Ink 190">
                      <a:extLst>
                        <a:ext uri="{FF2B5EF4-FFF2-40B4-BE49-F238E27FC236}">
                          <a16:creationId xmlns:a16="http://schemas.microsoft.com/office/drawing/2014/main" id="{C3A32A82-8128-4E3F-A7AC-8FC5AA9165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63147" y="6274507"/>
                    <a:ext cx="239400" cy="163080"/>
                  </p14:xfrm>
                </p:contentPart>
              </mc:Choice>
              <mc:Fallback xmlns="">
                <p:pic>
                  <p:nvPicPr>
                    <p:cNvPr id="191" name="Ink 190">
                      <a:extLst>
                        <a:ext uri="{FF2B5EF4-FFF2-40B4-BE49-F238E27FC236}">
                          <a16:creationId xmlns:a16="http://schemas.microsoft.com/office/drawing/2014/main" id="{C3A32A82-8128-4E3F-A7AC-8FC5AA916575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6054507" y="6265867"/>
                      <a:ext cx="257040" cy="180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7">
                  <p14:nvContentPartPr>
                    <p14:cNvPr id="193" name="Ink 192">
                      <a:extLst>
                        <a:ext uri="{FF2B5EF4-FFF2-40B4-BE49-F238E27FC236}">
                          <a16:creationId xmlns:a16="http://schemas.microsoft.com/office/drawing/2014/main" id="{CACE87EB-068C-4B1D-8DAF-7C8C05B1A0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73747" y="6043387"/>
                    <a:ext cx="223920" cy="102960"/>
                  </p14:xfrm>
                </p:contentPart>
              </mc:Choice>
              <mc:Fallback xmlns="">
                <p:pic>
                  <p:nvPicPr>
                    <p:cNvPr id="193" name="Ink 192">
                      <a:extLst>
                        <a:ext uri="{FF2B5EF4-FFF2-40B4-BE49-F238E27FC236}">
                          <a16:creationId xmlns:a16="http://schemas.microsoft.com/office/drawing/2014/main" id="{CACE87EB-068C-4B1D-8DAF-7C8C05B1A025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4465107" y="6034387"/>
                      <a:ext cx="241560" cy="120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D0E214F-4C4B-4111-9F70-845A7CCA9E40}"/>
                </a:ext>
              </a:extLst>
            </p:cNvPr>
            <p:cNvGrpSpPr/>
            <p:nvPr/>
          </p:nvGrpSpPr>
          <p:grpSpPr>
            <a:xfrm>
              <a:off x="6683427" y="5547667"/>
              <a:ext cx="4676760" cy="945720"/>
              <a:chOff x="6683427" y="5547667"/>
              <a:chExt cx="4676760" cy="94572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9C619410-4E32-494A-89EB-13360443B64D}"/>
                  </a:ext>
                </a:extLst>
              </p:cNvPr>
              <p:cNvGrpSpPr/>
              <p:nvPr/>
            </p:nvGrpSpPr>
            <p:grpSpPr>
              <a:xfrm>
                <a:off x="8883027" y="5848267"/>
                <a:ext cx="1417320" cy="498240"/>
                <a:chOff x="8883027" y="5848267"/>
                <a:chExt cx="1417320" cy="49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9">
                  <p14:nvContentPartPr>
                    <p14:cNvPr id="156" name="Ink 155">
                      <a:extLst>
                        <a:ext uri="{FF2B5EF4-FFF2-40B4-BE49-F238E27FC236}">
                          <a16:creationId xmlns:a16="http://schemas.microsoft.com/office/drawing/2014/main" id="{D5BD4632-CAE5-4B3F-ABC1-A6EBCBD07E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83027" y="6221227"/>
                    <a:ext cx="137520" cy="125280"/>
                  </p14:xfrm>
                </p:contentPart>
              </mc:Choice>
              <mc:Fallback xmlns="">
                <p:pic>
                  <p:nvPicPr>
                    <p:cNvPr id="156" name="Ink 155">
                      <a:extLst>
                        <a:ext uri="{FF2B5EF4-FFF2-40B4-BE49-F238E27FC236}">
                          <a16:creationId xmlns:a16="http://schemas.microsoft.com/office/drawing/2014/main" id="{D5BD4632-CAE5-4B3F-ABC1-A6EBCBD07E37}"/>
                        </a:ext>
                      </a:extLst>
                    </p:cNvPr>
                    <p:cNvPicPr/>
                    <p:nvPr/>
                  </p:nvPicPr>
                  <p:blipFill>
                    <a:blip r:embed="rId200"/>
                    <a:stretch>
                      <a:fillRect/>
                    </a:stretch>
                  </p:blipFill>
                  <p:spPr>
                    <a:xfrm>
                      <a:off x="8874027" y="6212227"/>
                      <a:ext cx="155160" cy="14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1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822E9EC0-0C06-4437-BB29-482A6CC583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0627" y="6171547"/>
                    <a:ext cx="414720" cy="147240"/>
                  </p14:xfrm>
                </p:contentPart>
              </mc:Choice>
              <mc:Fallback xmlns=""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822E9EC0-0C06-4437-BB29-482A6CC5838C}"/>
                        </a:ext>
                      </a:extLst>
                    </p:cNvPr>
                    <p:cNvPicPr/>
                    <p:nvPr/>
                  </p:nvPicPr>
                  <p:blipFill>
                    <a:blip r:embed="rId202"/>
                    <a:stretch>
                      <a:fillRect/>
                    </a:stretch>
                  </p:blipFill>
                  <p:spPr>
                    <a:xfrm>
                      <a:off x="9021987" y="6162907"/>
                      <a:ext cx="432360" cy="16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3">
                  <p14:nvContentPartPr>
                    <p14:cNvPr id="158" name="Ink 157">
                      <a:extLst>
                        <a:ext uri="{FF2B5EF4-FFF2-40B4-BE49-F238E27FC236}">
                          <a16:creationId xmlns:a16="http://schemas.microsoft.com/office/drawing/2014/main" id="{A234426A-FBC3-449D-94A6-3890B2F208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62267" y="6080467"/>
                    <a:ext cx="122760" cy="183960"/>
                  </p14:xfrm>
                </p:contentPart>
              </mc:Choice>
              <mc:Fallback xmlns="">
                <p:pic>
                  <p:nvPicPr>
                    <p:cNvPr id="158" name="Ink 157">
                      <a:extLst>
                        <a:ext uri="{FF2B5EF4-FFF2-40B4-BE49-F238E27FC236}">
                          <a16:creationId xmlns:a16="http://schemas.microsoft.com/office/drawing/2014/main" id="{A234426A-FBC3-449D-94A6-3890B2F208EF}"/>
                        </a:ext>
                      </a:extLst>
                    </p:cNvPr>
                    <p:cNvPicPr/>
                    <p:nvPr/>
                  </p:nvPicPr>
                  <p:blipFill>
                    <a:blip r:embed="rId204"/>
                    <a:stretch>
                      <a:fillRect/>
                    </a:stretch>
                  </p:blipFill>
                  <p:spPr>
                    <a:xfrm>
                      <a:off x="9453267" y="6071827"/>
                      <a:ext cx="14040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5">
                  <p14:nvContentPartPr>
                    <p14:cNvPr id="159" name="Ink 158">
                      <a:extLst>
                        <a:ext uri="{FF2B5EF4-FFF2-40B4-BE49-F238E27FC236}">
                          <a16:creationId xmlns:a16="http://schemas.microsoft.com/office/drawing/2014/main" id="{30E5AFE0-4FB5-43F7-914F-781AC9F0BB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57387" y="6042307"/>
                    <a:ext cx="279360" cy="179280"/>
                  </p14:xfrm>
                </p:contentPart>
              </mc:Choice>
              <mc:Fallback xmlns="">
                <p:pic>
                  <p:nvPicPr>
                    <p:cNvPr id="159" name="Ink 158">
                      <a:extLst>
                        <a:ext uri="{FF2B5EF4-FFF2-40B4-BE49-F238E27FC236}">
                          <a16:creationId xmlns:a16="http://schemas.microsoft.com/office/drawing/2014/main" id="{30E5AFE0-4FB5-43F7-914F-781AC9F0BB77}"/>
                        </a:ext>
                      </a:extLst>
                    </p:cNvPr>
                    <p:cNvPicPr/>
                    <p:nvPr/>
                  </p:nvPicPr>
                  <p:blipFill>
                    <a:blip r:embed="rId206"/>
                    <a:stretch>
                      <a:fillRect/>
                    </a:stretch>
                  </p:blipFill>
                  <p:spPr>
                    <a:xfrm>
                      <a:off x="9648387" y="6033667"/>
                      <a:ext cx="297000" cy="19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7">
                  <p14:nvContentPartPr>
                    <p14:cNvPr id="160" name="Ink 159">
                      <a:extLst>
                        <a:ext uri="{FF2B5EF4-FFF2-40B4-BE49-F238E27FC236}">
                          <a16:creationId xmlns:a16="http://schemas.microsoft.com/office/drawing/2014/main" id="{444F500E-3B24-4521-A5DD-831C47033D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09467" y="5848267"/>
                    <a:ext cx="290880" cy="410040"/>
                  </p14:xfrm>
                </p:contentPart>
              </mc:Choice>
              <mc:Fallback xmlns="">
                <p:pic>
                  <p:nvPicPr>
                    <p:cNvPr id="160" name="Ink 159">
                      <a:extLst>
                        <a:ext uri="{FF2B5EF4-FFF2-40B4-BE49-F238E27FC236}">
                          <a16:creationId xmlns:a16="http://schemas.microsoft.com/office/drawing/2014/main" id="{444F500E-3B24-4521-A5DD-831C47033D10}"/>
                        </a:ext>
                      </a:extLst>
                    </p:cNvPr>
                    <p:cNvPicPr/>
                    <p:nvPr/>
                  </p:nvPicPr>
                  <p:blipFill>
                    <a:blip r:embed="rId208"/>
                    <a:stretch>
                      <a:fillRect/>
                    </a:stretch>
                  </p:blipFill>
                  <p:spPr>
                    <a:xfrm>
                      <a:off x="10000467" y="5839627"/>
                      <a:ext cx="308520" cy="427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423BA5EC-3184-463E-AC7C-ABD899C659EC}"/>
                  </a:ext>
                </a:extLst>
              </p:cNvPr>
              <p:cNvGrpSpPr/>
              <p:nvPr/>
            </p:nvGrpSpPr>
            <p:grpSpPr>
              <a:xfrm>
                <a:off x="10464147" y="5547667"/>
                <a:ext cx="896040" cy="524160"/>
                <a:chOff x="10464147" y="5547667"/>
                <a:chExt cx="896040" cy="524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09">
                  <p14:nvContentPartPr>
                    <p14:cNvPr id="163" name="Ink 162">
                      <a:extLst>
                        <a:ext uri="{FF2B5EF4-FFF2-40B4-BE49-F238E27FC236}">
                          <a16:creationId xmlns:a16="http://schemas.microsoft.com/office/drawing/2014/main" id="{E746B6BC-6346-479C-8707-5423D99EBD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95107" y="5875987"/>
                    <a:ext cx="49320" cy="97920"/>
                  </p14:xfrm>
                </p:contentPart>
              </mc:Choice>
              <mc:Fallback xmlns="">
                <p:pic>
                  <p:nvPicPr>
                    <p:cNvPr id="163" name="Ink 162">
                      <a:extLst>
                        <a:ext uri="{FF2B5EF4-FFF2-40B4-BE49-F238E27FC236}">
                          <a16:creationId xmlns:a16="http://schemas.microsoft.com/office/drawing/2014/main" id="{E746B6BC-6346-479C-8707-5423D99EBD50}"/>
                        </a:ext>
                      </a:extLst>
                    </p:cNvPr>
                    <p:cNvPicPr/>
                    <p:nvPr/>
                  </p:nvPicPr>
                  <p:blipFill>
                    <a:blip r:embed="rId210"/>
                    <a:stretch>
                      <a:fillRect/>
                    </a:stretch>
                  </p:blipFill>
                  <p:spPr>
                    <a:xfrm>
                      <a:off x="10486107" y="5867347"/>
                      <a:ext cx="66960" cy="11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1">
                  <p14:nvContentPartPr>
                    <p14:cNvPr id="164" name="Ink 163">
                      <a:extLst>
                        <a:ext uri="{FF2B5EF4-FFF2-40B4-BE49-F238E27FC236}">
                          <a16:creationId xmlns:a16="http://schemas.microsoft.com/office/drawing/2014/main" id="{687CE519-BF0B-4526-9263-D886CE8A5D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64147" y="5713267"/>
                    <a:ext cx="11160" cy="32400"/>
                  </p14:xfrm>
                </p:contentPart>
              </mc:Choice>
              <mc:Fallback xmlns="">
                <p:pic>
                  <p:nvPicPr>
                    <p:cNvPr id="164" name="Ink 163">
                      <a:extLst>
                        <a:ext uri="{FF2B5EF4-FFF2-40B4-BE49-F238E27FC236}">
                          <a16:creationId xmlns:a16="http://schemas.microsoft.com/office/drawing/2014/main" id="{687CE519-BF0B-4526-9263-D886CE8A5D22}"/>
                        </a:ext>
                      </a:extLst>
                    </p:cNvPr>
                    <p:cNvPicPr/>
                    <p:nvPr/>
                  </p:nvPicPr>
                  <p:blipFill>
                    <a:blip r:embed="rId212"/>
                    <a:stretch>
                      <a:fillRect/>
                    </a:stretch>
                  </p:blipFill>
                  <p:spPr>
                    <a:xfrm>
                      <a:off x="10455507" y="5704267"/>
                      <a:ext cx="28800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3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62E02A48-2F6A-4103-914A-80787BBBCA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70707" y="5788867"/>
                    <a:ext cx="263520" cy="282960"/>
                  </p14:xfrm>
                </p:contentPart>
              </mc:Choice>
              <mc:Fallback xmlns=""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62E02A48-2F6A-4103-914A-80787BBBCA9A}"/>
                        </a:ext>
                      </a:extLst>
                    </p:cNvPr>
                    <p:cNvPicPr/>
                    <p:nvPr/>
                  </p:nvPicPr>
                  <p:blipFill>
                    <a:blip r:embed="rId214"/>
                    <a:stretch>
                      <a:fillRect/>
                    </a:stretch>
                  </p:blipFill>
                  <p:spPr>
                    <a:xfrm>
                      <a:off x="10561707" y="5779867"/>
                      <a:ext cx="281160" cy="30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5">
                  <p14:nvContentPartPr>
                    <p14:cNvPr id="166" name="Ink 165">
                      <a:extLst>
                        <a:ext uri="{FF2B5EF4-FFF2-40B4-BE49-F238E27FC236}">
                          <a16:creationId xmlns:a16="http://schemas.microsoft.com/office/drawing/2014/main" id="{60C74D6A-A842-422E-AD25-D705277D64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40627" y="5768347"/>
                    <a:ext cx="132840" cy="184320"/>
                  </p14:xfrm>
                </p:contentPart>
              </mc:Choice>
              <mc:Fallback xmlns="">
                <p:pic>
                  <p:nvPicPr>
                    <p:cNvPr id="166" name="Ink 165">
                      <a:extLst>
                        <a:ext uri="{FF2B5EF4-FFF2-40B4-BE49-F238E27FC236}">
                          <a16:creationId xmlns:a16="http://schemas.microsoft.com/office/drawing/2014/main" id="{60C74D6A-A842-422E-AD25-D705277D6408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10731627" y="5759707"/>
                      <a:ext cx="150480" cy="20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7">
                  <p14:nvContentPartPr>
                    <p14:cNvPr id="167" name="Ink 166">
                      <a:extLst>
                        <a:ext uri="{FF2B5EF4-FFF2-40B4-BE49-F238E27FC236}">
                          <a16:creationId xmlns:a16="http://schemas.microsoft.com/office/drawing/2014/main" id="{8DAE8113-EDFF-4DF4-90B7-E546C262DC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01907" y="5547667"/>
                    <a:ext cx="458280" cy="305280"/>
                  </p14:xfrm>
                </p:contentPart>
              </mc:Choice>
              <mc:Fallback xmlns="">
                <p:pic>
                  <p:nvPicPr>
                    <p:cNvPr id="167" name="Ink 166">
                      <a:extLst>
                        <a:ext uri="{FF2B5EF4-FFF2-40B4-BE49-F238E27FC236}">
                          <a16:creationId xmlns:a16="http://schemas.microsoft.com/office/drawing/2014/main" id="{8DAE8113-EDFF-4DF4-90B7-E546C262DC12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10892907" y="5539027"/>
                      <a:ext cx="475920" cy="322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40B8E16-4E36-432C-ABD7-F2B3C844056F}"/>
                  </a:ext>
                </a:extLst>
              </p:cNvPr>
              <p:cNvGrpSpPr/>
              <p:nvPr/>
            </p:nvGrpSpPr>
            <p:grpSpPr>
              <a:xfrm>
                <a:off x="6683427" y="5979667"/>
                <a:ext cx="1936080" cy="513720"/>
                <a:chOff x="6683427" y="5979667"/>
                <a:chExt cx="1936080" cy="513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19">
                  <p14:nvContentPartPr>
                    <p14:cNvPr id="145" name="Ink 144">
                      <a:extLst>
                        <a:ext uri="{FF2B5EF4-FFF2-40B4-BE49-F238E27FC236}">
                          <a16:creationId xmlns:a16="http://schemas.microsoft.com/office/drawing/2014/main" id="{471DDD2D-ECB8-47EC-8D0F-6CD8D8BF28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30227" y="6046987"/>
                    <a:ext cx="513000" cy="302400"/>
                  </p14:xfrm>
                </p:contentPart>
              </mc:Choice>
              <mc:Fallback xmlns="">
                <p:pic>
                  <p:nvPicPr>
                    <p:cNvPr id="145" name="Ink 144">
                      <a:extLst>
                        <a:ext uri="{FF2B5EF4-FFF2-40B4-BE49-F238E27FC236}">
                          <a16:creationId xmlns:a16="http://schemas.microsoft.com/office/drawing/2014/main" id="{471DDD2D-ECB8-47EC-8D0F-6CD8D8BF288F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6721587" y="6037987"/>
                      <a:ext cx="530640" cy="32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1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A31C8633-6344-496C-A8B1-DA7A9A65E2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83427" y="5979667"/>
                    <a:ext cx="207000" cy="213120"/>
                  </p14:xfrm>
                </p:contentPart>
              </mc:Choice>
              <mc:Fallback xmlns=""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A31C8633-6344-496C-A8B1-DA7A9A65E285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6674427" y="5971027"/>
                      <a:ext cx="224640" cy="23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3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4ECA018F-048B-4FCF-893F-BDEE1D7D16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30787" y="6335347"/>
                    <a:ext cx="63360" cy="15804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4ECA018F-048B-4FCF-893F-BDEE1D7D16B6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7421787" y="6326707"/>
                      <a:ext cx="81000" cy="17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5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FF9B618C-7EB8-466A-9A20-51E2EC4D53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23227" y="6301507"/>
                    <a:ext cx="85320" cy="10440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FF9B618C-7EB8-466A-9A20-51E2EC4D53EA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7414587" y="6292507"/>
                      <a:ext cx="102960" cy="12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7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39AEE090-AB8F-49EB-9A78-ECE506366A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74147" y="6302227"/>
                    <a:ext cx="308160" cy="14796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39AEE090-AB8F-49EB-9A78-ECE506366A3C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7665147" y="6293587"/>
                      <a:ext cx="325800" cy="16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9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F5AC0292-A027-4203-862C-D2F5A13937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08707" y="6253987"/>
                    <a:ext cx="34920" cy="1440"/>
                  </p14:xfrm>
                </p:contentPart>
              </mc:Choice>
              <mc:Fallback xmlns="">
                <p:pic>
                  <p:nvPicPr>
                    <p:cNvPr id="152" name="Ink 151">
                      <a:extLst>
                        <a:ext uri="{FF2B5EF4-FFF2-40B4-BE49-F238E27FC236}">
                          <a16:creationId xmlns:a16="http://schemas.microsoft.com/office/drawing/2014/main" id="{F5AC0292-A027-4203-862C-D2F5A13937F0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7699707" y="6245347"/>
                      <a:ext cx="5256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1">
                  <p14:nvContentPartPr>
                    <p14:cNvPr id="153" name="Ink 152">
                      <a:extLst>
                        <a:ext uri="{FF2B5EF4-FFF2-40B4-BE49-F238E27FC236}">
                          <a16:creationId xmlns:a16="http://schemas.microsoft.com/office/drawing/2014/main" id="{B45611F3-77B8-4A67-B758-1522688BF1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66267" y="6207547"/>
                    <a:ext cx="47520" cy="174960"/>
                  </p14:xfrm>
                </p:contentPart>
              </mc:Choice>
              <mc:Fallback xmlns="">
                <p:pic>
                  <p:nvPicPr>
                    <p:cNvPr id="153" name="Ink 152">
                      <a:extLst>
                        <a:ext uri="{FF2B5EF4-FFF2-40B4-BE49-F238E27FC236}">
                          <a16:creationId xmlns:a16="http://schemas.microsoft.com/office/drawing/2014/main" id="{B45611F3-77B8-4A67-B758-1522688BF1CD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8157267" y="6198907"/>
                      <a:ext cx="6516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3">
                  <p14:nvContentPartPr>
                    <p14:cNvPr id="154" name="Ink 153">
                      <a:extLst>
                        <a:ext uri="{FF2B5EF4-FFF2-40B4-BE49-F238E27FC236}">
                          <a16:creationId xmlns:a16="http://schemas.microsoft.com/office/drawing/2014/main" id="{35F60D8D-D707-42FF-B933-5DB504A3BA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0427" y="6187027"/>
                    <a:ext cx="294120" cy="175320"/>
                  </p14:xfrm>
                </p:contentPart>
              </mc:Choice>
              <mc:Fallback xmlns="">
                <p:pic>
                  <p:nvPicPr>
                    <p:cNvPr id="154" name="Ink 153">
                      <a:extLst>
                        <a:ext uri="{FF2B5EF4-FFF2-40B4-BE49-F238E27FC236}">
                          <a16:creationId xmlns:a16="http://schemas.microsoft.com/office/drawing/2014/main" id="{35F60D8D-D707-42FF-B933-5DB504A3BA5D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8141427" y="6178387"/>
                      <a:ext cx="311760" cy="19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5">
                  <p14:nvContentPartPr>
                    <p14:cNvPr id="155" name="Ink 154">
                      <a:extLst>
                        <a:ext uri="{FF2B5EF4-FFF2-40B4-BE49-F238E27FC236}">
                          <a16:creationId xmlns:a16="http://schemas.microsoft.com/office/drawing/2014/main" id="{A40956A7-A07C-43BE-AF62-5B9898CCCF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97107" y="6210787"/>
                    <a:ext cx="122400" cy="114840"/>
                  </p14:xfrm>
                </p:contentPart>
              </mc:Choice>
              <mc:Fallback xmlns="">
                <p:pic>
                  <p:nvPicPr>
                    <p:cNvPr id="155" name="Ink 154">
                      <a:extLst>
                        <a:ext uri="{FF2B5EF4-FFF2-40B4-BE49-F238E27FC236}">
                          <a16:creationId xmlns:a16="http://schemas.microsoft.com/office/drawing/2014/main" id="{A40956A7-A07C-43BE-AF62-5B9898CCCFDA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8488467" y="6201787"/>
                      <a:ext cx="14004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7">
                  <p14:nvContentPartPr>
                    <p14:cNvPr id="198" name="Ink 197">
                      <a:extLst>
                        <a:ext uri="{FF2B5EF4-FFF2-40B4-BE49-F238E27FC236}">
                          <a16:creationId xmlns:a16="http://schemas.microsoft.com/office/drawing/2014/main" id="{7E24F689-99F9-448F-B110-074B7D52C4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98187" y="5994787"/>
                    <a:ext cx="186120" cy="186840"/>
                  </p14:xfrm>
                </p:contentPart>
              </mc:Choice>
              <mc:Fallback xmlns="">
                <p:pic>
                  <p:nvPicPr>
                    <p:cNvPr id="198" name="Ink 197">
                      <a:extLst>
                        <a:ext uri="{FF2B5EF4-FFF2-40B4-BE49-F238E27FC236}">
                          <a16:creationId xmlns:a16="http://schemas.microsoft.com/office/drawing/2014/main" id="{7E24F689-99F9-448F-B110-074B7D52C434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6689547" y="5985787"/>
                      <a:ext cx="203760" cy="204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9563A0A-0B2A-46BF-98AD-3D698F3D85BD}"/>
                  </a:ext>
                </a:extLst>
              </p14:cNvPr>
              <p14:cNvContentPartPr/>
              <p14:nvPr/>
            </p14:nvContentPartPr>
            <p14:xfrm>
              <a:off x="2071827" y="2885107"/>
              <a:ext cx="234360" cy="5731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9563A0A-0B2A-46BF-98AD-3D698F3D85BD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053827" y="2867467"/>
                <a:ext cx="27000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974EE9C-89B3-49AB-868D-F06BC44BA17D}"/>
                  </a:ext>
                </a:extLst>
              </p14:cNvPr>
              <p14:cNvContentPartPr/>
              <p14:nvPr/>
            </p14:nvContentPartPr>
            <p14:xfrm>
              <a:off x="3580587" y="2800147"/>
              <a:ext cx="372600" cy="556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974EE9C-89B3-49AB-868D-F06BC44BA17D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562947" y="2782507"/>
                <a:ext cx="408240" cy="59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B669CA1-052D-4094-8F5A-FD03E826B4A1}"/>
              </a:ext>
            </a:extLst>
          </p:cNvPr>
          <p:cNvGrpSpPr/>
          <p:nvPr/>
        </p:nvGrpSpPr>
        <p:grpSpPr>
          <a:xfrm>
            <a:off x="4192227" y="2834347"/>
            <a:ext cx="4625640" cy="758520"/>
            <a:chOff x="4192227" y="2834347"/>
            <a:chExt cx="4625640" cy="758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AC45695-0C4B-4616-9623-A3C77FD2D280}"/>
                    </a:ext>
                  </a:extLst>
                </p14:cNvPr>
                <p14:cNvContentPartPr/>
                <p14:nvPr/>
              </p14:nvContentPartPr>
              <p14:xfrm>
                <a:off x="4192227" y="2834347"/>
                <a:ext cx="3057480" cy="758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AC45695-0C4B-4616-9623-A3C77FD2D28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174587" y="2816707"/>
                  <a:ext cx="309312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6DBFDA5-EB25-4C9A-A2AB-4BB53D017077}"/>
                    </a:ext>
                  </a:extLst>
                </p14:cNvPr>
                <p14:cNvContentPartPr/>
                <p14:nvPr/>
              </p14:nvContentPartPr>
              <p14:xfrm>
                <a:off x="5880267" y="2981587"/>
                <a:ext cx="40680" cy="9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6DBFDA5-EB25-4C9A-A2AB-4BB53D01707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862267" y="2963947"/>
                  <a:ext cx="76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C2250B4-1167-43DE-9A05-0162B02C8640}"/>
                    </a:ext>
                  </a:extLst>
                </p14:cNvPr>
                <p14:cNvContentPartPr/>
                <p14:nvPr/>
              </p14:nvContentPartPr>
              <p14:xfrm>
                <a:off x="5497947" y="2856667"/>
                <a:ext cx="3319920" cy="614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C2250B4-1167-43DE-9A05-0162B02C864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479947" y="2838667"/>
                  <a:ext cx="3355560" cy="65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8D5EE2E-3956-40EB-A940-F1FC2DBA7442}"/>
                  </a:ext>
                </a:extLst>
              </p14:cNvPr>
              <p14:cNvContentPartPr/>
              <p14:nvPr/>
            </p14:nvContentPartPr>
            <p14:xfrm>
              <a:off x="8518347" y="3228547"/>
              <a:ext cx="249480" cy="265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8D5EE2E-3956-40EB-A940-F1FC2DBA744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500347" y="3210907"/>
                <a:ext cx="285120" cy="3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93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R2 to score a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246255"/>
          </a:xfrm>
        </p:spPr>
        <p:txBody>
          <a:bodyPr>
            <a:normAutofit/>
          </a:bodyPr>
          <a:lstStyle/>
          <a:p>
            <a:r>
              <a:rPr lang="en-GB" sz="2400" dirty="0"/>
              <a:t>Mean Squared Error (MSE) minimisation is a measure to find the best fit </a:t>
            </a:r>
          </a:p>
          <a:p>
            <a:endParaRPr lang="en-GB" sz="2400" dirty="0"/>
          </a:p>
          <a:p>
            <a:r>
              <a:rPr lang="en-GB" sz="2400" b="1" dirty="0"/>
              <a:t>R2 instead is a measure of the sensitivity of the predictions</a:t>
            </a:r>
          </a:p>
          <a:p>
            <a:pPr lvl="1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describes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fraction of the variance explained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the regression model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Where </a:t>
            </a:r>
            <a:r>
              <a:rPr lang="az-Cyrl-AZ" sz="2400" dirty="0"/>
              <a:t>ӯ</a:t>
            </a:r>
            <a:r>
              <a:rPr lang="en-GB" sz="2400" dirty="0"/>
              <a:t> is the mean,     predicted value of y</a:t>
            </a:r>
          </a:p>
          <a:p>
            <a:endParaRPr lang="en-GB" sz="2400" dirty="0"/>
          </a:p>
          <a:p>
            <a:r>
              <a:rPr lang="en-GB" sz="2400" dirty="0"/>
              <a:t>R2 = 0.61 for TV advertising data means</a:t>
            </a:r>
          </a:p>
          <a:p>
            <a:pPr lvl="1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61% of the variation in the sales figure can be explained by the TV marketing budget.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848" y="3080875"/>
            <a:ext cx="3944854" cy="9798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074" y="4060699"/>
            <a:ext cx="382276" cy="4834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56CA-9B5B-4079-9E42-54B3E33E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18</a:t>
            </a:fld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7627F7-8E9C-4BCB-A2CD-BA7E7D58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32" y="3252832"/>
            <a:ext cx="1527702" cy="12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8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KNIME example – Iris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2401"/>
            <a:ext cx="10841182" cy="725128"/>
          </a:xfrm>
        </p:spPr>
        <p:txBody>
          <a:bodyPr>
            <a:normAutofit/>
          </a:bodyPr>
          <a:lstStyle/>
          <a:p>
            <a:r>
              <a:rPr lang="en-GB" dirty="0"/>
              <a:t>Measurements of flowers of different species of iris plant.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1" y="3197183"/>
            <a:ext cx="7950848" cy="236351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D7CC-D52C-49C9-9A17-83B133C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19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A38F2-1A7F-4C0C-B4CE-CE80DB84F648}"/>
              </a:ext>
            </a:extLst>
          </p:cNvPr>
          <p:cNvSpPr/>
          <p:nvPr/>
        </p:nvSpPr>
        <p:spPr>
          <a:xfrm>
            <a:off x="6680489" y="3332884"/>
            <a:ext cx="1542472" cy="2068946"/>
          </a:xfrm>
          <a:prstGeom prst="rect">
            <a:avLst/>
          </a:prstGeom>
          <a:solidFill>
            <a:srgbClr val="FF0000">
              <a:alpha val="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C2DE11-EB8F-4C31-9CAB-680BDADAC5E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451725" y="2943184"/>
            <a:ext cx="364836" cy="3897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75641D-0EBB-412A-83A4-B70E0C432351}"/>
              </a:ext>
            </a:extLst>
          </p:cNvPr>
          <p:cNvSpPr txBox="1"/>
          <p:nvPr/>
        </p:nvSpPr>
        <p:spPr>
          <a:xfrm>
            <a:off x="7225434" y="2542418"/>
            <a:ext cx="158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Target Column</a:t>
            </a:r>
          </a:p>
        </p:txBody>
      </p:sp>
    </p:spTree>
    <p:extLst>
      <p:ext uri="{BB962C8B-B14F-4D97-AF65-F5344CB8AC3E}">
        <p14:creationId xmlns:p14="http://schemas.microsoft.com/office/powerpoint/2010/main" val="381644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nowledge Discovery Process | Download Scientific Diagram">
            <a:extLst>
              <a:ext uri="{FF2B5EF4-FFF2-40B4-BE49-F238E27FC236}">
                <a16:creationId xmlns:a16="http://schemas.microsoft.com/office/drawing/2014/main" id="{E8F86927-E70B-4A0E-995C-151CA330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6" y="1034474"/>
            <a:ext cx="10979888" cy="53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3678C3-DB27-45F9-8B64-BCF2B58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203200"/>
            <a:ext cx="10515600" cy="1249680"/>
          </a:xfrm>
        </p:spPr>
        <p:txBody>
          <a:bodyPr/>
          <a:lstStyle/>
          <a:p>
            <a:r>
              <a:rPr lang="en-GB" dirty="0"/>
              <a:t>Module 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4CD4A-24FC-42C4-BD5C-0027398E66B5}"/>
              </a:ext>
            </a:extLst>
          </p:cNvPr>
          <p:cNvSpPr/>
          <p:nvPr/>
        </p:nvSpPr>
        <p:spPr>
          <a:xfrm>
            <a:off x="6255522" y="828040"/>
            <a:ext cx="3580688" cy="349250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932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168401"/>
            <a:ext cx="7620000" cy="9651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Using linear regression to predict </a:t>
            </a:r>
            <a:r>
              <a:rPr lang="en-GB" b="1" dirty="0"/>
              <a:t>Petal Width </a:t>
            </a:r>
            <a:r>
              <a:rPr lang="en-GB" dirty="0"/>
              <a:t>using the remaining variables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with Iris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453" y="2317922"/>
            <a:ext cx="5301094" cy="43241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0893-1D68-4FFF-BBB8-8B040387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34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 Data Regression: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59" y="934101"/>
            <a:ext cx="9118482" cy="56565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0FB0C-1F2E-4E11-B017-D842A103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45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94"/>
            <a:ext cx="10515600" cy="1067198"/>
          </a:xfrm>
        </p:spPr>
        <p:txBody>
          <a:bodyPr/>
          <a:lstStyle/>
          <a:p>
            <a:r>
              <a:rPr lang="en-GB" dirty="0"/>
              <a:t>Model Problems: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275"/>
            <a:ext cx="5460050" cy="4329688"/>
          </a:xfrm>
        </p:spPr>
        <p:txBody>
          <a:bodyPr>
            <a:normAutofit/>
          </a:bodyPr>
          <a:lstStyle/>
          <a:p>
            <a:r>
              <a:rPr lang="en-GB" dirty="0"/>
              <a:t>complex a model makes predictions perfectly on training data, i.e., it </a:t>
            </a:r>
            <a:r>
              <a:rPr lang="en-GB" b="1" dirty="0"/>
              <a:t>overfits</a:t>
            </a:r>
            <a:r>
              <a:rPr lang="en-GB" dirty="0"/>
              <a:t> the data.</a:t>
            </a:r>
          </a:p>
          <a:p>
            <a:endParaRPr lang="en-GB" dirty="0"/>
          </a:p>
          <a:p>
            <a:r>
              <a:rPr lang="en-GB" dirty="0"/>
              <a:t>this is not a good model as it does not </a:t>
            </a:r>
            <a:r>
              <a:rPr lang="en-GB" b="1" dirty="0"/>
              <a:t>generalise</a:t>
            </a:r>
            <a:r>
              <a:rPr lang="en-GB" dirty="0"/>
              <a:t> well and performs poorly when new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66B76-93E9-43EC-BB59-45A1B63F2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8" t="5792" r="3898" b="6398"/>
          <a:stretch/>
        </p:blipFill>
        <p:spPr>
          <a:xfrm>
            <a:off x="6096000" y="1847275"/>
            <a:ext cx="5902924" cy="33805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5A7C-2609-4F45-9D7A-7468C462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15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530"/>
            <a:ext cx="10515600" cy="1067198"/>
          </a:xfrm>
        </p:spPr>
        <p:txBody>
          <a:bodyPr/>
          <a:lstStyle/>
          <a:p>
            <a:r>
              <a:rPr lang="en-GB" dirty="0"/>
              <a:t>Simple Linear Model (underfit)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22400"/>
            <a:ext cx="5169493" cy="430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Fit a simple linear equation to the data</a:t>
            </a:r>
          </a:p>
          <a:p>
            <a:endParaRPr lang="en-GB" dirty="0"/>
          </a:p>
          <a:p>
            <a:r>
              <a:rPr lang="en-GB" dirty="0"/>
              <a:t>Mean Squared Error (MSE) of the </a:t>
            </a:r>
            <a:r>
              <a:rPr lang="en-GB" b="1" u="sng" dirty="0"/>
              <a:t>simplest linear model</a:t>
            </a:r>
            <a:r>
              <a:rPr lang="en-GB" dirty="0"/>
              <a:t> on training data is 12.8 </a:t>
            </a:r>
          </a:p>
          <a:p>
            <a:endParaRPr lang="en-GB" dirty="0"/>
          </a:p>
          <a:p>
            <a:r>
              <a:rPr lang="en-GB" dirty="0"/>
              <a:t>MSE on validation data is </a:t>
            </a:r>
            <a:r>
              <a:rPr lang="en-GB" b="1" dirty="0"/>
              <a:t>9.51</a:t>
            </a:r>
          </a:p>
          <a:p>
            <a:endParaRPr lang="en-GB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582" y="1348729"/>
            <a:ext cx="4852222" cy="41605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30D8-94F6-4606-AE64-166DABC1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23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BADC6C-698B-4E73-9F40-A9492EB45F41}"/>
              </a:ext>
            </a:extLst>
          </p:cNvPr>
          <p:cNvCxnSpPr/>
          <p:nvPr/>
        </p:nvCxnSpPr>
        <p:spPr>
          <a:xfrm flipV="1">
            <a:off x="6943725" y="2476500"/>
            <a:ext cx="4019550" cy="1400175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80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530"/>
            <a:ext cx="10515600" cy="1067198"/>
          </a:xfrm>
        </p:spPr>
        <p:txBody>
          <a:bodyPr/>
          <a:lstStyle/>
          <a:p>
            <a:r>
              <a:rPr lang="en-GB" dirty="0"/>
              <a:t>Polynomial fitting (good fit)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22400"/>
            <a:ext cx="5169493" cy="4303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quadratic polynomial equation improves the regression fit over the linear regression model</a:t>
            </a:r>
          </a:p>
          <a:p>
            <a:endParaRPr lang="en-GB" dirty="0"/>
          </a:p>
          <a:p>
            <a:r>
              <a:rPr lang="en-GB" dirty="0"/>
              <a:t>Mean Squared Error (MSE) of a </a:t>
            </a:r>
            <a:r>
              <a:rPr lang="en-GB" b="1" u="sng" dirty="0"/>
              <a:t>simple model </a:t>
            </a:r>
            <a:r>
              <a:rPr lang="en-GB" dirty="0"/>
              <a:t>on training data is 9.21. </a:t>
            </a:r>
          </a:p>
          <a:p>
            <a:endParaRPr lang="en-GB" dirty="0"/>
          </a:p>
          <a:p>
            <a:r>
              <a:rPr lang="en-GB" dirty="0"/>
              <a:t>MSE on validation data is </a:t>
            </a:r>
            <a:r>
              <a:rPr lang="en-GB" b="1" dirty="0"/>
              <a:t>8.326</a:t>
            </a:r>
          </a:p>
          <a:p>
            <a:endParaRPr lang="en-GB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582" y="1348729"/>
            <a:ext cx="4852222" cy="41605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30D8-94F6-4606-AE64-166DABC1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24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B3DD6F-DA31-4B22-A759-7FC000D0772A}"/>
                  </a:ext>
                </a:extLst>
              </p14:cNvPr>
              <p14:cNvContentPartPr/>
              <p14:nvPr/>
            </p14:nvContentPartPr>
            <p14:xfrm>
              <a:off x="6921027" y="2583427"/>
              <a:ext cx="4111920" cy="128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B3DD6F-DA31-4B22-A759-7FC000D07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2027" y="2574427"/>
                <a:ext cx="4129560" cy="130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58CA068-8937-4187-B65B-F90C41A516E6}"/>
              </a:ext>
            </a:extLst>
          </p:cNvPr>
          <p:cNvGrpSpPr/>
          <p:nvPr/>
        </p:nvGrpSpPr>
        <p:grpSpPr>
          <a:xfrm>
            <a:off x="4820340" y="4758795"/>
            <a:ext cx="1762920" cy="1541520"/>
            <a:chOff x="4820340" y="4758795"/>
            <a:chExt cx="1762920" cy="15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9010C-5367-45A8-AD85-8723603B5AA6}"/>
                    </a:ext>
                  </a:extLst>
                </p14:cNvPr>
                <p14:cNvContentPartPr/>
                <p14:nvPr/>
              </p14:nvContentPartPr>
              <p14:xfrm>
                <a:off x="4820340" y="4758795"/>
                <a:ext cx="1095480" cy="846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9010C-5367-45A8-AD85-8723603B5A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11340" y="4749795"/>
                  <a:ext cx="111312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8D73B0-710E-45E2-9278-A8825BA23F91}"/>
                    </a:ext>
                  </a:extLst>
                </p14:cNvPr>
                <p14:cNvContentPartPr/>
                <p14:nvPr/>
              </p14:nvContentPartPr>
              <p14:xfrm>
                <a:off x="5340900" y="5612355"/>
                <a:ext cx="151920" cy="35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8D73B0-710E-45E2-9278-A8825BA23F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2260" y="5603355"/>
                  <a:ext cx="1695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783D30-EF66-4E55-8DC1-185633B2DF9C}"/>
                    </a:ext>
                  </a:extLst>
                </p14:cNvPr>
                <p14:cNvContentPartPr/>
                <p14:nvPr/>
              </p14:nvContentPartPr>
              <p14:xfrm>
                <a:off x="5310660" y="5620635"/>
                <a:ext cx="163080" cy="142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783D30-EF66-4E55-8DC1-185633B2DF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02020" y="5611635"/>
                  <a:ext cx="180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97F9DAD-AE59-40F0-A1F5-0FE874CDB9C9}"/>
                    </a:ext>
                  </a:extLst>
                </p14:cNvPr>
                <p14:cNvContentPartPr/>
                <p14:nvPr/>
              </p14:nvContentPartPr>
              <p14:xfrm>
                <a:off x="5341620" y="6191235"/>
                <a:ext cx="37080" cy="10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97F9DAD-AE59-40F0-A1F5-0FE874CDB9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32980" y="6182235"/>
                  <a:ext cx="54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D3E50A-B509-4DA5-8F2C-C3BE86C95326}"/>
                    </a:ext>
                  </a:extLst>
                </p14:cNvPr>
                <p14:cNvContentPartPr/>
                <p14:nvPr/>
              </p14:nvContentPartPr>
              <p14:xfrm>
                <a:off x="5249460" y="6109155"/>
                <a:ext cx="24120" cy="14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D3E50A-B509-4DA5-8F2C-C3BE86C9532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40820" y="6100155"/>
                  <a:ext cx="41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9D4CB0-5F03-430F-A428-7B9A57E87189}"/>
                    </a:ext>
                  </a:extLst>
                </p14:cNvPr>
                <p14:cNvContentPartPr/>
                <p14:nvPr/>
              </p14:nvContentPartPr>
              <p14:xfrm>
                <a:off x="5451060" y="6070635"/>
                <a:ext cx="219600" cy="175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9D4CB0-5F03-430F-A428-7B9A57E871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42420" y="6061995"/>
                  <a:ext cx="23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D8F968-C322-4F95-BC09-CDE4054D3E3F}"/>
                    </a:ext>
                  </a:extLst>
                </p14:cNvPr>
                <p14:cNvContentPartPr/>
                <p14:nvPr/>
              </p14:nvContentPartPr>
              <p14:xfrm>
                <a:off x="5682540" y="6020235"/>
                <a:ext cx="123120" cy="23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D8F968-C322-4F95-BC09-CDE4054D3E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73900" y="6011235"/>
                  <a:ext cx="140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5EE505-CB1B-491A-8A09-B40219617726}"/>
                    </a:ext>
                  </a:extLst>
                </p14:cNvPr>
                <p14:cNvContentPartPr/>
                <p14:nvPr/>
              </p14:nvContentPartPr>
              <p14:xfrm>
                <a:off x="5698020" y="5964435"/>
                <a:ext cx="83520" cy="11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5EE505-CB1B-491A-8A09-B402196177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89020" y="5955795"/>
                  <a:ext cx="101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728965-9CF4-4FF5-BDD7-90382F20D415}"/>
                    </a:ext>
                  </a:extLst>
                </p14:cNvPr>
                <p14:cNvContentPartPr/>
                <p14:nvPr/>
              </p14:nvContentPartPr>
              <p14:xfrm>
                <a:off x="5772180" y="5858955"/>
                <a:ext cx="119880" cy="10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728965-9CF4-4FF5-BDD7-90382F20D4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63180" y="5850315"/>
                  <a:ext cx="137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BABC1C-FE59-4042-9C18-4C1BE64C9466}"/>
                    </a:ext>
                  </a:extLst>
                </p14:cNvPr>
                <p14:cNvContentPartPr/>
                <p14:nvPr/>
              </p14:nvContentPartPr>
              <p14:xfrm>
                <a:off x="5903580" y="5804955"/>
                <a:ext cx="102960" cy="9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BABC1C-FE59-4042-9C18-4C1BE64C94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94580" y="5795955"/>
                  <a:ext cx="120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92538E-6A74-45A8-8B8B-1EFEC754FF7B}"/>
                    </a:ext>
                  </a:extLst>
                </p14:cNvPr>
                <p14:cNvContentPartPr/>
                <p14:nvPr/>
              </p14:nvContentPartPr>
              <p14:xfrm>
                <a:off x="6011940" y="5662755"/>
                <a:ext cx="84240" cy="149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92538E-6A74-45A8-8B8B-1EFEC754FF7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02940" y="5654115"/>
                  <a:ext cx="101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F28A00-0CDB-4611-A6D8-4853ED4F3FA6}"/>
                    </a:ext>
                  </a:extLst>
                </p14:cNvPr>
                <p14:cNvContentPartPr/>
                <p14:nvPr/>
              </p14:nvContentPartPr>
              <p14:xfrm>
                <a:off x="6147300" y="5640795"/>
                <a:ext cx="95400" cy="10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F28A00-0CDB-4611-A6D8-4853ED4F3FA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38660" y="5632155"/>
                  <a:ext cx="113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1B2A71-1CB9-4254-BC2D-1757A91A98F6}"/>
                    </a:ext>
                  </a:extLst>
                </p14:cNvPr>
                <p14:cNvContentPartPr/>
                <p14:nvPr/>
              </p14:nvContentPartPr>
              <p14:xfrm>
                <a:off x="6208500" y="5378715"/>
                <a:ext cx="180360" cy="28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1B2A71-1CB9-4254-BC2D-1757A91A98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99860" y="5369715"/>
                  <a:ext cx="198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9B19F2-8812-431C-A62A-1DF751256120}"/>
                    </a:ext>
                  </a:extLst>
                </p14:cNvPr>
                <p14:cNvContentPartPr/>
                <p14:nvPr/>
              </p14:nvContentPartPr>
              <p14:xfrm>
                <a:off x="5959020" y="6146955"/>
                <a:ext cx="109800" cy="153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9B19F2-8812-431C-A62A-1DF7512561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50020" y="6137955"/>
                  <a:ext cx="127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B30EBC-306F-4CBE-9494-F87877E2B53B}"/>
                    </a:ext>
                  </a:extLst>
                </p14:cNvPr>
                <p14:cNvContentPartPr/>
                <p14:nvPr/>
              </p14:nvContentPartPr>
              <p14:xfrm>
                <a:off x="6119580" y="6109155"/>
                <a:ext cx="120240" cy="131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B30EBC-306F-4CBE-9494-F87877E2B5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10940" y="6100515"/>
                  <a:ext cx="137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04472C-35FC-4857-9D9E-54F74638B848}"/>
                    </a:ext>
                  </a:extLst>
                </p14:cNvPr>
                <p14:cNvContentPartPr/>
                <p14:nvPr/>
              </p14:nvContentPartPr>
              <p14:xfrm>
                <a:off x="6258900" y="6060195"/>
                <a:ext cx="68760" cy="10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04472C-35FC-4857-9D9E-54F74638B8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49900" y="6051555"/>
                  <a:ext cx="86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2B8735-BDD0-4059-B8E9-27454BAC8143}"/>
                    </a:ext>
                  </a:extLst>
                </p14:cNvPr>
                <p14:cNvContentPartPr/>
                <p14:nvPr/>
              </p14:nvContentPartPr>
              <p14:xfrm>
                <a:off x="6333780" y="5951475"/>
                <a:ext cx="75240" cy="11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2B8735-BDD0-4059-B8E9-27454BAC81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24780" y="5942835"/>
                  <a:ext cx="92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9A860D-E58C-4057-AFAD-EF1DD8308DC7}"/>
                    </a:ext>
                  </a:extLst>
                </p14:cNvPr>
                <p14:cNvContentPartPr/>
                <p14:nvPr/>
              </p14:nvContentPartPr>
              <p14:xfrm>
                <a:off x="6443580" y="5901795"/>
                <a:ext cx="139680" cy="120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9A860D-E58C-4057-AFAD-EF1DD8308DC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4940" y="5892795"/>
                  <a:ext cx="157320" cy="13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61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30D8-94F6-4606-AE64-166DABC1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25</a:t>
            </a:fld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B3DD6F-DA31-4B22-A759-7FC000D0772A}"/>
                  </a:ext>
                </a:extLst>
              </p14:cNvPr>
              <p14:cNvContentPartPr/>
              <p14:nvPr/>
            </p14:nvContentPartPr>
            <p14:xfrm>
              <a:off x="6921027" y="2583427"/>
              <a:ext cx="4111920" cy="128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B3DD6F-DA31-4B22-A759-7FC000D077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027" y="2574427"/>
                <a:ext cx="4129560" cy="13021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B113B62-0CDA-4A36-B6F2-8B55F82EA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050" y="1477757"/>
            <a:ext cx="4800754" cy="390248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A675A3-9BED-470B-8839-271F77B5B618}"/>
              </a:ext>
            </a:extLst>
          </p:cNvPr>
          <p:cNvSpPr txBox="1">
            <a:spLocks/>
          </p:cNvSpPr>
          <p:nvPr/>
        </p:nvSpPr>
        <p:spPr>
          <a:xfrm>
            <a:off x="838200" y="1381760"/>
            <a:ext cx="5257800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Mean Squared Error (MSE) of a </a:t>
            </a:r>
            <a:r>
              <a:rPr lang="en-GB" b="1" u="sng" dirty="0"/>
              <a:t>complex model </a:t>
            </a:r>
            <a:r>
              <a:rPr lang="en-GB" dirty="0"/>
              <a:t>on training data is 5.34. </a:t>
            </a:r>
          </a:p>
          <a:p>
            <a:endParaRPr lang="en-GB" dirty="0"/>
          </a:p>
          <a:p>
            <a:r>
              <a:rPr lang="en-GB" dirty="0"/>
              <a:t>When used to make predictions on the validation data, MSE is  </a:t>
            </a:r>
            <a:r>
              <a:rPr lang="en-GB" b="1" dirty="0"/>
              <a:t>11.9</a:t>
            </a:r>
            <a:endParaRPr lang="en-GB" sz="32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571E8F-F6A4-47C4-A6DA-36A96379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0"/>
            <a:ext cx="10515600" cy="1067198"/>
          </a:xfrm>
        </p:spPr>
        <p:txBody>
          <a:bodyPr/>
          <a:lstStyle/>
          <a:p>
            <a:r>
              <a:rPr lang="en-GB" b="1" dirty="0"/>
              <a:t>Extreme</a:t>
            </a:r>
            <a:r>
              <a:rPr lang="en-GB" dirty="0"/>
              <a:t> Polynomial fitting (overfit)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6E5237-F959-4449-9FC0-8CFE0C293E28}"/>
                  </a:ext>
                </a:extLst>
              </p14:cNvPr>
              <p14:cNvContentPartPr/>
              <p14:nvPr/>
            </p14:nvContentPartPr>
            <p14:xfrm>
              <a:off x="6832827" y="2311987"/>
              <a:ext cx="4345920" cy="2070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6E5237-F959-4449-9FC0-8CFE0C293E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4187" y="2302987"/>
                <a:ext cx="4363560" cy="20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6351CC-5B57-4E3B-9AAB-3EA3E385A21B}"/>
                  </a:ext>
                </a:extLst>
              </p14:cNvPr>
              <p14:cNvContentPartPr/>
              <p14:nvPr/>
            </p14:nvContentPartPr>
            <p14:xfrm>
              <a:off x="6893667" y="6086227"/>
              <a:ext cx="10080" cy="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6351CC-5B57-4E3B-9AAB-3EA3E385A2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027" y="6077227"/>
                <a:ext cx="2772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0714548-0217-49B8-A88D-3DADFE04D002}"/>
              </a:ext>
            </a:extLst>
          </p:cNvPr>
          <p:cNvGrpSpPr/>
          <p:nvPr/>
        </p:nvGrpSpPr>
        <p:grpSpPr>
          <a:xfrm>
            <a:off x="1013253" y="2167267"/>
            <a:ext cx="3764694" cy="3468036"/>
            <a:chOff x="1013253" y="2167267"/>
            <a:chExt cx="3764694" cy="346803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968478E-5B16-419F-84B4-7D69E793270D}"/>
                </a:ext>
              </a:extLst>
            </p:cNvPr>
            <p:cNvGrpSpPr/>
            <p:nvPr/>
          </p:nvGrpSpPr>
          <p:grpSpPr>
            <a:xfrm>
              <a:off x="1013253" y="3867907"/>
              <a:ext cx="1992671" cy="1767396"/>
              <a:chOff x="2960236" y="3905191"/>
              <a:chExt cx="1992671" cy="176739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E5EFA92D-02F6-4AEA-9F7C-DCC19FF11D9A}"/>
                      </a:ext>
                    </a:extLst>
                  </p14:cNvPr>
                  <p14:cNvContentPartPr/>
                  <p14:nvPr/>
                </p14:nvContentPartPr>
                <p14:xfrm>
                  <a:off x="2960236" y="3905191"/>
                  <a:ext cx="843707" cy="677324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E5EFA92D-02F6-4AEA-9F7C-DCC19FF11D9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951237" y="3896553"/>
                    <a:ext cx="861344" cy="6949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A1C0CF9A-8280-4147-810B-B4B5315C5821}"/>
                      </a:ext>
                    </a:extLst>
                  </p14:cNvPr>
                  <p14:cNvContentPartPr/>
                  <p14:nvPr/>
                </p14:nvContentPartPr>
                <p14:xfrm>
                  <a:off x="3726957" y="4488151"/>
                  <a:ext cx="343939" cy="370635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A1C0CF9A-8280-4147-810B-B4B5315C5821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717963" y="4479515"/>
                    <a:ext cx="361568" cy="388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55DAF42-C6A4-40EF-B34F-F2293A84BE9D}"/>
                      </a:ext>
                    </a:extLst>
                  </p14:cNvPr>
                  <p14:cNvContentPartPr/>
                  <p14:nvPr/>
                </p14:nvContentPartPr>
                <p14:xfrm>
                  <a:off x="3721673" y="4475105"/>
                  <a:ext cx="153034" cy="149309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55DAF42-C6A4-40EF-B34F-F2293A84BE9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713031" y="4466470"/>
                    <a:ext cx="170678" cy="1669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AE74F313-A460-404F-84A2-7AC9C8769944}"/>
                      </a:ext>
                    </a:extLst>
                  </p14:cNvPr>
                  <p14:cNvContentPartPr/>
                  <p14:nvPr/>
                </p14:nvContentPartPr>
                <p14:xfrm>
                  <a:off x="4088187" y="5450107"/>
                  <a:ext cx="216000" cy="2224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AE74F313-A460-404F-84A2-7AC9C876994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079547" y="5441467"/>
                    <a:ext cx="233640" cy="24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C9F3F9F-8378-4670-A215-49850A237FDD}"/>
                      </a:ext>
                    </a:extLst>
                  </p14:cNvPr>
                  <p14:cNvContentPartPr/>
                  <p14:nvPr/>
                </p14:nvContentPartPr>
                <p14:xfrm>
                  <a:off x="4310667" y="5404747"/>
                  <a:ext cx="91440" cy="12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C9F3F9F-8378-4670-A215-49850A237FD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01667" y="5395747"/>
                    <a:ext cx="10908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E65AE91-0F41-4568-A938-F31528062975}"/>
                      </a:ext>
                    </a:extLst>
                  </p14:cNvPr>
                  <p14:cNvContentPartPr/>
                  <p14:nvPr/>
                </p14:nvContentPartPr>
                <p14:xfrm>
                  <a:off x="4439187" y="5240587"/>
                  <a:ext cx="112680" cy="1900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E65AE91-0F41-4568-A938-F3152806297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30547" y="5231947"/>
                    <a:ext cx="13032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84848D2-F2B0-46EA-BB87-968F18B6BFB2}"/>
                      </a:ext>
                    </a:extLst>
                  </p14:cNvPr>
                  <p14:cNvContentPartPr/>
                  <p14:nvPr/>
                </p14:nvContentPartPr>
                <p14:xfrm>
                  <a:off x="4562307" y="5264347"/>
                  <a:ext cx="117360" cy="1227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84848D2-F2B0-46EA-BB87-968F18B6BFB2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553667" y="5255707"/>
                    <a:ext cx="13500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462F2C19-E222-4FE5-B53C-522FE5734F93}"/>
                      </a:ext>
                    </a:extLst>
                  </p14:cNvPr>
                  <p14:cNvContentPartPr/>
                  <p14:nvPr/>
                </p14:nvContentPartPr>
                <p14:xfrm>
                  <a:off x="4709907" y="5148067"/>
                  <a:ext cx="243000" cy="1501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462F2C19-E222-4FE5-B53C-522FE5734F9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701267" y="5139067"/>
                    <a:ext cx="260640" cy="167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2EE770E-1965-4AC9-966E-5EE897850DAA}"/>
                </a:ext>
              </a:extLst>
            </p:cNvPr>
            <p:cNvGrpSpPr/>
            <p:nvPr/>
          </p:nvGrpSpPr>
          <p:grpSpPr>
            <a:xfrm>
              <a:off x="1410867" y="2167267"/>
              <a:ext cx="3367080" cy="734760"/>
              <a:chOff x="1410867" y="2167267"/>
              <a:chExt cx="3367080" cy="73476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8A1A56E-6719-461B-81BA-419E031D2AD3}"/>
                  </a:ext>
                </a:extLst>
              </p:cNvPr>
              <p:cNvGrpSpPr/>
              <p:nvPr/>
            </p:nvGrpSpPr>
            <p:grpSpPr>
              <a:xfrm>
                <a:off x="1410867" y="2167267"/>
                <a:ext cx="1398960" cy="547920"/>
                <a:chOff x="1410867" y="2167267"/>
                <a:chExt cx="1398960" cy="547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3" name="Ink 2">
                      <a:extLst>
                        <a:ext uri="{FF2B5EF4-FFF2-40B4-BE49-F238E27FC236}">
                          <a16:creationId xmlns:a16="http://schemas.microsoft.com/office/drawing/2014/main" id="{BD124214-8988-42E6-AF6E-F953314390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10867" y="2167267"/>
                    <a:ext cx="919800" cy="547920"/>
                  </p14:xfrm>
                </p:contentPart>
              </mc:Choice>
              <mc:Fallback xmlns="">
                <p:pic>
                  <p:nvPicPr>
                    <p:cNvPr id="3" name="Ink 2">
                      <a:extLst>
                        <a:ext uri="{FF2B5EF4-FFF2-40B4-BE49-F238E27FC236}">
                          <a16:creationId xmlns:a16="http://schemas.microsoft.com/office/drawing/2014/main" id="{BD124214-8988-42E6-AF6E-F9533143906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1402227" y="2158267"/>
                      <a:ext cx="937440" cy="56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0738356E-9C50-49EB-807E-B09ACFC72C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8107" y="2512867"/>
                    <a:ext cx="441720" cy="19980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0738356E-9C50-49EB-807E-B09ACFC72C2F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2359467" y="2503867"/>
                      <a:ext cx="459360" cy="21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28B7F680-46F4-432C-A4EF-FB3484388D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74587" y="2471107"/>
                    <a:ext cx="167400" cy="17532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28B7F680-46F4-432C-A4EF-FB3484388D9F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2365947" y="2462107"/>
                      <a:ext cx="185040" cy="192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CC38F-AEF2-48B4-95F7-E61EA33E88D1}"/>
                  </a:ext>
                </a:extLst>
              </p:cNvPr>
              <p:cNvGrpSpPr/>
              <p:nvPr/>
            </p:nvGrpSpPr>
            <p:grpSpPr>
              <a:xfrm>
                <a:off x="2977227" y="2415307"/>
                <a:ext cx="1800720" cy="486720"/>
                <a:chOff x="2977227" y="2415307"/>
                <a:chExt cx="1800720" cy="4867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F812FD02-ADDB-474D-BCA5-89F2B8519B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77227" y="2630227"/>
                    <a:ext cx="133560" cy="271800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F812FD02-ADDB-474D-BCA5-89F2B8519BCD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968587" y="2621227"/>
                      <a:ext cx="151200" cy="28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3065A555-2B4B-4651-8505-CDE2E6E911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42107" y="2631307"/>
                    <a:ext cx="81360" cy="9288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3065A555-2B4B-4651-8505-CDE2E6E91152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3133107" y="2622667"/>
                      <a:ext cx="99000" cy="11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DD06B242-4E23-48BE-9641-22DD012683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7747" y="2596747"/>
                    <a:ext cx="74520" cy="8820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DD06B242-4E23-48BE-9641-22DD01268367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3259107" y="2588107"/>
                      <a:ext cx="92160" cy="10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686E365A-F405-409C-9F4C-57168316BF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45507" y="2415307"/>
                    <a:ext cx="130320" cy="25164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686E365A-F405-409C-9F4C-57168316BF68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3336507" y="2406307"/>
                      <a:ext cx="147960" cy="269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296029DA-A653-41AE-B5D9-5525263DCD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11907" y="2460307"/>
                    <a:ext cx="150480" cy="27288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296029DA-A653-41AE-B5D9-5525263DCDF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3602907" y="2451307"/>
                      <a:ext cx="168120" cy="29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D5F4FB3E-11A4-4216-AB8D-7991ACDEF1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22707" y="2578747"/>
                    <a:ext cx="97200" cy="4932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D5F4FB3E-11A4-4216-AB8D-7991ACDEF192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3614067" y="2570107"/>
                      <a:ext cx="114840" cy="6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AF9BD151-E1AC-4394-885D-97E9B6A0E3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88667" y="2568307"/>
                    <a:ext cx="112320" cy="13536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AF9BD151-E1AC-4394-885D-97E9B6A0E35E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3779667" y="2559307"/>
                      <a:ext cx="129960" cy="153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E523ABEA-4553-4192-AF75-FB00B9A33E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17547" y="2593147"/>
                    <a:ext cx="180360" cy="119880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E523ABEA-4553-4192-AF75-FB00B9A33EFA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3908547" y="2584507"/>
                      <a:ext cx="198000" cy="13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9E2FC9CA-E2D7-4338-AB6A-4F830E1ADB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8707" y="2527987"/>
                    <a:ext cx="11160" cy="2520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9E2FC9CA-E2D7-4338-AB6A-4F830E1ADB2C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4010067" y="2519347"/>
                      <a:ext cx="28800" cy="2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A25AA9C2-5476-4EDC-95F3-E5609DE885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6227" y="2545627"/>
                    <a:ext cx="133200" cy="12312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A25AA9C2-5476-4EDC-95F3-E5609DE885A5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4147587" y="2536987"/>
                      <a:ext cx="150840" cy="14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83B54770-4E07-42B0-9217-C23B785652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22187" y="2542747"/>
                    <a:ext cx="26280" cy="8748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83B54770-4E07-42B0-9217-C23B7856520B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4313547" y="2533747"/>
                      <a:ext cx="43920" cy="10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5CD092E9-B04E-4256-8014-0BFE205FAA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70347" y="2450227"/>
                    <a:ext cx="14760" cy="540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CD092E9-B04E-4256-8014-0BFE205FAAFE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4261347" y="2441587"/>
                      <a:ext cx="32400" cy="23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10833B67-02D2-4B80-8449-94282AD4A1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72587" y="2443747"/>
                    <a:ext cx="405360" cy="446760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10833B67-02D2-4B80-8449-94282AD4A1D6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4363947" y="2434747"/>
                      <a:ext cx="423000" cy="464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761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803"/>
            <a:ext cx="10515600" cy="1067198"/>
          </a:xfrm>
        </p:spPr>
        <p:txBody>
          <a:bodyPr/>
          <a:lstStyle/>
          <a:p>
            <a:r>
              <a:rPr lang="en-GB" b="1" dirty="0"/>
              <a:t>Sampling Bias </a:t>
            </a:r>
            <a:r>
              <a:rPr lang="en-GB" dirty="0"/>
              <a:t>(avoiding Holdout)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9575"/>
            <a:ext cx="5372100" cy="47545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Holdout partitioning splits the data </a:t>
            </a:r>
            <a:r>
              <a:rPr lang="en-GB" b="1" dirty="0"/>
              <a:t>only once</a:t>
            </a:r>
            <a:r>
              <a:rPr lang="en-GB" dirty="0"/>
              <a:t> into </a:t>
            </a:r>
          </a:p>
          <a:p>
            <a:pPr lvl="1"/>
            <a:r>
              <a:rPr lang="en-GB" dirty="0"/>
              <a:t>training and </a:t>
            </a:r>
          </a:p>
          <a:p>
            <a:pPr lvl="1"/>
            <a:r>
              <a:rPr lang="en-GB" dirty="0"/>
              <a:t>validation data</a:t>
            </a:r>
          </a:p>
          <a:p>
            <a:endParaRPr lang="en-GB" dirty="0"/>
          </a:p>
          <a:p>
            <a:r>
              <a:rPr lang="en-GB" dirty="0"/>
              <a:t>If the split has been a </a:t>
            </a:r>
            <a:r>
              <a:rPr lang="en-GB" b="1" dirty="0"/>
              <a:t>lucky split,</a:t>
            </a:r>
            <a:r>
              <a:rPr lang="en-GB" dirty="0"/>
              <a:t> then your model will perform well</a:t>
            </a:r>
          </a:p>
          <a:p>
            <a:endParaRPr lang="en-GB" dirty="0"/>
          </a:p>
          <a:p>
            <a:r>
              <a:rPr lang="en-GB" b="1" dirty="0"/>
              <a:t>Sampling bias </a:t>
            </a:r>
            <a:r>
              <a:rPr lang="en-GB" dirty="0"/>
              <a:t>is common in imbalanced classification problems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820636"/>
            <a:ext cx="5847226" cy="16083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6A27-5146-4A23-9441-7E66DA5B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8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896" y="387655"/>
            <a:ext cx="9226279" cy="1325563"/>
          </a:xfrm>
        </p:spPr>
        <p:txBody>
          <a:bodyPr>
            <a:normAutofit/>
          </a:bodyPr>
          <a:lstStyle/>
          <a:p>
            <a:r>
              <a:rPr lang="en-GB" dirty="0"/>
              <a:t>Cross Validation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27</a:t>
            </a:fld>
            <a:endParaRPr lang="en-GB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7C589E-4AF8-4945-84AB-055037A70A09}"/>
              </a:ext>
            </a:extLst>
          </p:cNvPr>
          <p:cNvGrpSpPr/>
          <p:nvPr/>
        </p:nvGrpSpPr>
        <p:grpSpPr>
          <a:xfrm>
            <a:off x="522634" y="564042"/>
            <a:ext cx="927728" cy="927728"/>
            <a:chOff x="8404525" y="2943052"/>
            <a:chExt cx="1581150" cy="1581150"/>
          </a:xfrm>
        </p:grpSpPr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D26366E1-C7BD-430D-858D-C0920B5148E8}"/>
                </a:ext>
              </a:extLst>
            </p:cNvPr>
            <p:cNvSpPr/>
            <p:nvPr/>
          </p:nvSpPr>
          <p:spPr>
            <a:xfrm>
              <a:off x="8404525" y="2943052"/>
              <a:ext cx="1581150" cy="158115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28E9640-904C-4FB6-A4D2-93F0CD7F427F}"/>
                </a:ext>
              </a:extLst>
            </p:cNvPr>
            <p:cNvSpPr/>
            <p:nvPr/>
          </p:nvSpPr>
          <p:spPr>
            <a:xfrm>
              <a:off x="8499841" y="3748455"/>
              <a:ext cx="1102482" cy="419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/>
                <a:t>MODEL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8AA7F8-7FD1-4DBF-9D40-187480CE9CEA}"/>
              </a:ext>
            </a:extLst>
          </p:cNvPr>
          <p:cNvGrpSpPr/>
          <p:nvPr/>
        </p:nvGrpSpPr>
        <p:grpSpPr>
          <a:xfrm>
            <a:off x="5116166" y="1491770"/>
            <a:ext cx="6553200" cy="4588609"/>
            <a:chOff x="0" y="1814513"/>
            <a:chExt cx="6553200" cy="458860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903F7AA-45A0-4F6A-AE81-A6C0154E9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290763"/>
              <a:ext cx="381000" cy="539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3E4E0D0D-DB66-4A00-9D3D-3977A201E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763" y="2290763"/>
              <a:ext cx="879475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8F3512D7-9E3A-4230-B70D-EAF8483F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2290763"/>
              <a:ext cx="879475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6D49B0E9-674F-4228-BE22-D37269DA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290763"/>
              <a:ext cx="879475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0FD0F75-0BE0-4D54-B8C0-DFDE48FBA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290763"/>
              <a:ext cx="879475" cy="5397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3EC92DD2-32DD-42D8-8E1D-1CFF7D68C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500" y="2399670"/>
              <a:ext cx="266700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marL="342900" indent="-3429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lvl="1">
                <a:spcBef>
                  <a:spcPts val="250"/>
                </a:spcBef>
                <a:spcAft>
                  <a:spcPts val="400"/>
                </a:spcAft>
              </a:pPr>
              <a:r>
                <a:rPr lang="en-US" altLang="en-US" sz="1800" dirty="0"/>
                <a:t>Training set</a:t>
              </a:r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6BEEDE40-0606-435D-AF26-7687A6812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686" y="2392755"/>
              <a:ext cx="157163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marL="342900" indent="-3429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lvl="1">
                <a:spcBef>
                  <a:spcPts val="250"/>
                </a:spcBef>
                <a:spcAft>
                  <a:spcPts val="400"/>
                </a:spcAft>
              </a:pPr>
              <a:r>
                <a:rPr lang="en-US" altLang="en-US" sz="1800" b="1" dirty="0"/>
                <a:t>Test set</a:t>
              </a:r>
            </a:p>
          </p:txBody>
        </p:sp>
        <p:sp>
          <p:nvSpPr>
            <p:cNvPr id="20" name="TextBox 1">
              <a:extLst>
                <a:ext uri="{FF2B5EF4-FFF2-40B4-BE49-F238E27FC236}">
                  <a16:creationId xmlns:a16="http://schemas.microsoft.com/office/drawing/2014/main" id="{1AE622D7-CCBC-4A4C-9268-5F3A04366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366963"/>
              <a:ext cx="3127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F0B7958E-016E-496C-B149-38A058AF7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3048000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CF2C3E96-1CCA-44B8-9761-F0DA6D1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3668713"/>
              <a:ext cx="3127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EE3F9D01-EEC7-4656-A0F0-EDF9258D9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624388"/>
              <a:ext cx="3127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1D17DB01-4EBC-4777-89D8-BC9F426BA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144963"/>
              <a:ext cx="3762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 dirty="0">
                  <a:solidFill>
                    <a:srgbClr val="FF0000"/>
                  </a:solidFill>
                </a:rPr>
                <a:t>...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F98B22F1-879C-4B90-A5CD-4C66D589F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971800"/>
              <a:ext cx="381000" cy="539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27D29A9A-19C8-435F-A64E-C2B99145B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971800"/>
              <a:ext cx="879475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022376DD-2F72-45CF-A9C7-566DB15F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813" y="2971800"/>
              <a:ext cx="881062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12C451C9-114E-423C-B414-EA69C17E3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450" y="2971800"/>
              <a:ext cx="879475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6A3A9760-16B0-4A73-BD66-AA1B99EE7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2971800"/>
              <a:ext cx="879475" cy="5397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374541B7-06F5-4FE9-8F88-4DBD917CB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163" y="3657600"/>
              <a:ext cx="381000" cy="539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3213AA5-C600-43F1-9215-1CC9D70CB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3657600"/>
              <a:ext cx="879475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251BA892-BED3-4CC2-A24B-242299A29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325" y="3657600"/>
              <a:ext cx="881063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67A9C65B-5864-45BB-B742-7CAA7A790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563" y="3657600"/>
              <a:ext cx="879475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32BF267F-BF0E-4E06-8BDC-70E0B23EF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3657600"/>
              <a:ext cx="881062" cy="5397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7AE5ECE6-6946-4F39-BA12-D8A4F281E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275" y="4537075"/>
              <a:ext cx="381000" cy="539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EC322323-291B-4E0E-BA6E-05C175277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4537075"/>
              <a:ext cx="881062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4EF9682A-7811-4D33-BF57-1FE592A28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150" y="4537075"/>
              <a:ext cx="879475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F2617596-D04D-4A07-AEA9-108183502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675" y="4537075"/>
              <a:ext cx="879475" cy="5397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BF2347C8-1A71-459A-A22B-133E3BAA2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0" y="4537075"/>
              <a:ext cx="879475" cy="5397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cxnSp>
          <p:nvCxnSpPr>
            <p:cNvPr id="40" name="Straight Connector 3">
              <a:extLst>
                <a:ext uri="{FF2B5EF4-FFF2-40B4-BE49-F238E27FC236}">
                  <a16:creationId xmlns:a16="http://schemas.microsoft.com/office/drawing/2014/main" id="{03130CC9-026D-42E9-89C9-248419D478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19200" y="5375275"/>
              <a:ext cx="5334000" cy="0"/>
            </a:xfrm>
            <a:prstGeom prst="line">
              <a:avLst/>
            </a:prstGeom>
            <a:noFill/>
            <a:ln w="38100" algn="ctr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</p:cxn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1812A15B-F942-4F98-BD9A-0F734E55A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563" y="5597525"/>
              <a:ext cx="879475" cy="5397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911B3981-35E2-4037-B610-F8A2E8B5D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5597525"/>
              <a:ext cx="879475" cy="5397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E57CCCA-1589-40B4-AD93-673C87B0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163" y="5597525"/>
              <a:ext cx="879475" cy="5397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85D6996F-B377-4FA5-BF96-ECDBFD9D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0" y="5597525"/>
              <a:ext cx="879475" cy="5397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45" name="TextBox 46">
              <a:extLst>
                <a:ext uri="{FF2B5EF4-FFF2-40B4-BE49-F238E27FC236}">
                  <a16:creationId xmlns:a16="http://schemas.microsoft.com/office/drawing/2014/main" id="{FA70A065-3D9C-4CB2-86EE-0AA1381C0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572125"/>
              <a:ext cx="1905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GB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</a:t>
              </a:r>
              <a:r>
                <a:rPr lang="en-GB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test results of k iterations</a:t>
              </a: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F4B39776-8648-4F79-A8CC-F160B3F8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638" y="5602288"/>
              <a:ext cx="381000" cy="539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dirty="0"/>
            </a:p>
          </p:txBody>
        </p:sp>
        <p:sp>
          <p:nvSpPr>
            <p:cNvPr id="48" name="Line 8">
              <a:extLst>
                <a:ext uri="{FF2B5EF4-FFF2-40B4-BE49-F238E27FC236}">
                  <a16:creationId xmlns:a16="http://schemas.microsoft.com/office/drawing/2014/main" id="{45E2C5B2-446B-45D2-8B14-A3FAF933D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688" y="2157413"/>
              <a:ext cx="389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9" name="Text Box 9">
              <a:extLst>
                <a:ext uri="{FF2B5EF4-FFF2-40B4-BE49-F238E27FC236}">
                  <a16:creationId xmlns:a16="http://schemas.microsoft.com/office/drawing/2014/main" id="{839AC52E-40FB-4329-BD83-2054E67E7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1814513"/>
              <a:ext cx="3862388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marL="342900" indent="-34290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lvl="1">
                <a:spcBef>
                  <a:spcPts val="250"/>
                </a:spcBef>
                <a:spcAft>
                  <a:spcPts val="400"/>
                </a:spcAft>
              </a:pPr>
              <a:r>
                <a:rPr lang="en-US" altLang="en-US" sz="1800" dirty="0"/>
                <a:t>Total number of data records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D7C87C0-50AB-4670-884E-A013E18B5F81}"/>
              </a:ext>
            </a:extLst>
          </p:cNvPr>
          <p:cNvSpPr/>
          <p:nvPr/>
        </p:nvSpPr>
        <p:spPr>
          <a:xfrm>
            <a:off x="476190" y="1887057"/>
            <a:ext cx="4733398" cy="409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rgbClr val="C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1" dirty="0"/>
              <a:t>k-fold cross-validation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At each fold: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Training set </a:t>
            </a:r>
          </a:p>
          <a:p>
            <a:pPr marL="1143000" lvl="3" indent="-2286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b="1" dirty="0"/>
              <a:t>k-1 folds </a:t>
            </a:r>
            <a:r>
              <a:rPr lang="en-US" altLang="en-US" sz="2800" dirty="0"/>
              <a:t>are used to train a model</a:t>
            </a:r>
          </a:p>
          <a:p>
            <a:pPr marL="685800" lvl="2" indent="-2286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Test set </a:t>
            </a:r>
          </a:p>
          <a:p>
            <a:pPr marL="1143000" lvl="3" indent="-2286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b="1" dirty="0"/>
              <a:t>1-fold </a:t>
            </a:r>
            <a:r>
              <a:rPr lang="en-US" altLang="en-US" sz="2800" dirty="0"/>
              <a:t>is used to score a trained model</a:t>
            </a:r>
          </a:p>
        </p:txBody>
      </p:sp>
    </p:spTree>
    <p:extLst>
      <p:ext uri="{BB962C8B-B14F-4D97-AF65-F5344CB8AC3E}">
        <p14:creationId xmlns:p14="http://schemas.microsoft.com/office/powerpoint/2010/main" val="300762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validation in KNIME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X-Partitioner</a:t>
            </a:r>
            <a:r>
              <a:rPr lang="en-GB" dirty="0"/>
              <a:t> split the data</a:t>
            </a:r>
          </a:p>
          <a:p>
            <a:r>
              <a:rPr lang="en-GB" dirty="0"/>
              <a:t>Use </a:t>
            </a:r>
            <a:r>
              <a:rPr lang="en-GB" b="1" dirty="0"/>
              <a:t>X-Aggregator</a:t>
            </a:r>
            <a:r>
              <a:rPr lang="en-GB" dirty="0"/>
              <a:t> to collect the predictions from each split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76" y="2631033"/>
            <a:ext cx="8783496" cy="35459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7317-2F96-4FED-8779-88B53216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4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Models in KNIME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create two or more models with cross-validation </a:t>
            </a:r>
          </a:p>
          <a:p>
            <a:r>
              <a:rPr lang="en-GB" dirty="0"/>
              <a:t>We can help us compare models to </a:t>
            </a:r>
            <a:r>
              <a:rPr lang="en-GB" b="1" dirty="0"/>
              <a:t>find the least overfitting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46" y="2561511"/>
            <a:ext cx="9962709" cy="40051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48560" y="2524218"/>
            <a:ext cx="6096000" cy="1997420"/>
          </a:xfrm>
          <a:prstGeom prst="ellipse">
            <a:avLst/>
          </a:prstGeom>
          <a:noFill/>
          <a:ln w="53975">
            <a:solidFill>
              <a:srgbClr val="C0000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448560" y="4521638"/>
            <a:ext cx="6096000" cy="2213686"/>
          </a:xfrm>
          <a:prstGeom prst="ellipse">
            <a:avLst/>
          </a:prstGeom>
          <a:noFill/>
          <a:ln w="53975">
            <a:solidFill>
              <a:srgbClr val="C0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37B8CA-A697-4A57-A334-C6A602DE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C14A5F-7975-4702-BBC7-80B14432598D}"/>
              </a:ext>
            </a:extLst>
          </p:cNvPr>
          <p:cNvSpPr txBox="1"/>
          <p:nvPr/>
        </p:nvSpPr>
        <p:spPr>
          <a:xfrm>
            <a:off x="1377018" y="4540953"/>
            <a:ext cx="2308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 Model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B0EB63-A258-41EA-95EF-B8C1A12EC480}"/>
              </a:ext>
            </a:extLst>
          </p:cNvPr>
          <p:cNvGrpSpPr/>
          <p:nvPr/>
        </p:nvGrpSpPr>
        <p:grpSpPr>
          <a:xfrm>
            <a:off x="1616663" y="2445928"/>
            <a:ext cx="1828800" cy="1828800"/>
            <a:chOff x="3953434" y="1779256"/>
            <a:chExt cx="1828800" cy="18288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5406CB-8442-4640-9D4F-984015B8222F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77E544-A588-4EBD-A399-5BAD0BD01669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2BC1760-360E-4884-89BC-DAEC1ECD6D96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14B7E51-F534-419B-9FE4-7DB06550A1C0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E285B8D-BF7F-4461-874F-014F36841985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46AA09-4B4C-42A9-89E9-7E090F61EFF7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41ECEB-EADB-467B-A9BE-EBD04F7DF03F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96E16C3-AED4-47B6-8E49-2A7B80474CBE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1D1918C-B4F2-4EF6-8720-CEB83C762AC4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56C875-BFFA-4854-890C-842930658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B96AD7-2C17-473F-B2F4-A2F47247574C}"/>
              </a:ext>
            </a:extLst>
          </p:cNvPr>
          <p:cNvSpPr txBox="1"/>
          <p:nvPr/>
        </p:nvSpPr>
        <p:spPr>
          <a:xfrm>
            <a:off x="4522877" y="4510653"/>
            <a:ext cx="2652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Model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FFED6F-AE10-443B-944A-A4CC0E84265C}"/>
              </a:ext>
            </a:extLst>
          </p:cNvPr>
          <p:cNvGrpSpPr/>
          <p:nvPr/>
        </p:nvGrpSpPr>
        <p:grpSpPr>
          <a:xfrm>
            <a:off x="4931212" y="2458066"/>
            <a:ext cx="1828800" cy="1828800"/>
            <a:chOff x="3953434" y="4126367"/>
            <a:chExt cx="1828800" cy="18288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5237C6-4781-4AA7-B63C-F6BFD4B85975}"/>
                </a:ext>
              </a:extLst>
            </p:cNvPr>
            <p:cNvSpPr txBox="1"/>
            <p:nvPr/>
          </p:nvSpPr>
          <p:spPr>
            <a:xfrm>
              <a:off x="3953434" y="4126367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3D30537-0658-4D87-8653-A55BD5273657}"/>
                </a:ext>
              </a:extLst>
            </p:cNvPr>
            <p:cNvSpPr/>
            <p:nvPr/>
          </p:nvSpPr>
          <p:spPr>
            <a:xfrm>
              <a:off x="4491384" y="4769534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0FC7551-6286-46FB-907F-B13C6DD86F72}"/>
                </a:ext>
              </a:extLst>
            </p:cNvPr>
            <p:cNvSpPr/>
            <p:nvPr/>
          </p:nvSpPr>
          <p:spPr>
            <a:xfrm>
              <a:off x="4769222" y="4634049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3C02281-DB93-449F-9C53-873E631A7681}"/>
                </a:ext>
              </a:extLst>
            </p:cNvPr>
            <p:cNvSpPr/>
            <p:nvPr/>
          </p:nvSpPr>
          <p:spPr>
            <a:xfrm>
              <a:off x="4353903" y="5122365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68B6505-3676-40FA-8487-4A526B4CF720}"/>
                </a:ext>
              </a:extLst>
            </p:cNvPr>
            <p:cNvSpPr/>
            <p:nvPr/>
          </p:nvSpPr>
          <p:spPr>
            <a:xfrm>
              <a:off x="5250506" y="4316621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36D9C2A-390E-4974-AB94-47F3A33968B4}"/>
                </a:ext>
              </a:extLst>
            </p:cNvPr>
            <p:cNvSpPr/>
            <p:nvPr/>
          </p:nvSpPr>
          <p:spPr>
            <a:xfrm>
              <a:off x="4473589" y="5613559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65B00-5347-448C-8FAB-C769280DCD6E}"/>
                </a:ext>
              </a:extLst>
            </p:cNvPr>
            <p:cNvSpPr/>
            <p:nvPr/>
          </p:nvSpPr>
          <p:spPr>
            <a:xfrm>
              <a:off x="4688608" y="5194179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129078-1280-4D5A-9684-9A8E46F85D08}"/>
                </a:ext>
              </a:extLst>
            </p:cNvPr>
            <p:cNvSpPr/>
            <p:nvPr/>
          </p:nvSpPr>
          <p:spPr>
            <a:xfrm>
              <a:off x="5053282" y="5093750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04FD86D-35EC-4D5F-9B86-2ABEBEC7F8A4}"/>
                </a:ext>
              </a:extLst>
            </p:cNvPr>
            <p:cNvSpPr/>
            <p:nvPr/>
          </p:nvSpPr>
          <p:spPr>
            <a:xfrm>
              <a:off x="5175712" y="4763040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917984-668E-4991-955F-56E638050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4291722"/>
              <a:ext cx="1461247" cy="14843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ube 28">
            <a:extLst>
              <a:ext uri="{FF2B5EF4-FFF2-40B4-BE49-F238E27FC236}">
                <a16:creationId xmlns:a16="http://schemas.microsoft.com/office/drawing/2014/main" id="{CE16FA53-918B-493A-AF71-3B5FBF2BF265}"/>
              </a:ext>
            </a:extLst>
          </p:cNvPr>
          <p:cNvSpPr/>
          <p:nvPr/>
        </p:nvSpPr>
        <p:spPr>
          <a:xfrm>
            <a:off x="8269168" y="2404990"/>
            <a:ext cx="1903784" cy="1835651"/>
          </a:xfrm>
          <a:prstGeom prst="cube">
            <a:avLst/>
          </a:prstGeom>
          <a:noFill/>
          <a:ln w="28575">
            <a:solidFill>
              <a:srgbClr val="727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837DF-527C-4CB9-A031-C49438C53DE6}"/>
              </a:ext>
            </a:extLst>
          </p:cNvPr>
          <p:cNvSpPr txBox="1"/>
          <p:nvPr/>
        </p:nvSpPr>
        <p:spPr>
          <a:xfrm>
            <a:off x="8013310" y="4540953"/>
            <a:ext cx="281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Evaluation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A8045D4-8892-4A5A-A23E-F5E997E675C8}"/>
              </a:ext>
            </a:extLst>
          </p:cNvPr>
          <p:cNvSpPr txBox="1">
            <a:spLocks/>
          </p:cNvSpPr>
          <p:nvPr/>
        </p:nvSpPr>
        <p:spPr>
          <a:xfrm>
            <a:off x="699074" y="118107"/>
            <a:ext cx="852198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3C6EE-B043-477D-A746-F40942C1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0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Comparison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2400"/>
            <a:ext cx="6365905" cy="4754563"/>
          </a:xfrm>
        </p:spPr>
        <p:txBody>
          <a:bodyPr>
            <a:normAutofit/>
          </a:bodyPr>
          <a:lstStyle/>
          <a:p>
            <a:r>
              <a:rPr lang="en-GB" dirty="0"/>
              <a:t>A single partition (holdout) of the data </a:t>
            </a:r>
          </a:p>
          <a:p>
            <a:pPr lvl="1"/>
            <a:r>
              <a:rPr lang="en-GB" dirty="0"/>
              <a:t>A simple model may give a high error</a:t>
            </a:r>
          </a:p>
          <a:p>
            <a:pPr lvl="1"/>
            <a:r>
              <a:rPr lang="en-GB" dirty="0"/>
              <a:t>A complex model may give a small error</a:t>
            </a:r>
          </a:p>
          <a:p>
            <a:endParaRPr lang="en-GB" dirty="0"/>
          </a:p>
          <a:p>
            <a:r>
              <a:rPr lang="en-GB" dirty="0"/>
              <a:t>A 10-fold cross-validation </a:t>
            </a:r>
          </a:p>
          <a:p>
            <a:pPr lvl="1"/>
            <a:r>
              <a:rPr lang="en-GB" dirty="0"/>
              <a:t>models produce 10 different scores</a:t>
            </a:r>
          </a:p>
          <a:p>
            <a:pPr lvl="1"/>
            <a:r>
              <a:rPr lang="en-GB" dirty="0"/>
              <a:t>A model that has a lower variance of scores is the least overfitting model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10" y="1567100"/>
            <a:ext cx="4810505" cy="38888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0FAC1-5B0D-46B4-8C20-61576D88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857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1031908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Modelling is used for prediction and inference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Classification models assign data points to a discrete class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Regression models predict the value of a dependent variable for each data point.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Data is partitioned into training and validation data.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Model scores depend on how the data is divided into training and validation subsets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The best way to avoid overfitting is by using cross-validation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9F3CF-B816-4441-9178-E596638F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010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E5EB-63BF-4535-8E8B-D65B7055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03"/>
            <a:ext cx="10515600" cy="1067198"/>
          </a:xfrm>
        </p:spPr>
        <p:txBody>
          <a:bodyPr/>
          <a:lstStyle/>
          <a:p>
            <a:r>
              <a:rPr lang="en-GB" dirty="0"/>
              <a:t>Next Two Weeks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2B2EE9-1B88-4FA0-A4F7-C7BF4984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32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CCCDD1-51A8-45E1-8DD2-10447C90203D}"/>
              </a:ext>
            </a:extLst>
          </p:cNvPr>
          <p:cNvSpPr txBox="1">
            <a:spLocks/>
          </p:cNvSpPr>
          <p:nvPr/>
        </p:nvSpPr>
        <p:spPr>
          <a:xfrm>
            <a:off x="838200" y="1409065"/>
            <a:ext cx="11031908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Practice Sessions in G56 (Polly </a:t>
            </a:r>
            <a:r>
              <a:rPr lang="en-GB" dirty="0" err="1"/>
              <a:t>Vacher</a:t>
            </a:r>
            <a:r>
              <a:rPr lang="en-GB" dirty="0"/>
              <a:t> Building)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Try KNIME exercises before coming to the lecture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r>
              <a:rPr lang="en-GB" dirty="0"/>
              <a:t>Last week you have a </a:t>
            </a:r>
            <a:r>
              <a:rPr lang="en-GB" b="1" dirty="0"/>
              <a:t>MCQ  Blackboard Test  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77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96315"/>
          </a:xfrm>
        </p:spPr>
        <p:txBody>
          <a:bodyPr/>
          <a:lstStyle/>
          <a:p>
            <a:r>
              <a:rPr lang="en-GB" dirty="0"/>
              <a:t>Why data modelling?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27784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We build </a:t>
            </a:r>
            <a:r>
              <a:rPr lang="en-GB" sz="3200" b="1" dirty="0"/>
              <a:t>mathematical models </a:t>
            </a:r>
            <a:r>
              <a:rPr lang="en-GB" sz="3200" dirty="0"/>
              <a:t>to help understand data</a:t>
            </a:r>
          </a:p>
          <a:p>
            <a:endParaRPr lang="en-GB" sz="3200" dirty="0"/>
          </a:p>
          <a:p>
            <a:r>
              <a:rPr lang="en-GB" sz="3200" dirty="0"/>
              <a:t>Models can be used in two ways:</a:t>
            </a:r>
          </a:p>
          <a:p>
            <a:pPr lvl="1"/>
            <a:r>
              <a:rPr lang="en-GB" sz="2800" b="1" dirty="0"/>
              <a:t>Descriptive (inference)</a:t>
            </a:r>
            <a:r>
              <a:rPr lang="en-GB" sz="2800" dirty="0"/>
              <a:t>: </a:t>
            </a:r>
          </a:p>
          <a:p>
            <a:pPr lvl="2"/>
            <a:r>
              <a:rPr lang="en-GB" sz="2400" dirty="0"/>
              <a:t>how feature </a:t>
            </a:r>
            <a:r>
              <a:rPr lang="en-GB" sz="2400" i="1" dirty="0"/>
              <a:t>X </a:t>
            </a:r>
            <a:r>
              <a:rPr lang="en-GB" sz="2400" dirty="0"/>
              <a:t>influences outcome </a:t>
            </a:r>
            <a:r>
              <a:rPr lang="en-GB" sz="2400" i="1" dirty="0"/>
              <a:t>Y </a:t>
            </a:r>
          </a:p>
          <a:p>
            <a:pPr lvl="2"/>
            <a:r>
              <a:rPr lang="en-GB" sz="2400" dirty="0"/>
              <a:t>how changes in </a:t>
            </a:r>
            <a:r>
              <a:rPr lang="en-GB" sz="2400" i="1" dirty="0"/>
              <a:t>X </a:t>
            </a:r>
            <a:r>
              <a:rPr lang="en-GB" sz="2400" dirty="0"/>
              <a:t>result in changes in </a:t>
            </a:r>
            <a:r>
              <a:rPr lang="en-GB" sz="2400" i="1" dirty="0"/>
              <a:t>Y</a:t>
            </a:r>
          </a:p>
          <a:p>
            <a:pPr lvl="1"/>
            <a:endParaRPr lang="en-GB" sz="2800" i="1" dirty="0"/>
          </a:p>
          <a:p>
            <a:pPr lvl="1"/>
            <a:r>
              <a:rPr lang="en-GB" sz="2800" b="1" dirty="0"/>
              <a:t>Predictive: </a:t>
            </a:r>
          </a:p>
          <a:p>
            <a:pPr lvl="2"/>
            <a:r>
              <a:rPr lang="en-GB" sz="2400" dirty="0"/>
              <a:t>to learn the relationship between </a:t>
            </a:r>
            <a:r>
              <a:rPr lang="en-GB" sz="2400" i="1" dirty="0"/>
              <a:t>X </a:t>
            </a:r>
            <a:r>
              <a:rPr lang="en-GB" sz="2400" dirty="0"/>
              <a:t>and </a:t>
            </a:r>
            <a:r>
              <a:rPr lang="en-GB" sz="2400" i="1" dirty="0"/>
              <a:t>Y </a:t>
            </a:r>
          </a:p>
          <a:p>
            <a:pPr lvl="2"/>
            <a:r>
              <a:rPr lang="en-GB" sz="2400" dirty="0"/>
              <a:t>to predict a value of </a:t>
            </a:r>
            <a:r>
              <a:rPr lang="en-GB" sz="2400" i="1" dirty="0"/>
              <a:t>Y </a:t>
            </a:r>
            <a:r>
              <a:rPr lang="en-GB" sz="2400" dirty="0"/>
              <a:t>for some values of </a:t>
            </a:r>
            <a:r>
              <a:rPr lang="en-GB" sz="2400" i="1" dirty="0"/>
              <a:t>X</a:t>
            </a:r>
            <a:endParaRPr lang="en-GB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B4D00-EA47-47F7-89BC-B9AE9723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91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729" y="181181"/>
            <a:ext cx="8521986" cy="1325563"/>
          </a:xfrm>
        </p:spPr>
        <p:txBody>
          <a:bodyPr/>
          <a:lstStyle/>
          <a:p>
            <a:r>
              <a:rPr lang="en-GB" dirty="0"/>
              <a:t>Regression and Classification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5</a:t>
            </a:fld>
            <a:endParaRPr lang="en-GB" dirty="0"/>
          </a:p>
        </p:txBody>
      </p:sp>
      <p:sp>
        <p:nvSpPr>
          <p:cNvPr id="19" name="Text Placeholder 103">
            <a:extLst>
              <a:ext uri="{FF2B5EF4-FFF2-40B4-BE49-F238E27FC236}">
                <a16:creationId xmlns:a16="http://schemas.microsoft.com/office/drawing/2014/main" id="{A9451FD2-F75A-4142-AC92-34EAAA00B47A}"/>
              </a:ext>
            </a:extLst>
          </p:cNvPr>
          <p:cNvSpPr txBox="1">
            <a:spLocks/>
          </p:cNvSpPr>
          <p:nvPr/>
        </p:nvSpPr>
        <p:spPr>
          <a:xfrm>
            <a:off x="7467442" y="3510854"/>
            <a:ext cx="1796199" cy="1222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Discrete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(Categorical)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labeled data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3124995-D3E0-4F7A-8A13-35FF47E684C0}"/>
              </a:ext>
            </a:extLst>
          </p:cNvPr>
          <p:cNvGraphicFramePr>
            <a:graphicFrameLocks noGrp="1"/>
          </p:cNvGraphicFramePr>
          <p:nvPr/>
        </p:nvGraphicFramePr>
        <p:xfrm>
          <a:off x="631378" y="2406992"/>
          <a:ext cx="4890010" cy="3626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002">
                  <a:extLst>
                    <a:ext uri="{9D8B030D-6E8A-4147-A177-3AD203B41FA5}">
                      <a16:colId xmlns:a16="http://schemas.microsoft.com/office/drawing/2014/main" val="1484823862"/>
                    </a:ext>
                  </a:extLst>
                </a:gridCol>
                <a:gridCol w="815002">
                  <a:extLst>
                    <a:ext uri="{9D8B030D-6E8A-4147-A177-3AD203B41FA5}">
                      <a16:colId xmlns:a16="http://schemas.microsoft.com/office/drawing/2014/main" val="954704514"/>
                    </a:ext>
                  </a:extLst>
                </a:gridCol>
                <a:gridCol w="815002">
                  <a:extLst>
                    <a:ext uri="{9D8B030D-6E8A-4147-A177-3AD203B41FA5}">
                      <a16:colId xmlns:a16="http://schemas.microsoft.com/office/drawing/2014/main" val="3306669541"/>
                    </a:ext>
                  </a:extLst>
                </a:gridCol>
                <a:gridCol w="815002">
                  <a:extLst>
                    <a:ext uri="{9D8B030D-6E8A-4147-A177-3AD203B41FA5}">
                      <a16:colId xmlns:a16="http://schemas.microsoft.com/office/drawing/2014/main" val="1842706124"/>
                    </a:ext>
                  </a:extLst>
                </a:gridCol>
                <a:gridCol w="185314">
                  <a:extLst>
                    <a:ext uri="{9D8B030D-6E8A-4147-A177-3AD203B41FA5}">
                      <a16:colId xmlns:a16="http://schemas.microsoft.com/office/drawing/2014/main" val="3744182437"/>
                    </a:ext>
                  </a:extLst>
                </a:gridCol>
                <a:gridCol w="1444688">
                  <a:extLst>
                    <a:ext uri="{9D8B030D-6E8A-4147-A177-3AD203B41FA5}">
                      <a16:colId xmlns:a16="http://schemas.microsoft.com/office/drawing/2014/main" val="4052193028"/>
                    </a:ext>
                  </a:extLst>
                </a:gridCol>
              </a:tblGrid>
              <a:tr h="570557">
                <a:tc rowSpan="2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8211" marR="8211" marT="82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#</a:t>
                      </a:r>
                      <a:endParaRPr lang="de-CH" sz="1100" b="1" dirty="0"/>
                    </a:p>
                  </a:txBody>
                  <a:tcPr marL="8211" marR="8211" marT="82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Inputs Attributes</a:t>
                      </a:r>
                    </a:p>
                    <a:p>
                      <a:pPr algn="ctr" fontAlgn="b"/>
                      <a:r>
                        <a:rPr lang="en-US" sz="1100" b="1" dirty="0"/>
                        <a:t>(Independent)</a:t>
                      </a:r>
                      <a:endParaRPr lang="de-CH" sz="1100" b="1" dirty="0"/>
                    </a:p>
                  </a:txBody>
                  <a:tcPr marL="8211" marR="8211" marT="8211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b="1" dirty="0"/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47" marR="3447" marT="344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Target/Class/Output</a:t>
                      </a:r>
                    </a:p>
                    <a:p>
                      <a:pPr algn="ctr" fontAlgn="b"/>
                      <a:r>
                        <a:rPr lang="en-US" sz="1100" b="1" dirty="0"/>
                        <a:t>Attributes</a:t>
                      </a:r>
                    </a:p>
                    <a:p>
                      <a:pPr algn="ctr" fontAlgn="b"/>
                      <a:r>
                        <a:rPr lang="en-US" sz="1100" b="1" dirty="0"/>
                        <a:t>(Dependent)</a:t>
                      </a:r>
                      <a:endParaRPr lang="de-CH" sz="1100" b="1" dirty="0"/>
                    </a:p>
                  </a:txBody>
                  <a:tcPr marL="3447" marR="3447" marT="344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838242"/>
                  </a:ext>
                </a:extLst>
              </a:tr>
              <a:tr h="38914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de-CH" b="1" dirty="0"/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1" dirty="0"/>
                        <a:t>A1</a:t>
                      </a:r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1" dirty="0"/>
                        <a:t>A2</a:t>
                      </a:r>
                      <a:endParaRPr lang="en-US" sz="1100" b="1" noProof="0" dirty="0"/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noProof="0" dirty="0"/>
                    </a:p>
                  </a:txBody>
                  <a:tcPr marL="3447" marR="3447" marT="3447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100" b="1" dirty="0"/>
                        <a:t>A3</a:t>
                      </a:r>
                      <a:endParaRPr lang="en-US" sz="1100" b="1" noProof="0" dirty="0"/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41251"/>
                  </a:ext>
                </a:extLst>
              </a:tr>
              <a:tr h="266676">
                <a:tc rowSpan="10">
                  <a:txBody>
                    <a:bodyPr/>
                    <a:lstStyle/>
                    <a:p>
                      <a:pPr algn="ctr" fontAlgn="b"/>
                      <a:r>
                        <a:rPr lang="de-CH" sz="1100" b="1" dirty="0"/>
                        <a:t>Records</a:t>
                      </a:r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0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840077"/>
                  </a:ext>
                </a:extLst>
              </a:tr>
              <a:tr h="26667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1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21799"/>
                  </a:ext>
                </a:extLst>
              </a:tr>
              <a:tr h="26667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2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12761"/>
                  </a:ext>
                </a:extLst>
              </a:tr>
              <a:tr h="26667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3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32432"/>
                  </a:ext>
                </a:extLst>
              </a:tr>
              <a:tr h="26667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4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933"/>
                  </a:ext>
                </a:extLst>
              </a:tr>
              <a:tr h="26667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5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82334"/>
                  </a:ext>
                </a:extLst>
              </a:tr>
              <a:tr h="26667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6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549776"/>
                  </a:ext>
                </a:extLst>
              </a:tr>
              <a:tr h="26667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7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621797"/>
                  </a:ext>
                </a:extLst>
              </a:tr>
              <a:tr h="26667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8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191958"/>
                  </a:ext>
                </a:extLst>
              </a:tr>
              <a:tr h="26667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9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81223"/>
                  </a:ext>
                </a:extLst>
              </a:tr>
            </a:tbl>
          </a:graphicData>
        </a:graphic>
      </p:graphicFrame>
      <p:sp>
        <p:nvSpPr>
          <p:cNvPr id="27" name="Text Placeholder 103">
            <a:extLst>
              <a:ext uri="{FF2B5EF4-FFF2-40B4-BE49-F238E27FC236}">
                <a16:creationId xmlns:a16="http://schemas.microsoft.com/office/drawing/2014/main" id="{D8F76768-FE55-4A32-94B8-1BFB2C01BBE7}"/>
              </a:ext>
            </a:extLst>
          </p:cNvPr>
          <p:cNvSpPr txBox="1">
            <a:spLocks/>
          </p:cNvSpPr>
          <p:nvPr/>
        </p:nvSpPr>
        <p:spPr>
          <a:xfrm>
            <a:off x="7467442" y="1769120"/>
            <a:ext cx="1796199" cy="1222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(Numerical)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labeled data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4526B8-DDBE-42E5-9DBB-69A14FB8A51A}"/>
              </a:ext>
            </a:extLst>
          </p:cNvPr>
          <p:cNvGrpSpPr/>
          <p:nvPr/>
        </p:nvGrpSpPr>
        <p:grpSpPr>
          <a:xfrm>
            <a:off x="1691075" y="636153"/>
            <a:ext cx="777680" cy="777680"/>
            <a:chOff x="3953434" y="4126367"/>
            <a:chExt cx="1828800" cy="182880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20C2A7-C683-49C1-86A2-B654148D940E}"/>
                </a:ext>
              </a:extLst>
            </p:cNvPr>
            <p:cNvSpPr txBox="1"/>
            <p:nvPr/>
          </p:nvSpPr>
          <p:spPr>
            <a:xfrm>
              <a:off x="3953434" y="4126367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22DC911-FEA2-4891-9F98-3B7D995A5664}"/>
                </a:ext>
              </a:extLst>
            </p:cNvPr>
            <p:cNvSpPr/>
            <p:nvPr/>
          </p:nvSpPr>
          <p:spPr>
            <a:xfrm>
              <a:off x="4491384" y="4769534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2E1E0D-3963-49C4-9CBD-6CFD942F70D5}"/>
                </a:ext>
              </a:extLst>
            </p:cNvPr>
            <p:cNvSpPr/>
            <p:nvPr/>
          </p:nvSpPr>
          <p:spPr>
            <a:xfrm>
              <a:off x="4769222" y="4634049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F71641-72E6-44B3-BE41-11FACFE394E8}"/>
                </a:ext>
              </a:extLst>
            </p:cNvPr>
            <p:cNvSpPr/>
            <p:nvPr/>
          </p:nvSpPr>
          <p:spPr>
            <a:xfrm>
              <a:off x="4353903" y="5122365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8F9695-2C50-44FB-B3C4-EDCE08F44EDE}"/>
                </a:ext>
              </a:extLst>
            </p:cNvPr>
            <p:cNvSpPr/>
            <p:nvPr/>
          </p:nvSpPr>
          <p:spPr>
            <a:xfrm>
              <a:off x="5250506" y="4316621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D914A89-D6DB-423F-A432-EAA19E416517}"/>
                </a:ext>
              </a:extLst>
            </p:cNvPr>
            <p:cNvSpPr/>
            <p:nvPr/>
          </p:nvSpPr>
          <p:spPr>
            <a:xfrm>
              <a:off x="4473589" y="5613559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D0B4FF7-2455-45B0-87D4-E1E5EAFAECB1}"/>
                </a:ext>
              </a:extLst>
            </p:cNvPr>
            <p:cNvSpPr/>
            <p:nvPr/>
          </p:nvSpPr>
          <p:spPr>
            <a:xfrm>
              <a:off x="4688608" y="5194179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FEB03E3-125C-4E29-BFEB-DD8354ED95B6}"/>
                </a:ext>
              </a:extLst>
            </p:cNvPr>
            <p:cNvSpPr/>
            <p:nvPr/>
          </p:nvSpPr>
          <p:spPr>
            <a:xfrm>
              <a:off x="5053282" y="5093750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48268A-D459-4E87-8F87-A292DED08FB0}"/>
                </a:ext>
              </a:extLst>
            </p:cNvPr>
            <p:cNvSpPr/>
            <p:nvPr/>
          </p:nvSpPr>
          <p:spPr>
            <a:xfrm>
              <a:off x="5175712" y="4763040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27AF5C-D99C-4DD1-B12B-A79C75DC4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4291722"/>
              <a:ext cx="1461247" cy="14843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FE2D0AF-B346-41FD-9213-60BB6CB3B80D}"/>
              </a:ext>
            </a:extLst>
          </p:cNvPr>
          <p:cNvSpPr/>
          <p:nvPr/>
        </p:nvSpPr>
        <p:spPr>
          <a:xfrm>
            <a:off x="9982200" y="2172128"/>
            <a:ext cx="148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178B4F-D90E-411A-8670-6E16622A17B7}"/>
              </a:ext>
            </a:extLst>
          </p:cNvPr>
          <p:cNvSpPr/>
          <p:nvPr/>
        </p:nvSpPr>
        <p:spPr>
          <a:xfrm>
            <a:off x="9982200" y="3922286"/>
            <a:ext cx="1697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AAD40-A95B-4938-908B-9716E464D26A}"/>
              </a:ext>
            </a:extLst>
          </p:cNvPr>
          <p:cNvSpPr/>
          <p:nvPr/>
        </p:nvSpPr>
        <p:spPr>
          <a:xfrm>
            <a:off x="5336657" y="2572238"/>
            <a:ext cx="1847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endParaRPr lang="de-CH" b="1" dirty="0">
              <a:solidFill>
                <a:srgbClr val="FF5050"/>
              </a:solidFill>
            </a:endParaRPr>
          </a:p>
          <a:p>
            <a:pPr algn="ctr" fontAlgn="b"/>
            <a:endParaRPr lang="de-CH" b="1" dirty="0">
              <a:solidFill>
                <a:srgbClr val="FF5050"/>
              </a:solidFill>
            </a:endParaRPr>
          </a:p>
          <a:p>
            <a:pPr algn="ctr" fontAlgn="b"/>
            <a:endParaRPr lang="de-CH" b="1" dirty="0">
              <a:solidFill>
                <a:srgbClr val="FF5050"/>
              </a:solidFill>
            </a:endParaRPr>
          </a:p>
          <a:p>
            <a:pPr algn="ctr" fontAlgn="b"/>
            <a:endParaRPr lang="de-CH" b="1" dirty="0">
              <a:solidFill>
                <a:srgbClr val="FF5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C77198-A15E-4B10-A821-403E10DFABBF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5521388" y="2380607"/>
            <a:ext cx="1946054" cy="7917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B37927-71B7-4651-8DA0-5E39AC365E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521388" y="3172403"/>
            <a:ext cx="1946054" cy="949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ooter Placeholder 20">
            <a:extLst>
              <a:ext uri="{FF2B5EF4-FFF2-40B4-BE49-F238E27FC236}">
                <a16:creationId xmlns:a16="http://schemas.microsoft.com/office/drawing/2014/main" id="{D1CD65C5-9609-4D45-BE91-CF5019858E90}"/>
              </a:ext>
            </a:extLst>
          </p:cNvPr>
          <p:cNvSpPr txBox="1">
            <a:spLocks/>
          </p:cNvSpPr>
          <p:nvPr/>
        </p:nvSpPr>
        <p:spPr>
          <a:xfrm>
            <a:off x="2750771" y="1151764"/>
            <a:ext cx="6606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Knowing your target attribute type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C5E75B-6ABC-4AC5-A08A-A146D923EA42}"/>
              </a:ext>
            </a:extLst>
          </p:cNvPr>
          <p:cNvCxnSpPr>
            <a:cxnSpLocks/>
            <a:stCxn id="27" idx="3"/>
            <a:endCxn id="3" idx="1"/>
          </p:cNvCxnSpPr>
          <p:nvPr/>
        </p:nvCxnSpPr>
        <p:spPr>
          <a:xfrm flipV="1">
            <a:off x="9263641" y="2372183"/>
            <a:ext cx="718559" cy="84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3819C6-3152-4918-B9A1-95D1087EE8B6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9263641" y="4122341"/>
            <a:ext cx="71855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328" y="189258"/>
            <a:ext cx="8521986" cy="1325563"/>
          </a:xfrm>
        </p:spPr>
        <p:txBody>
          <a:bodyPr/>
          <a:lstStyle/>
          <a:p>
            <a:r>
              <a:rPr lang="en-GB" dirty="0"/>
              <a:t>Regression and Classification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6</a:t>
            </a:fld>
            <a:endParaRPr lang="en-GB" dirty="0"/>
          </a:p>
        </p:txBody>
      </p:sp>
      <p:sp>
        <p:nvSpPr>
          <p:cNvPr id="19" name="Text Placeholder 103">
            <a:extLst>
              <a:ext uri="{FF2B5EF4-FFF2-40B4-BE49-F238E27FC236}">
                <a16:creationId xmlns:a16="http://schemas.microsoft.com/office/drawing/2014/main" id="{A9451FD2-F75A-4142-AC92-34EAAA00B47A}"/>
              </a:ext>
            </a:extLst>
          </p:cNvPr>
          <p:cNvSpPr txBox="1">
            <a:spLocks/>
          </p:cNvSpPr>
          <p:nvPr/>
        </p:nvSpPr>
        <p:spPr>
          <a:xfrm>
            <a:off x="6650325" y="2082374"/>
            <a:ext cx="2067411" cy="699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Discrete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labeled data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065D401-7950-4D53-8D33-7A64AD27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24368"/>
              </p:ext>
            </p:extLst>
          </p:nvPr>
        </p:nvGraphicFramePr>
        <p:xfrm>
          <a:off x="6781800" y="2931941"/>
          <a:ext cx="3871872" cy="2952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968">
                  <a:extLst>
                    <a:ext uri="{9D8B030D-6E8A-4147-A177-3AD203B41FA5}">
                      <a16:colId xmlns:a16="http://schemas.microsoft.com/office/drawing/2014/main" val="954704514"/>
                    </a:ext>
                  </a:extLst>
                </a:gridCol>
                <a:gridCol w="967968">
                  <a:extLst>
                    <a:ext uri="{9D8B030D-6E8A-4147-A177-3AD203B41FA5}">
                      <a16:colId xmlns:a16="http://schemas.microsoft.com/office/drawing/2014/main" val="3306669541"/>
                    </a:ext>
                  </a:extLst>
                </a:gridCol>
                <a:gridCol w="967968">
                  <a:extLst>
                    <a:ext uri="{9D8B030D-6E8A-4147-A177-3AD203B41FA5}">
                      <a16:colId xmlns:a16="http://schemas.microsoft.com/office/drawing/2014/main" val="1842706124"/>
                    </a:ext>
                  </a:extLst>
                </a:gridCol>
                <a:gridCol w="967968">
                  <a:extLst>
                    <a:ext uri="{9D8B030D-6E8A-4147-A177-3AD203B41FA5}">
                      <a16:colId xmlns:a16="http://schemas.microsoft.com/office/drawing/2014/main" val="4052193028"/>
                    </a:ext>
                  </a:extLst>
                </a:gridCol>
              </a:tblGrid>
              <a:tr h="24606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#</a:t>
                      </a:r>
                      <a:endParaRPr lang="de-CH" sz="1100" b="1" dirty="0"/>
                    </a:p>
                  </a:txBody>
                  <a:tcPr marL="7599" marR="7599" marT="75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Inputs (Descriptor of Fruits) (X)</a:t>
                      </a:r>
                      <a:endParaRPr lang="de-CH" sz="1100" b="1" dirty="0"/>
                    </a:p>
                  </a:txBody>
                  <a:tcPr marL="7599" marR="7599" marT="759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b="1" dirty="0"/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Class (Y)</a:t>
                      </a:r>
                      <a:endParaRPr lang="de-CH" sz="1100" b="1" dirty="0"/>
                    </a:p>
                  </a:txBody>
                  <a:tcPr marL="4028" marR="4028" marT="40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838242"/>
                  </a:ext>
                </a:extLst>
              </a:tr>
              <a:tr h="246063">
                <a:tc vMerge="1">
                  <a:txBody>
                    <a:bodyPr/>
                    <a:lstStyle/>
                    <a:p>
                      <a:pPr algn="ctr" fontAlgn="b"/>
                      <a:endParaRPr lang="de-CH" b="1" dirty="0"/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noProof="0" dirty="0"/>
                        <a:t>Length</a:t>
                      </a:r>
                      <a:r>
                        <a:rPr lang="de-CH" sz="1100" dirty="0"/>
                        <a:t> (mm)</a:t>
                      </a:r>
                      <a:endParaRPr lang="de-CH" sz="1100" b="1" dirty="0"/>
                    </a:p>
                  </a:txBody>
                  <a:tcPr marL="4028" marR="4028" marT="40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noProof="0" dirty="0"/>
                        <a:t>Weight (gm)</a:t>
                      </a:r>
                      <a:endParaRPr lang="en-US" sz="1100" b="1" noProof="0" dirty="0"/>
                    </a:p>
                  </a:txBody>
                  <a:tcPr marL="4028" marR="4028" marT="40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noProof="0" dirty="0"/>
                        <a:t>Fruit</a:t>
                      </a:r>
                      <a:endParaRPr lang="en-US" sz="1100" b="1" noProof="0" dirty="0"/>
                    </a:p>
                  </a:txBody>
                  <a:tcPr marL="4028" marR="4028" marT="40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04125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0</a:t>
                      </a:r>
                      <a:endParaRPr lang="de-CH" sz="1100" dirty="0"/>
                    </a:p>
                  </a:txBody>
                  <a:tcPr marL="4028" marR="4028" marT="40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23.2</a:t>
                      </a:r>
                    </a:p>
                  </a:txBody>
                  <a:tcPr marL="4028" marR="4028" marT="402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3.2</a:t>
                      </a:r>
                    </a:p>
                  </a:txBody>
                  <a:tcPr marL="4028" marR="4028" marT="402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noProof="0" dirty="0"/>
                        <a:t>Apple</a:t>
                      </a:r>
                    </a:p>
                  </a:txBody>
                  <a:tcPr marL="4028" marR="4028" marT="402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84007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1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70.9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19.5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Orange</a:t>
                      </a:r>
                    </a:p>
                  </a:txBody>
                  <a:tcPr marL="4028" marR="4028" marT="402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2179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2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60.5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18.51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Orange</a:t>
                      </a:r>
                    </a:p>
                  </a:txBody>
                  <a:tcPr marL="4028" marR="4028" marT="402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1276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3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24.5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4.6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noProof="0" dirty="0"/>
                        <a:t>Apple</a:t>
                      </a:r>
                    </a:p>
                  </a:txBody>
                  <a:tcPr marL="4028" marR="4028" marT="402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3243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4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110.0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35.83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Orange</a:t>
                      </a:r>
                    </a:p>
                  </a:txBody>
                  <a:tcPr marL="4028" marR="4028" marT="402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93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5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23.8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3.7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noProof="0" dirty="0"/>
                        <a:t>Apple</a:t>
                      </a:r>
                    </a:p>
                  </a:txBody>
                  <a:tcPr marL="4028" marR="4028" marT="402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82334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6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25.8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4.5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noProof="0" dirty="0"/>
                        <a:t>Apple</a:t>
                      </a:r>
                    </a:p>
                  </a:txBody>
                  <a:tcPr marL="4028" marR="4028" marT="402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54977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7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24.7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4.9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noProof="0" dirty="0"/>
                        <a:t>Apple</a:t>
                      </a:r>
                    </a:p>
                  </a:txBody>
                  <a:tcPr marL="4028" marR="4028" marT="402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62179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8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85.8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25.6</a:t>
                      </a:r>
                    </a:p>
                  </a:txBody>
                  <a:tcPr marL="4028" marR="4028" marT="402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Orange</a:t>
                      </a:r>
                    </a:p>
                  </a:txBody>
                  <a:tcPr marL="4028" marR="4028" marT="402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191958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9</a:t>
                      </a:r>
                      <a:endParaRPr lang="de-CH" sz="1100" dirty="0"/>
                    </a:p>
                  </a:txBody>
                  <a:tcPr marL="3472" marR="3472" marT="347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78.8</a:t>
                      </a:r>
                    </a:p>
                  </a:txBody>
                  <a:tcPr marL="4028" marR="4028" marT="402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20.33</a:t>
                      </a:r>
                    </a:p>
                  </a:txBody>
                  <a:tcPr marL="4028" marR="4028" marT="402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Orange</a:t>
                      </a:r>
                    </a:p>
                  </a:txBody>
                  <a:tcPr marL="4028" marR="4028" marT="402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9044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3124995-D3E0-4F7A-8A13-35FF47E68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52954"/>
              </p:ext>
            </p:extLst>
          </p:nvPr>
        </p:nvGraphicFramePr>
        <p:xfrm>
          <a:off x="736966" y="2935913"/>
          <a:ext cx="3720732" cy="2948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183">
                  <a:extLst>
                    <a:ext uri="{9D8B030D-6E8A-4147-A177-3AD203B41FA5}">
                      <a16:colId xmlns:a16="http://schemas.microsoft.com/office/drawing/2014/main" val="954704514"/>
                    </a:ext>
                  </a:extLst>
                </a:gridCol>
                <a:gridCol w="930183">
                  <a:extLst>
                    <a:ext uri="{9D8B030D-6E8A-4147-A177-3AD203B41FA5}">
                      <a16:colId xmlns:a16="http://schemas.microsoft.com/office/drawing/2014/main" val="3306669541"/>
                    </a:ext>
                  </a:extLst>
                </a:gridCol>
                <a:gridCol w="930183">
                  <a:extLst>
                    <a:ext uri="{9D8B030D-6E8A-4147-A177-3AD203B41FA5}">
                      <a16:colId xmlns:a16="http://schemas.microsoft.com/office/drawing/2014/main" val="1842706124"/>
                    </a:ext>
                  </a:extLst>
                </a:gridCol>
                <a:gridCol w="930183">
                  <a:extLst>
                    <a:ext uri="{9D8B030D-6E8A-4147-A177-3AD203B41FA5}">
                      <a16:colId xmlns:a16="http://schemas.microsoft.com/office/drawing/2014/main" val="4052193028"/>
                    </a:ext>
                  </a:extLst>
                </a:gridCol>
              </a:tblGrid>
              <a:tr h="23667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#</a:t>
                      </a:r>
                      <a:endParaRPr lang="de-CH" sz="1100" b="1" dirty="0"/>
                    </a:p>
                  </a:txBody>
                  <a:tcPr marL="8211" marR="8211" marT="82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Inputs (Descriptor of Price) (X)</a:t>
                      </a:r>
                      <a:endParaRPr lang="de-CH" sz="1100" b="1" dirty="0"/>
                    </a:p>
                  </a:txBody>
                  <a:tcPr marL="8211" marR="8211" marT="821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b="1" dirty="0"/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Target (Y)</a:t>
                      </a:r>
                      <a:endParaRPr lang="de-CH" sz="1100" b="1" dirty="0"/>
                    </a:p>
                  </a:txBody>
                  <a:tcPr marL="3447" marR="3447" marT="34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838242"/>
                  </a:ext>
                </a:extLst>
              </a:tr>
              <a:tr h="345368">
                <a:tc vMerge="1">
                  <a:txBody>
                    <a:bodyPr/>
                    <a:lstStyle/>
                    <a:p>
                      <a:pPr algn="ctr" fontAlgn="b"/>
                      <a:endParaRPr lang="de-CH" b="1" dirty="0"/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dirty="0"/>
                        <a:t>Area (m</a:t>
                      </a:r>
                      <a:r>
                        <a:rPr lang="de-CH" sz="1100" b="0" baseline="30000" dirty="0"/>
                        <a:t>2</a:t>
                      </a:r>
                      <a:r>
                        <a:rPr lang="de-CH" sz="1100" b="0" dirty="0"/>
                        <a:t>)</a:t>
                      </a:r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noProof="0" dirty="0"/>
                        <a:t>Distance(mile)</a:t>
                      </a:r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100" dirty="0"/>
                        <a:t>Price (£Bn)</a:t>
                      </a:r>
                      <a:endParaRPr lang="de-CH" sz="1100" b="1" dirty="0"/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041251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0</a:t>
                      </a:r>
                      <a:endParaRPr lang="de-CH" sz="1100" dirty="0"/>
                    </a:p>
                  </a:txBody>
                  <a:tcPr marL="3472" marR="3472" marT="34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76.85</a:t>
                      </a: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17.27</a:t>
                      </a: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0.15</a:t>
                      </a:r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840077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1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76.97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19.54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0.5</a:t>
                      </a:r>
                    </a:p>
                  </a:txBody>
                  <a:tcPr marL="3447" marR="3447" marT="344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21799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2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77.10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18.51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0.76</a:t>
                      </a:r>
                    </a:p>
                  </a:txBody>
                  <a:tcPr marL="3447" marR="3447" marT="344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12761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3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85.28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46.09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0.23</a:t>
                      </a:r>
                    </a:p>
                  </a:txBody>
                  <a:tcPr marL="3447" marR="3447" marT="344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32432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4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85.42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35.83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0.6</a:t>
                      </a:r>
                    </a:p>
                  </a:txBody>
                  <a:tcPr marL="3447" marR="3447" marT="344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933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5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88.02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2.59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0.67</a:t>
                      </a:r>
                    </a:p>
                  </a:txBody>
                  <a:tcPr marL="3447" marR="3447" marT="344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82334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6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77.25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6.34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0.89</a:t>
                      </a:r>
                    </a:p>
                  </a:txBody>
                  <a:tcPr marL="3447" marR="3447" marT="344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549776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7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77.49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6.98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0.2</a:t>
                      </a:r>
                    </a:p>
                  </a:txBody>
                  <a:tcPr marL="3447" marR="3447" marT="344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621797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8</a:t>
                      </a:r>
                      <a:endParaRPr lang="de-CH" sz="1100" dirty="0"/>
                    </a:p>
                  </a:txBody>
                  <a:tcPr marL="3472" marR="3472" marT="347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85.81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12.18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0.55</a:t>
                      </a:r>
                    </a:p>
                  </a:txBody>
                  <a:tcPr marL="3447" marR="3447" marT="344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19195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Ex. 9</a:t>
                      </a:r>
                      <a:endParaRPr lang="de-CH" sz="1100" dirty="0"/>
                    </a:p>
                  </a:txBody>
                  <a:tcPr marL="3472" marR="3472" marT="347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98.81</a:t>
                      </a: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2.18</a:t>
                      </a: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dirty="0"/>
                        <a:t>9.45</a:t>
                      </a:r>
                    </a:p>
                  </a:txBody>
                  <a:tcPr marL="3447" marR="3447" marT="344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81223"/>
                  </a:ext>
                </a:extLst>
              </a:tr>
            </a:tbl>
          </a:graphicData>
        </a:graphic>
      </p:graphicFrame>
      <p:sp>
        <p:nvSpPr>
          <p:cNvPr id="27" name="Text Placeholder 103">
            <a:extLst>
              <a:ext uri="{FF2B5EF4-FFF2-40B4-BE49-F238E27FC236}">
                <a16:creationId xmlns:a16="http://schemas.microsoft.com/office/drawing/2014/main" id="{D8F76768-FE55-4A32-94B8-1BFB2C01BBE7}"/>
              </a:ext>
            </a:extLst>
          </p:cNvPr>
          <p:cNvSpPr txBox="1">
            <a:spLocks/>
          </p:cNvSpPr>
          <p:nvPr/>
        </p:nvSpPr>
        <p:spPr>
          <a:xfrm>
            <a:off x="631379" y="2077343"/>
            <a:ext cx="2067411" cy="699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labeled data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4D60187-E009-437F-9F8F-5B7C13CF07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3633785" y="3914116"/>
            <a:ext cx="2952750" cy="1304925"/>
          </a:xfrm>
          <a:prstGeom prst="rect">
            <a:avLst/>
          </a:prstGeom>
        </p:spPr>
      </p:pic>
      <p:sp>
        <p:nvSpPr>
          <p:cNvPr id="38" name="Arrow: Curved Down 37">
            <a:extLst>
              <a:ext uri="{FF2B5EF4-FFF2-40B4-BE49-F238E27FC236}">
                <a16:creationId xmlns:a16="http://schemas.microsoft.com/office/drawing/2014/main" id="{FC14B90D-1732-4607-BF7C-DCE7D42F404A}"/>
              </a:ext>
            </a:extLst>
          </p:cNvPr>
          <p:cNvSpPr/>
          <p:nvPr/>
        </p:nvSpPr>
        <p:spPr>
          <a:xfrm>
            <a:off x="4257675" y="2072171"/>
            <a:ext cx="1152525" cy="704635"/>
          </a:xfrm>
          <a:prstGeom prst="curvedDownArrow">
            <a:avLst>
              <a:gd name="adj1" fmla="val 22339"/>
              <a:gd name="adj2" fmla="val 50000"/>
              <a:gd name="adj3" fmla="val 25000"/>
            </a:avLst>
          </a:prstGeom>
          <a:solidFill>
            <a:srgbClr val="D5D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2F72AA83-D89E-46FD-A270-728363FEFD32}"/>
              </a:ext>
            </a:extLst>
          </p:cNvPr>
          <p:cNvSpPr/>
          <p:nvPr/>
        </p:nvSpPr>
        <p:spPr>
          <a:xfrm>
            <a:off x="10167936" y="2061542"/>
            <a:ext cx="1287098" cy="704635"/>
          </a:xfrm>
          <a:prstGeom prst="curvedDownArrow">
            <a:avLst/>
          </a:prstGeom>
          <a:solidFill>
            <a:srgbClr val="D5D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4526B8-DDBE-42E5-9DBB-69A14FB8A51A}"/>
              </a:ext>
            </a:extLst>
          </p:cNvPr>
          <p:cNvGrpSpPr/>
          <p:nvPr/>
        </p:nvGrpSpPr>
        <p:grpSpPr>
          <a:xfrm>
            <a:off x="1691075" y="636153"/>
            <a:ext cx="777680" cy="777680"/>
            <a:chOff x="3953434" y="4126367"/>
            <a:chExt cx="1828800" cy="182880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20C2A7-C683-49C1-86A2-B654148D940E}"/>
                </a:ext>
              </a:extLst>
            </p:cNvPr>
            <p:cNvSpPr txBox="1"/>
            <p:nvPr/>
          </p:nvSpPr>
          <p:spPr>
            <a:xfrm>
              <a:off x="3953434" y="4126367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22DC911-FEA2-4891-9F98-3B7D995A5664}"/>
                </a:ext>
              </a:extLst>
            </p:cNvPr>
            <p:cNvSpPr/>
            <p:nvPr/>
          </p:nvSpPr>
          <p:spPr>
            <a:xfrm>
              <a:off x="4491384" y="4769534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2E1E0D-3963-49C4-9CBD-6CFD942F70D5}"/>
                </a:ext>
              </a:extLst>
            </p:cNvPr>
            <p:cNvSpPr/>
            <p:nvPr/>
          </p:nvSpPr>
          <p:spPr>
            <a:xfrm>
              <a:off x="4769222" y="4634049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F71641-72E6-44B3-BE41-11FACFE394E8}"/>
                </a:ext>
              </a:extLst>
            </p:cNvPr>
            <p:cNvSpPr/>
            <p:nvPr/>
          </p:nvSpPr>
          <p:spPr>
            <a:xfrm>
              <a:off x="4353903" y="5122365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8F9695-2C50-44FB-B3C4-EDCE08F44EDE}"/>
                </a:ext>
              </a:extLst>
            </p:cNvPr>
            <p:cNvSpPr/>
            <p:nvPr/>
          </p:nvSpPr>
          <p:spPr>
            <a:xfrm>
              <a:off x="5250506" y="4316621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D914A89-D6DB-423F-A432-EAA19E416517}"/>
                </a:ext>
              </a:extLst>
            </p:cNvPr>
            <p:cNvSpPr/>
            <p:nvPr/>
          </p:nvSpPr>
          <p:spPr>
            <a:xfrm>
              <a:off x="4473589" y="5613559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D0B4FF7-2455-45B0-87D4-E1E5EAFAECB1}"/>
                </a:ext>
              </a:extLst>
            </p:cNvPr>
            <p:cNvSpPr/>
            <p:nvPr/>
          </p:nvSpPr>
          <p:spPr>
            <a:xfrm>
              <a:off x="4688608" y="5194179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FEB03E3-125C-4E29-BFEB-DD8354ED95B6}"/>
                </a:ext>
              </a:extLst>
            </p:cNvPr>
            <p:cNvSpPr/>
            <p:nvPr/>
          </p:nvSpPr>
          <p:spPr>
            <a:xfrm>
              <a:off x="5053282" y="5093750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48268A-D459-4E87-8F87-A292DED08FB0}"/>
                </a:ext>
              </a:extLst>
            </p:cNvPr>
            <p:cNvSpPr/>
            <p:nvPr/>
          </p:nvSpPr>
          <p:spPr>
            <a:xfrm>
              <a:off x="5175712" y="4763040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27AF5C-D99C-4DD1-B12B-A79C75DC4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4291722"/>
              <a:ext cx="1461247" cy="14843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ooter Placeholder 20">
            <a:extLst>
              <a:ext uri="{FF2B5EF4-FFF2-40B4-BE49-F238E27FC236}">
                <a16:creationId xmlns:a16="http://schemas.microsoft.com/office/drawing/2014/main" id="{6636CEC0-44F2-4EEA-A6A1-1668C29489BB}"/>
              </a:ext>
            </a:extLst>
          </p:cNvPr>
          <p:cNvSpPr txBox="1">
            <a:spLocks/>
          </p:cNvSpPr>
          <p:nvPr/>
        </p:nvSpPr>
        <p:spPr>
          <a:xfrm>
            <a:off x="2682291" y="1112121"/>
            <a:ext cx="4491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preparation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" name="Picture 4" descr="910,683 Apple Stock Photos, Pictures &amp; Royalty-Free Images - iStock">
            <a:extLst>
              <a:ext uri="{FF2B5EF4-FFF2-40B4-BE49-F238E27FC236}">
                <a16:creationId xmlns:a16="http://schemas.microsoft.com/office/drawing/2014/main" id="{C2EC9438-DC83-4D4A-9937-B1B8972E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478" y="3385410"/>
            <a:ext cx="865112" cy="86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1,153,251 Orange Fruit Stock Photos, Pictures &amp; Royalty-Free Images - iStock">
            <a:extLst>
              <a:ext uri="{FF2B5EF4-FFF2-40B4-BE49-F238E27FC236}">
                <a16:creationId xmlns:a16="http://schemas.microsoft.com/office/drawing/2014/main" id="{E3B0A9DF-D671-4C0D-B5FA-80507401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895" y="4566578"/>
            <a:ext cx="966278" cy="88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78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266" y="209315"/>
            <a:ext cx="8521986" cy="1325563"/>
          </a:xfrm>
        </p:spPr>
        <p:txBody>
          <a:bodyPr/>
          <a:lstStyle/>
          <a:p>
            <a:r>
              <a:rPr lang="en-GB" dirty="0"/>
              <a:t>Regression and Classification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7</a:t>
            </a:fld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4526B8-DDBE-42E5-9DBB-69A14FB8A51A}"/>
              </a:ext>
            </a:extLst>
          </p:cNvPr>
          <p:cNvGrpSpPr/>
          <p:nvPr/>
        </p:nvGrpSpPr>
        <p:grpSpPr>
          <a:xfrm>
            <a:off x="1691075" y="636153"/>
            <a:ext cx="777680" cy="777680"/>
            <a:chOff x="3953434" y="4126367"/>
            <a:chExt cx="1828800" cy="182880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20C2A7-C683-49C1-86A2-B654148D940E}"/>
                </a:ext>
              </a:extLst>
            </p:cNvPr>
            <p:cNvSpPr txBox="1"/>
            <p:nvPr/>
          </p:nvSpPr>
          <p:spPr>
            <a:xfrm>
              <a:off x="3953434" y="4126367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22DC911-FEA2-4891-9F98-3B7D995A5664}"/>
                </a:ext>
              </a:extLst>
            </p:cNvPr>
            <p:cNvSpPr/>
            <p:nvPr/>
          </p:nvSpPr>
          <p:spPr>
            <a:xfrm>
              <a:off x="4491384" y="4769534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42E1E0D-3963-49C4-9CBD-6CFD942F70D5}"/>
                </a:ext>
              </a:extLst>
            </p:cNvPr>
            <p:cNvSpPr/>
            <p:nvPr/>
          </p:nvSpPr>
          <p:spPr>
            <a:xfrm>
              <a:off x="4769222" y="4634049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F71641-72E6-44B3-BE41-11FACFE394E8}"/>
                </a:ext>
              </a:extLst>
            </p:cNvPr>
            <p:cNvSpPr/>
            <p:nvPr/>
          </p:nvSpPr>
          <p:spPr>
            <a:xfrm>
              <a:off x="4353903" y="5122365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8F9695-2C50-44FB-B3C4-EDCE08F44EDE}"/>
                </a:ext>
              </a:extLst>
            </p:cNvPr>
            <p:cNvSpPr/>
            <p:nvPr/>
          </p:nvSpPr>
          <p:spPr>
            <a:xfrm>
              <a:off x="5250506" y="4316621"/>
              <a:ext cx="197224" cy="20085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D914A89-D6DB-423F-A432-EAA19E416517}"/>
                </a:ext>
              </a:extLst>
            </p:cNvPr>
            <p:cNvSpPr/>
            <p:nvPr/>
          </p:nvSpPr>
          <p:spPr>
            <a:xfrm>
              <a:off x="4473589" y="5613559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D0B4FF7-2455-45B0-87D4-E1E5EAFAECB1}"/>
                </a:ext>
              </a:extLst>
            </p:cNvPr>
            <p:cNvSpPr/>
            <p:nvPr/>
          </p:nvSpPr>
          <p:spPr>
            <a:xfrm>
              <a:off x="4688608" y="5194179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FEB03E3-125C-4E29-BFEB-DD8354ED95B6}"/>
                </a:ext>
              </a:extLst>
            </p:cNvPr>
            <p:cNvSpPr/>
            <p:nvPr/>
          </p:nvSpPr>
          <p:spPr>
            <a:xfrm>
              <a:off x="5053282" y="5093750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48268A-D459-4E87-8F87-A292DED08FB0}"/>
                </a:ext>
              </a:extLst>
            </p:cNvPr>
            <p:cNvSpPr/>
            <p:nvPr/>
          </p:nvSpPr>
          <p:spPr>
            <a:xfrm>
              <a:off x="5175712" y="4763040"/>
              <a:ext cx="197224" cy="200858"/>
            </a:xfrm>
            <a:prstGeom prst="ellipse">
              <a:avLst/>
            </a:prstGeom>
            <a:solidFill>
              <a:srgbClr val="7FF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27AF5C-D99C-4DD1-B12B-A79C75DC4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4291722"/>
              <a:ext cx="1461247" cy="14843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ooter Placeholder 20">
            <a:extLst>
              <a:ext uri="{FF2B5EF4-FFF2-40B4-BE49-F238E27FC236}">
                <a16:creationId xmlns:a16="http://schemas.microsoft.com/office/drawing/2014/main" id="{D1CD65C5-9609-4D45-BE91-CF5019858E90}"/>
              </a:ext>
            </a:extLst>
          </p:cNvPr>
          <p:cNvSpPr txBox="1">
            <a:spLocks/>
          </p:cNvSpPr>
          <p:nvPr/>
        </p:nvSpPr>
        <p:spPr>
          <a:xfrm>
            <a:off x="2670184" y="1145105"/>
            <a:ext cx="6610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goal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Regression and Classification is to produce a model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31EE5C-66F4-4D1F-B822-E2C3ED38C414}"/>
              </a:ext>
            </a:extLst>
          </p:cNvPr>
          <p:cNvGrpSpPr/>
          <p:nvPr/>
        </p:nvGrpSpPr>
        <p:grpSpPr>
          <a:xfrm>
            <a:off x="8404525" y="2943052"/>
            <a:ext cx="1581150" cy="1581150"/>
            <a:chOff x="8404525" y="2943052"/>
            <a:chExt cx="1581150" cy="1581150"/>
          </a:xfrm>
        </p:grpSpPr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38EF1666-9BB8-42A3-80AA-53E12D86704A}"/>
                </a:ext>
              </a:extLst>
            </p:cNvPr>
            <p:cNvSpPr/>
            <p:nvPr/>
          </p:nvSpPr>
          <p:spPr>
            <a:xfrm>
              <a:off x="8404525" y="2943052"/>
              <a:ext cx="1581150" cy="158115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3C2E30-19B0-4ACE-9995-DFE30B8EBB86}"/>
                </a:ext>
              </a:extLst>
            </p:cNvPr>
            <p:cNvSpPr/>
            <p:nvPr/>
          </p:nvSpPr>
          <p:spPr>
            <a:xfrm>
              <a:off x="8499841" y="3748454"/>
              <a:ext cx="11024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MODEL</a:t>
              </a:r>
            </a:p>
          </p:txBody>
        </p:sp>
      </p:grp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E405469E-8668-465D-A74C-4C987A2A210F}"/>
              </a:ext>
            </a:extLst>
          </p:cNvPr>
          <p:cNvSpPr/>
          <p:nvPr/>
        </p:nvSpPr>
        <p:spPr>
          <a:xfrm>
            <a:off x="6673550" y="4618403"/>
            <a:ext cx="2928772" cy="1238446"/>
          </a:xfrm>
          <a:prstGeom prst="bentUpArrow">
            <a:avLst>
              <a:gd name="adj1" fmla="val 33768"/>
              <a:gd name="adj2" fmla="val 45731"/>
              <a:gd name="adj3" fmla="val 383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D3CE96-92D3-4E98-B2D0-15D0DC406314}"/>
              </a:ext>
            </a:extLst>
          </p:cNvPr>
          <p:cNvSpPr/>
          <p:nvPr/>
        </p:nvSpPr>
        <p:spPr>
          <a:xfrm>
            <a:off x="6777216" y="547585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Evaluate</a:t>
            </a:r>
            <a:endParaRPr lang="en-GB" dirty="0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AA0DABB-2BD1-4F2C-8FC3-CE6CFD1E4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16463"/>
              </p:ext>
            </p:extLst>
          </p:nvPr>
        </p:nvGraphicFramePr>
        <p:xfrm>
          <a:off x="631377" y="2252100"/>
          <a:ext cx="5541048" cy="3875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508">
                  <a:extLst>
                    <a:ext uri="{9D8B030D-6E8A-4147-A177-3AD203B41FA5}">
                      <a16:colId xmlns:a16="http://schemas.microsoft.com/office/drawing/2014/main" val="160320409"/>
                    </a:ext>
                  </a:extLst>
                </a:gridCol>
                <a:gridCol w="923508">
                  <a:extLst>
                    <a:ext uri="{9D8B030D-6E8A-4147-A177-3AD203B41FA5}">
                      <a16:colId xmlns:a16="http://schemas.microsoft.com/office/drawing/2014/main" val="954704514"/>
                    </a:ext>
                  </a:extLst>
                </a:gridCol>
                <a:gridCol w="923508">
                  <a:extLst>
                    <a:ext uri="{9D8B030D-6E8A-4147-A177-3AD203B41FA5}">
                      <a16:colId xmlns:a16="http://schemas.microsoft.com/office/drawing/2014/main" val="3306669541"/>
                    </a:ext>
                  </a:extLst>
                </a:gridCol>
                <a:gridCol w="923508">
                  <a:extLst>
                    <a:ext uri="{9D8B030D-6E8A-4147-A177-3AD203B41FA5}">
                      <a16:colId xmlns:a16="http://schemas.microsoft.com/office/drawing/2014/main" val="1842706124"/>
                    </a:ext>
                  </a:extLst>
                </a:gridCol>
                <a:gridCol w="454775">
                  <a:extLst>
                    <a:ext uri="{9D8B030D-6E8A-4147-A177-3AD203B41FA5}">
                      <a16:colId xmlns:a16="http://schemas.microsoft.com/office/drawing/2014/main" val="3744182437"/>
                    </a:ext>
                  </a:extLst>
                </a:gridCol>
                <a:gridCol w="1392241">
                  <a:extLst>
                    <a:ext uri="{9D8B030D-6E8A-4147-A177-3AD203B41FA5}">
                      <a16:colId xmlns:a16="http://schemas.microsoft.com/office/drawing/2014/main" val="4052193028"/>
                    </a:ext>
                  </a:extLst>
                </a:gridCol>
              </a:tblGrid>
              <a:tr h="549719">
                <a:tc rowSpan="2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8211" marR="8211" marT="82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#</a:t>
                      </a:r>
                      <a:endParaRPr lang="de-CH" sz="1100" b="1" dirty="0"/>
                    </a:p>
                  </a:txBody>
                  <a:tcPr marL="8211" marR="8211" marT="821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X</a:t>
                      </a:r>
                    </a:p>
                    <a:p>
                      <a:pPr algn="ctr" fontAlgn="b"/>
                      <a:r>
                        <a:rPr lang="en-US" sz="1100" b="1" dirty="0"/>
                        <a:t>Inputs Attributes</a:t>
                      </a:r>
                    </a:p>
                    <a:p>
                      <a:pPr algn="ctr" fontAlgn="b"/>
                      <a:r>
                        <a:rPr lang="en-US" sz="1100" b="1" dirty="0"/>
                        <a:t>(Independent)</a:t>
                      </a:r>
                      <a:endParaRPr lang="de-CH" sz="1100" b="1" dirty="0"/>
                    </a:p>
                  </a:txBody>
                  <a:tcPr marL="8211" marR="8211" marT="8211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b="1" dirty="0"/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47" marR="3447" marT="344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Y</a:t>
                      </a:r>
                    </a:p>
                    <a:p>
                      <a:pPr algn="ctr" fontAlgn="b"/>
                      <a:r>
                        <a:rPr lang="en-US" sz="1100" b="1" dirty="0"/>
                        <a:t>Target/Class</a:t>
                      </a:r>
                    </a:p>
                    <a:p>
                      <a:pPr algn="ctr" fontAlgn="b"/>
                      <a:r>
                        <a:rPr lang="en-US" sz="1100" b="1" dirty="0"/>
                        <a:t>Attributes</a:t>
                      </a:r>
                    </a:p>
                    <a:p>
                      <a:pPr algn="ctr" fontAlgn="b"/>
                      <a:r>
                        <a:rPr lang="en-US" sz="1100" b="1" dirty="0"/>
                        <a:t>Dependent</a:t>
                      </a:r>
                      <a:endParaRPr lang="de-CH" sz="1100" b="1" dirty="0"/>
                    </a:p>
                  </a:txBody>
                  <a:tcPr marL="3447" marR="3447" marT="344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838242"/>
                  </a:ext>
                </a:extLst>
              </a:tr>
              <a:tr h="3749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de-CH" b="1" dirty="0"/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1" dirty="0"/>
                        <a:t>A1</a:t>
                      </a:r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1" dirty="0"/>
                        <a:t>A2</a:t>
                      </a:r>
                      <a:endParaRPr lang="en-US" sz="1100" b="1" noProof="0" dirty="0"/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noProof="0" dirty="0"/>
                    </a:p>
                  </a:txBody>
                  <a:tcPr marL="3447" marR="3447" marT="3447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100" b="1" dirty="0"/>
                        <a:t>A3</a:t>
                      </a:r>
                      <a:endParaRPr lang="en-US" sz="1100" b="1" noProof="0" dirty="0"/>
                    </a:p>
                  </a:txBody>
                  <a:tcPr marL="3447" marR="3447" marT="344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41251"/>
                  </a:ext>
                </a:extLst>
              </a:tr>
              <a:tr h="256936">
                <a:tc rowSpan="6">
                  <a:txBody>
                    <a:bodyPr/>
                    <a:lstStyle/>
                    <a:p>
                      <a:pPr algn="ctr" fontAlgn="b"/>
                      <a:r>
                        <a:rPr lang="de-CH" sz="1100" b="1" dirty="0"/>
                        <a:t>Training</a:t>
                      </a:r>
                    </a:p>
                    <a:p>
                      <a:pPr algn="ctr" fontAlgn="b"/>
                      <a:r>
                        <a:rPr lang="de-CH" sz="1100" b="1" dirty="0"/>
                        <a:t>Records </a:t>
                      </a:r>
                    </a:p>
                    <a:p>
                      <a:pPr algn="ctr" fontAlgn="b"/>
                      <a:r>
                        <a:rPr lang="de-CH" sz="1100" b="1" dirty="0"/>
                        <a:t>(Set)</a:t>
                      </a:r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0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840077"/>
                  </a:ext>
                </a:extLst>
              </a:tr>
              <a:tr h="25693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1</a:t>
                      </a:r>
                      <a:endParaRPr lang="de-CH" sz="1100" b="1" dirty="0"/>
                    </a:p>
                  </a:txBody>
                  <a:tcPr marL="3472" marR="3472" marT="3472" marB="0" anchor="ctr"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21799"/>
                  </a:ext>
                </a:extLst>
              </a:tr>
              <a:tr h="25693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2</a:t>
                      </a:r>
                      <a:endParaRPr lang="de-CH" sz="1100" b="1" dirty="0"/>
                    </a:p>
                  </a:txBody>
                  <a:tcPr marL="3472" marR="3472" marT="3472" marB="0" anchor="ctr"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12761"/>
                  </a:ext>
                </a:extLst>
              </a:tr>
              <a:tr h="25693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3</a:t>
                      </a:r>
                      <a:endParaRPr lang="de-CH" sz="1100" b="1" dirty="0"/>
                    </a:p>
                  </a:txBody>
                  <a:tcPr marL="3472" marR="3472" marT="3472" marB="0" anchor="ctr"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432432"/>
                  </a:ext>
                </a:extLst>
              </a:tr>
              <a:tr h="25693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4</a:t>
                      </a:r>
                      <a:endParaRPr lang="de-CH" sz="1100" b="1" dirty="0"/>
                    </a:p>
                  </a:txBody>
                  <a:tcPr marL="3472" marR="3472" marT="3472" marB="0" anchor="ctr"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933"/>
                  </a:ext>
                </a:extLst>
              </a:tr>
              <a:tr h="25693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5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82334"/>
                  </a:ext>
                </a:extLst>
              </a:tr>
              <a:tr h="256936">
                <a:tc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91601"/>
                  </a:ext>
                </a:extLst>
              </a:tr>
              <a:tr h="256936">
                <a:tc rowSpan="4">
                  <a:txBody>
                    <a:bodyPr/>
                    <a:lstStyle/>
                    <a:p>
                      <a:pPr algn="ctr" fontAlgn="b"/>
                      <a:r>
                        <a:rPr lang="de-CH" sz="1100" b="1" dirty="0"/>
                        <a:t>Test</a:t>
                      </a:r>
                    </a:p>
                    <a:p>
                      <a:pPr algn="ctr" fontAlgn="b"/>
                      <a:r>
                        <a:rPr lang="de-CH" sz="1100" b="1" dirty="0"/>
                        <a:t>Records </a:t>
                      </a:r>
                    </a:p>
                    <a:p>
                      <a:pPr algn="ctr" fontAlgn="b"/>
                      <a:r>
                        <a:rPr lang="de-CH" sz="1100" b="1" dirty="0"/>
                        <a:t>(Set)</a:t>
                      </a:r>
                    </a:p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6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549776"/>
                  </a:ext>
                </a:extLst>
              </a:tr>
              <a:tr h="25693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7</a:t>
                      </a:r>
                      <a:endParaRPr lang="de-CH" sz="1100" b="1" dirty="0"/>
                    </a:p>
                  </a:txBody>
                  <a:tcPr marL="3472" marR="3472" marT="3472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621797"/>
                  </a:ext>
                </a:extLst>
              </a:tr>
              <a:tr h="25693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8</a:t>
                      </a:r>
                      <a:endParaRPr lang="de-CH" sz="1100" b="1" dirty="0"/>
                    </a:p>
                  </a:txBody>
                  <a:tcPr marL="3472" marR="3472" marT="3472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191958"/>
                  </a:ext>
                </a:extLst>
              </a:tr>
              <a:tr h="256936">
                <a:tc vMerge="1">
                  <a:txBody>
                    <a:bodyPr/>
                    <a:lstStyle/>
                    <a:p>
                      <a:pPr algn="ctr" fontAlgn="b"/>
                      <a:endParaRPr lang="de-CH" sz="1100" b="1" dirty="0"/>
                    </a:p>
                  </a:txBody>
                  <a:tcPr marL="3472" marR="3472" marT="3472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FF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/>
                        <a:t>Ex. 9</a:t>
                      </a:r>
                      <a:endParaRPr lang="de-CH" sz="1100" b="1" dirty="0"/>
                    </a:p>
                  </a:txBody>
                  <a:tcPr marL="3472" marR="3472" marT="347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A1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A2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A3</a:t>
                      </a:r>
                      <a:r>
                        <a:rPr lang="de-CH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3447" marR="3447" marT="344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8122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E36C7303-D8A3-4162-B8C6-8156572FBED4}"/>
              </a:ext>
            </a:extLst>
          </p:cNvPr>
          <p:cNvGrpSpPr/>
          <p:nvPr/>
        </p:nvGrpSpPr>
        <p:grpSpPr>
          <a:xfrm>
            <a:off x="8835791" y="2077486"/>
            <a:ext cx="1113906" cy="865566"/>
            <a:chOff x="8835791" y="2077486"/>
            <a:chExt cx="1113906" cy="865566"/>
          </a:xfrm>
        </p:grpSpPr>
        <p:cxnSp>
          <p:nvCxnSpPr>
            <p:cNvPr id="6" name="Straight Arrow Connector 5"/>
            <p:cNvCxnSpPr>
              <a:cxnSpLocks/>
              <a:stCxn id="10" idx="0"/>
              <a:endCxn id="66" idx="2"/>
            </p:cNvCxnSpPr>
            <p:nvPr/>
          </p:nvCxnSpPr>
          <p:spPr>
            <a:xfrm flipV="1">
              <a:off x="9392744" y="2442611"/>
              <a:ext cx="0" cy="500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Footer Placeholder 20">
              <a:extLst>
                <a:ext uri="{FF2B5EF4-FFF2-40B4-BE49-F238E27FC236}">
                  <a16:creationId xmlns:a16="http://schemas.microsoft.com/office/drawing/2014/main" id="{D1CD65C5-9609-4D45-BE91-CF5019858E90}"/>
                </a:ext>
              </a:extLst>
            </p:cNvPr>
            <p:cNvSpPr txBox="1">
              <a:spLocks/>
            </p:cNvSpPr>
            <p:nvPr/>
          </p:nvSpPr>
          <p:spPr>
            <a:xfrm>
              <a:off x="8835791" y="2077486"/>
              <a:ext cx="111390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Test Score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67A8C-879F-4EBA-9151-7DFFEB736A80}"/>
              </a:ext>
            </a:extLst>
          </p:cNvPr>
          <p:cNvGrpSpPr/>
          <p:nvPr/>
        </p:nvGrpSpPr>
        <p:grpSpPr>
          <a:xfrm>
            <a:off x="6618751" y="3195387"/>
            <a:ext cx="5062454" cy="1325563"/>
            <a:chOff x="6618751" y="3195387"/>
            <a:chExt cx="5062454" cy="132556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13BAB0-A304-4AA1-9D4E-B19EABB26E77}"/>
                </a:ext>
              </a:extLst>
            </p:cNvPr>
            <p:cNvGrpSpPr/>
            <p:nvPr/>
          </p:nvGrpSpPr>
          <p:grpSpPr>
            <a:xfrm>
              <a:off x="6618751" y="3195387"/>
              <a:ext cx="1677526" cy="1325563"/>
              <a:chOff x="6618751" y="3195387"/>
              <a:chExt cx="1677526" cy="1325563"/>
            </a:xfrm>
          </p:grpSpPr>
          <p:sp>
            <p:nvSpPr>
              <p:cNvPr id="12" name="Arrow: Notched Right 11">
                <a:extLst>
                  <a:ext uri="{FF2B5EF4-FFF2-40B4-BE49-F238E27FC236}">
                    <a16:creationId xmlns:a16="http://schemas.microsoft.com/office/drawing/2014/main" id="{A318A242-82D8-435A-8F25-529307E77FCC}"/>
                  </a:ext>
                </a:extLst>
              </p:cNvPr>
              <p:cNvSpPr/>
              <p:nvPr/>
            </p:nvSpPr>
            <p:spPr>
              <a:xfrm>
                <a:off x="6618751" y="3195387"/>
                <a:ext cx="1677526" cy="1325563"/>
              </a:xfrm>
              <a:prstGeom prst="notched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D0F90D-DB65-4016-B67D-FE6B64508025}"/>
                  </a:ext>
                </a:extLst>
              </p:cNvPr>
              <p:cNvSpPr/>
              <p:nvPr/>
            </p:nvSpPr>
            <p:spPr>
              <a:xfrm>
                <a:off x="6951697" y="3642207"/>
                <a:ext cx="701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CH" dirty="0"/>
                  <a:t>Train</a:t>
                </a:r>
                <a:endParaRPr lang="en-GB" dirty="0"/>
              </a:p>
            </p:txBody>
          </p:sp>
        </p:grpSp>
        <p:cxnSp>
          <p:nvCxnSpPr>
            <p:cNvPr id="4" name="Straight Arrow Connector 3"/>
            <p:cNvCxnSpPr>
              <a:cxnSpLocks/>
              <a:stCxn id="10" idx="5"/>
              <a:endCxn id="67" idx="1"/>
            </p:cNvCxnSpPr>
            <p:nvPr/>
          </p:nvCxnSpPr>
          <p:spPr>
            <a:xfrm flipV="1">
              <a:off x="9985675" y="3532909"/>
              <a:ext cx="581624" cy="30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Footer Placeholder 20">
              <a:extLst>
                <a:ext uri="{FF2B5EF4-FFF2-40B4-BE49-F238E27FC236}">
                  <a16:creationId xmlns:a16="http://schemas.microsoft.com/office/drawing/2014/main" id="{D1CD65C5-9609-4D45-BE91-CF5019858E90}"/>
                </a:ext>
              </a:extLst>
            </p:cNvPr>
            <p:cNvSpPr txBox="1">
              <a:spLocks/>
            </p:cNvSpPr>
            <p:nvPr/>
          </p:nvSpPr>
          <p:spPr>
            <a:xfrm>
              <a:off x="10567299" y="3350346"/>
              <a:ext cx="111390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Training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9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897" y="387655"/>
            <a:ext cx="8521986" cy="1325563"/>
          </a:xfrm>
        </p:spPr>
        <p:txBody>
          <a:bodyPr/>
          <a:lstStyle/>
          <a:p>
            <a:r>
              <a:rPr lang="en-GB" dirty="0"/>
              <a:t>Regression Models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013BB181-192B-4470-8C27-B74331679813}"/>
              </a:ext>
            </a:extLst>
          </p:cNvPr>
          <p:cNvSpPr txBox="1">
            <a:spLocks noChangeArrowheads="1"/>
          </p:cNvSpPr>
          <p:nvPr/>
        </p:nvSpPr>
        <p:spPr>
          <a:xfrm>
            <a:off x="507554" y="1800507"/>
            <a:ext cx="5969446" cy="653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of paired data values (x, y)</a:t>
            </a:r>
          </a:p>
        </p:txBody>
      </p:sp>
      <p:graphicFrame>
        <p:nvGraphicFramePr>
          <p:cNvPr id="63" name="Group 20">
            <a:extLst>
              <a:ext uri="{FF2B5EF4-FFF2-40B4-BE49-F238E27FC236}">
                <a16:creationId xmlns:a16="http://schemas.microsoft.com/office/drawing/2014/main" id="{CF48C222-66F0-4247-B932-AEE5C160F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67202"/>
              </p:ext>
            </p:extLst>
          </p:nvPr>
        </p:nvGraphicFramePr>
        <p:xfrm>
          <a:off x="631379" y="2392149"/>
          <a:ext cx="3370806" cy="163178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9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33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(Revenue)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(Stock price)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9.5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9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1940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6352144-B016-4C25-ABDD-A562BFDC8B27}"/>
              </a:ext>
            </a:extLst>
          </p:cNvPr>
          <p:cNvSpPr/>
          <p:nvPr/>
        </p:nvSpPr>
        <p:spPr>
          <a:xfrm>
            <a:off x="7512972" y="4336223"/>
            <a:ext cx="3807035" cy="124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Create: </a:t>
            </a:r>
            <a:r>
              <a:rPr lang="en-US" alt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</a:t>
            </a:r>
          </a:p>
          <a:p>
            <a:pPr marL="742950" lvl="1" indent="-285750">
              <a:lnSpc>
                <a:spcPct val="90000"/>
              </a:lnSpc>
              <a:spcBef>
                <a:spcPts val="45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describe the data and </a:t>
            </a:r>
          </a:p>
          <a:p>
            <a:pPr marL="742950" lvl="1" indent="-285750">
              <a:lnSpc>
                <a:spcPct val="90000"/>
              </a:lnSpc>
              <a:spcBef>
                <a:spcPts val="450"/>
              </a:spcBef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predict the outcome value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given a new instance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D9A131-23C5-4F28-8FFE-CC9C12613887}"/>
              </a:ext>
            </a:extLst>
          </p:cNvPr>
          <p:cNvGrpSpPr/>
          <p:nvPr/>
        </p:nvGrpSpPr>
        <p:grpSpPr>
          <a:xfrm>
            <a:off x="7652050" y="2439660"/>
            <a:ext cx="1581150" cy="1581150"/>
            <a:chOff x="8404525" y="2943052"/>
            <a:chExt cx="1581150" cy="1581150"/>
          </a:xfrm>
        </p:grpSpPr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2DDE6B5D-CA6F-4F10-B80B-8E6EF868569C}"/>
                </a:ext>
              </a:extLst>
            </p:cNvPr>
            <p:cNvSpPr/>
            <p:nvPr/>
          </p:nvSpPr>
          <p:spPr>
            <a:xfrm>
              <a:off x="8404525" y="2943052"/>
              <a:ext cx="1581150" cy="158115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42F66A-AE8F-4B3A-A1D7-616E9372373E}"/>
                </a:ext>
              </a:extLst>
            </p:cNvPr>
            <p:cNvSpPr/>
            <p:nvPr/>
          </p:nvSpPr>
          <p:spPr>
            <a:xfrm>
              <a:off x="8499841" y="3748454"/>
              <a:ext cx="11024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DEB5DC-5120-4188-B804-DCC3E7FB2600}"/>
              </a:ext>
            </a:extLst>
          </p:cNvPr>
          <p:cNvGrpSpPr/>
          <p:nvPr/>
        </p:nvGrpSpPr>
        <p:grpSpPr>
          <a:xfrm>
            <a:off x="507554" y="4280866"/>
            <a:ext cx="3883472" cy="1901879"/>
            <a:chOff x="507554" y="4533900"/>
            <a:chExt cx="3883472" cy="1901879"/>
          </a:xfrm>
        </p:grpSpPr>
        <p:grpSp>
          <p:nvGrpSpPr>
            <p:cNvPr id="67" name="Group 6">
              <a:extLst>
                <a:ext uri="{FF2B5EF4-FFF2-40B4-BE49-F238E27FC236}">
                  <a16:creationId xmlns:a16="http://schemas.microsoft.com/office/drawing/2014/main" id="{17FFB9DC-E280-48B2-9E43-3913E1EE4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2360" y="4692783"/>
              <a:ext cx="2554288" cy="1174751"/>
              <a:chOff x="1301" y="2093"/>
              <a:chExt cx="1609" cy="740"/>
            </a:xfrm>
          </p:grpSpPr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8A105F95-0D28-43ED-B033-7B64242D0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2699"/>
                <a:ext cx="5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69" name="Rectangle 8">
                <a:extLst>
                  <a:ext uri="{FF2B5EF4-FFF2-40B4-BE49-F238E27FC236}">
                    <a16:creationId xmlns:a16="http://schemas.microsoft.com/office/drawing/2014/main" id="{9D26D507-5112-4EDA-8F3E-0E9478B6F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2490"/>
                <a:ext cx="201" cy="1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0" name="Rectangle 9">
                <a:extLst>
                  <a:ext uri="{FF2B5EF4-FFF2-40B4-BE49-F238E27FC236}">
                    <a16:creationId xmlns:a16="http://schemas.microsoft.com/office/drawing/2014/main" id="{03367895-CC46-4F63-AE90-D9467D222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" y="2232"/>
                <a:ext cx="201" cy="1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1" name="Rectangle 10">
                <a:extLst>
                  <a:ext uri="{FF2B5EF4-FFF2-40B4-BE49-F238E27FC236}">
                    <a16:creationId xmlns:a16="http://schemas.microsoft.com/office/drawing/2014/main" id="{3C5E2D62-3880-42D0-9B24-A5048BF0E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2312"/>
                <a:ext cx="201" cy="1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2" name="Rectangle 11">
                <a:extLst>
                  <a:ext uri="{FF2B5EF4-FFF2-40B4-BE49-F238E27FC236}">
                    <a16:creationId xmlns:a16="http://schemas.microsoft.com/office/drawing/2014/main" id="{F770AA5F-B546-4FAB-B017-865478FE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2093"/>
                <a:ext cx="201" cy="1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3" name="Rectangle 12">
                <a:extLst>
                  <a:ext uri="{FF2B5EF4-FFF2-40B4-BE49-F238E27FC236}">
                    <a16:creationId xmlns:a16="http://schemas.microsoft.com/office/drawing/2014/main" id="{796ECB99-104F-4017-9486-157F802CE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" y="2421"/>
                <a:ext cx="201" cy="1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4" name="Rectangle 13">
                <a:extLst>
                  <a:ext uri="{FF2B5EF4-FFF2-40B4-BE49-F238E27FC236}">
                    <a16:creationId xmlns:a16="http://schemas.microsoft.com/office/drawing/2014/main" id="{50BF1D42-47B0-4045-876C-52E367DB0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2382"/>
                <a:ext cx="201" cy="1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5" name="Rectangle 14">
                <a:extLst>
                  <a:ext uri="{FF2B5EF4-FFF2-40B4-BE49-F238E27FC236}">
                    <a16:creationId xmlns:a16="http://schemas.microsoft.com/office/drawing/2014/main" id="{B5D1489A-233A-4E55-BC7E-A36FA2597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2643"/>
                <a:ext cx="201" cy="1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6" name="Rectangle 15">
                <a:extLst>
                  <a:ext uri="{FF2B5EF4-FFF2-40B4-BE49-F238E27FC236}">
                    <a16:creationId xmlns:a16="http://schemas.microsoft.com/office/drawing/2014/main" id="{5DB48D10-B496-4DB0-AFCD-C89F7ACB8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209"/>
                <a:ext cx="5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794DFA22-8D71-4AA8-8CDB-64A7E5CB6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2606"/>
                <a:ext cx="201" cy="1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</p:grpSp>
        <p:sp>
          <p:nvSpPr>
            <p:cNvPr id="79" name="Text Box 18">
              <a:extLst>
                <a:ext uri="{FF2B5EF4-FFF2-40B4-BE49-F238E27FC236}">
                  <a16:creationId xmlns:a16="http://schemas.microsoft.com/office/drawing/2014/main" id="{226AE558-B3E2-4F95-88F0-523E3E4E0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54" y="4795403"/>
              <a:ext cx="828798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600" b="1" dirty="0">
                  <a:latin typeface="+mj-lt"/>
                </a:rPr>
                <a:t>Stock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altLang="en-US" sz="1600" b="1" dirty="0">
                  <a:latin typeface="+mj-lt"/>
                </a:rPr>
                <a:t>Price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altLang="en-US" sz="1600" b="1" dirty="0">
                  <a:latin typeface="+mj-lt"/>
                </a:rPr>
                <a:t>(Y)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4ADCBAE-B204-4584-8F81-6E4D9F48C40C}"/>
                </a:ext>
              </a:extLst>
            </p:cNvPr>
            <p:cNvCxnSpPr/>
            <p:nvPr/>
          </p:nvCxnSpPr>
          <p:spPr>
            <a:xfrm flipV="1">
              <a:off x="1409059" y="4533900"/>
              <a:ext cx="0" cy="1562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6DAAED-D666-4D8F-88CD-A1D8C47E0EE5}"/>
                </a:ext>
              </a:extLst>
            </p:cNvPr>
            <p:cNvCxnSpPr>
              <a:cxnSpLocks/>
            </p:cNvCxnSpPr>
            <p:nvPr/>
          </p:nvCxnSpPr>
          <p:spPr>
            <a:xfrm>
              <a:off x="1409059" y="6096000"/>
              <a:ext cx="29819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4D1E4D-9799-4C2E-902D-C8C078B9DE2E}"/>
                </a:ext>
              </a:extLst>
            </p:cNvPr>
            <p:cNvSpPr/>
            <p:nvPr/>
          </p:nvSpPr>
          <p:spPr>
            <a:xfrm>
              <a:off x="2696136" y="6124283"/>
              <a:ext cx="1667317" cy="31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449263" fontAlgn="base">
                <a:lnSpc>
                  <a:spcPct val="89000"/>
                </a:lnSpc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dirty="0"/>
                <a:t>Revenue 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4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0B6A-3EDC-42F8-9680-BEF5259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667" y="205669"/>
            <a:ext cx="8521986" cy="1325563"/>
          </a:xfrm>
        </p:spPr>
        <p:txBody>
          <a:bodyPr/>
          <a:lstStyle/>
          <a:p>
            <a:r>
              <a:rPr lang="en-GB" dirty="0"/>
              <a:t>Regression Models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90A6D2-6D3E-492C-9A77-A10C967C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B600-9551-4CB4-91BE-ED1B16858744}" type="slidenum">
              <a:rPr lang="en-GB" smtClean="0"/>
              <a:t>9</a:t>
            </a:fld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E030F8-89CF-42F5-87DE-EA3F3AB0E99D}"/>
              </a:ext>
            </a:extLst>
          </p:cNvPr>
          <p:cNvGrpSpPr/>
          <p:nvPr/>
        </p:nvGrpSpPr>
        <p:grpSpPr>
          <a:xfrm>
            <a:off x="631379" y="639066"/>
            <a:ext cx="777680" cy="777680"/>
            <a:chOff x="3953434" y="1779256"/>
            <a:chExt cx="1828800" cy="18288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EA9270-AF09-447E-9E6C-E3289DDB5BF5}"/>
                </a:ext>
              </a:extLst>
            </p:cNvPr>
            <p:cNvSpPr txBox="1"/>
            <p:nvPr/>
          </p:nvSpPr>
          <p:spPr>
            <a:xfrm>
              <a:off x="3953434" y="1779256"/>
              <a:ext cx="1828800" cy="1828800"/>
            </a:xfrm>
            <a:prstGeom prst="rect">
              <a:avLst/>
            </a:prstGeom>
            <a:noFill/>
            <a:ln w="28575">
              <a:solidFill>
                <a:srgbClr val="727272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26FA2A-3202-4061-91FD-728305007587}"/>
                </a:ext>
              </a:extLst>
            </p:cNvPr>
            <p:cNvSpPr/>
            <p:nvPr/>
          </p:nvSpPr>
          <p:spPr>
            <a:xfrm>
              <a:off x="4491384" y="2422423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A1EDE6-F8AB-4B26-8259-5AD8E302950B}"/>
                </a:ext>
              </a:extLst>
            </p:cNvPr>
            <p:cNvSpPr/>
            <p:nvPr/>
          </p:nvSpPr>
          <p:spPr>
            <a:xfrm>
              <a:off x="4769222" y="228693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574CE3-2037-4BEE-A10E-24CFEDA640B2}"/>
                </a:ext>
              </a:extLst>
            </p:cNvPr>
            <p:cNvSpPr/>
            <p:nvPr/>
          </p:nvSpPr>
          <p:spPr>
            <a:xfrm>
              <a:off x="4353903" y="2775254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A605DE-4DA9-491E-9160-2BE62B22DA11}"/>
                </a:ext>
              </a:extLst>
            </p:cNvPr>
            <p:cNvSpPr/>
            <p:nvPr/>
          </p:nvSpPr>
          <p:spPr>
            <a:xfrm>
              <a:off x="5250506" y="1969510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586F56-5E9C-4F9E-BE7F-6E7CE5230ADA}"/>
                </a:ext>
              </a:extLst>
            </p:cNvPr>
            <p:cNvSpPr/>
            <p:nvPr/>
          </p:nvSpPr>
          <p:spPr>
            <a:xfrm>
              <a:off x="4473589" y="326644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88C967-1C8E-440E-8AA5-670082CB1A2E}"/>
                </a:ext>
              </a:extLst>
            </p:cNvPr>
            <p:cNvSpPr/>
            <p:nvPr/>
          </p:nvSpPr>
          <p:spPr>
            <a:xfrm>
              <a:off x="4688608" y="2847068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9D2D-A480-4E99-ADEC-664C301ABC27}"/>
                </a:ext>
              </a:extLst>
            </p:cNvPr>
            <p:cNvSpPr/>
            <p:nvPr/>
          </p:nvSpPr>
          <p:spPr>
            <a:xfrm>
              <a:off x="5053282" y="274663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F13FB8-A35E-4A20-9F62-8FA35389DC56}"/>
                </a:ext>
              </a:extLst>
            </p:cNvPr>
            <p:cNvSpPr/>
            <p:nvPr/>
          </p:nvSpPr>
          <p:spPr>
            <a:xfrm>
              <a:off x="5175712" y="2415929"/>
              <a:ext cx="197224" cy="2008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46957-1266-44D7-AA33-58A72FE26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624" y="1944611"/>
              <a:ext cx="1461247" cy="1484389"/>
            </a:xfrm>
            <a:prstGeom prst="line">
              <a:avLst/>
            </a:prstGeom>
            <a:ln w="38100">
              <a:solidFill>
                <a:srgbClr val="F196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D9A131-23C5-4F28-8FFE-CC9C12613887}"/>
              </a:ext>
            </a:extLst>
          </p:cNvPr>
          <p:cNvGrpSpPr/>
          <p:nvPr/>
        </p:nvGrpSpPr>
        <p:grpSpPr>
          <a:xfrm>
            <a:off x="9278486" y="1943505"/>
            <a:ext cx="927728" cy="927728"/>
            <a:chOff x="8404525" y="2943052"/>
            <a:chExt cx="1581150" cy="1581150"/>
          </a:xfrm>
        </p:grpSpPr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2DDE6B5D-CA6F-4F10-B80B-8E6EF868569C}"/>
                </a:ext>
              </a:extLst>
            </p:cNvPr>
            <p:cNvSpPr/>
            <p:nvPr/>
          </p:nvSpPr>
          <p:spPr>
            <a:xfrm>
              <a:off x="8404525" y="2943052"/>
              <a:ext cx="1581150" cy="158115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42F66A-AE8F-4B3A-A1D7-616E9372373E}"/>
                </a:ext>
              </a:extLst>
            </p:cNvPr>
            <p:cNvSpPr/>
            <p:nvPr/>
          </p:nvSpPr>
          <p:spPr>
            <a:xfrm>
              <a:off x="8499841" y="3748455"/>
              <a:ext cx="1102482" cy="419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/>
                <a:t>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DEB5DC-5120-4188-B804-DCC3E7FB2600}"/>
              </a:ext>
            </a:extLst>
          </p:cNvPr>
          <p:cNvGrpSpPr/>
          <p:nvPr/>
        </p:nvGrpSpPr>
        <p:grpSpPr>
          <a:xfrm>
            <a:off x="1538687" y="2359751"/>
            <a:ext cx="6862363" cy="3485578"/>
            <a:chOff x="952618" y="4533900"/>
            <a:chExt cx="3438408" cy="1746459"/>
          </a:xfrm>
        </p:grpSpPr>
        <p:grpSp>
          <p:nvGrpSpPr>
            <p:cNvPr id="67" name="Group 6">
              <a:extLst>
                <a:ext uri="{FF2B5EF4-FFF2-40B4-BE49-F238E27FC236}">
                  <a16:creationId xmlns:a16="http://schemas.microsoft.com/office/drawing/2014/main" id="{17FFB9DC-E280-48B2-9E43-3913E1EE4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3199" y="4692782"/>
              <a:ext cx="2108202" cy="1090613"/>
              <a:chOff x="1522" y="2093"/>
              <a:chExt cx="1328" cy="687"/>
            </a:xfrm>
          </p:grpSpPr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8A105F95-0D28-43ED-B033-7B64242D0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2699"/>
                <a:ext cx="5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69" name="Rectangle 8">
                <a:extLst>
                  <a:ext uri="{FF2B5EF4-FFF2-40B4-BE49-F238E27FC236}">
                    <a16:creationId xmlns:a16="http://schemas.microsoft.com/office/drawing/2014/main" id="{9D26D507-5112-4EDA-8F3E-0E9478B6F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2490"/>
                <a:ext cx="141" cy="13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0" name="Rectangle 9">
                <a:extLst>
                  <a:ext uri="{FF2B5EF4-FFF2-40B4-BE49-F238E27FC236}">
                    <a16:creationId xmlns:a16="http://schemas.microsoft.com/office/drawing/2014/main" id="{03367895-CC46-4F63-AE90-D9467D222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" y="2232"/>
                <a:ext cx="141" cy="13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1" name="Rectangle 10">
                <a:extLst>
                  <a:ext uri="{FF2B5EF4-FFF2-40B4-BE49-F238E27FC236}">
                    <a16:creationId xmlns:a16="http://schemas.microsoft.com/office/drawing/2014/main" id="{3C5E2D62-3880-42D0-9B24-A5048BF0E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2312"/>
                <a:ext cx="141" cy="13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2" name="Rectangle 11">
                <a:extLst>
                  <a:ext uri="{FF2B5EF4-FFF2-40B4-BE49-F238E27FC236}">
                    <a16:creationId xmlns:a16="http://schemas.microsoft.com/office/drawing/2014/main" id="{F770AA5F-B546-4FAB-B017-865478FE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2093"/>
                <a:ext cx="141" cy="13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4" name="Rectangle 13">
                <a:extLst>
                  <a:ext uri="{FF2B5EF4-FFF2-40B4-BE49-F238E27FC236}">
                    <a16:creationId xmlns:a16="http://schemas.microsoft.com/office/drawing/2014/main" id="{50BF1D42-47B0-4045-876C-52E367DB0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2382"/>
                <a:ext cx="141" cy="13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  <p:sp>
            <p:nvSpPr>
              <p:cNvPr id="76" name="Rectangle 15">
                <a:extLst>
                  <a:ext uri="{FF2B5EF4-FFF2-40B4-BE49-F238E27FC236}">
                    <a16:creationId xmlns:a16="http://schemas.microsoft.com/office/drawing/2014/main" id="{5DB48D10-B496-4DB0-AFCD-C89F7ACB8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209"/>
                <a:ext cx="53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dirty="0"/>
              </a:p>
            </p:txBody>
          </p:sp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794DFA22-8D71-4AA8-8CDB-64A7E5CB6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2606"/>
                <a:ext cx="141" cy="135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en-US" sz="14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</a:t>
                </a:r>
              </a:p>
            </p:txBody>
          </p:sp>
        </p:grpSp>
        <p:sp>
          <p:nvSpPr>
            <p:cNvPr id="79" name="Text Box 18">
              <a:extLst>
                <a:ext uri="{FF2B5EF4-FFF2-40B4-BE49-F238E27FC236}">
                  <a16:creationId xmlns:a16="http://schemas.microsoft.com/office/drawing/2014/main" id="{226AE558-B3E2-4F95-88F0-523E3E4E0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618" y="4795403"/>
              <a:ext cx="383733" cy="41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600" b="1" dirty="0">
                  <a:latin typeface="+mj-lt"/>
                </a:rPr>
                <a:t>Stock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altLang="en-US" sz="1600" b="1" dirty="0">
                  <a:latin typeface="+mj-lt"/>
                </a:rPr>
                <a:t>Price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altLang="en-US" sz="1600" b="1" dirty="0">
                  <a:latin typeface="+mj-lt"/>
                </a:rPr>
                <a:t>(Y)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4ADCBAE-B204-4584-8F81-6E4D9F48C40C}"/>
                </a:ext>
              </a:extLst>
            </p:cNvPr>
            <p:cNvCxnSpPr/>
            <p:nvPr/>
          </p:nvCxnSpPr>
          <p:spPr>
            <a:xfrm flipV="1">
              <a:off x="1409059" y="4533900"/>
              <a:ext cx="0" cy="1562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6DAAED-D666-4D8F-88CD-A1D8C47E0EE5}"/>
                </a:ext>
              </a:extLst>
            </p:cNvPr>
            <p:cNvCxnSpPr>
              <a:cxnSpLocks/>
            </p:cNvCxnSpPr>
            <p:nvPr/>
          </p:nvCxnSpPr>
          <p:spPr>
            <a:xfrm>
              <a:off x="1409059" y="6096000"/>
              <a:ext cx="29819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4D1E4D-9799-4C2E-902D-C8C078B9DE2E}"/>
                </a:ext>
              </a:extLst>
            </p:cNvPr>
            <p:cNvSpPr/>
            <p:nvPr/>
          </p:nvSpPr>
          <p:spPr>
            <a:xfrm>
              <a:off x="3094598" y="6124283"/>
              <a:ext cx="1268854" cy="156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449263" fontAlgn="base">
                <a:lnSpc>
                  <a:spcPct val="89000"/>
                </a:lnSpc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dirty="0"/>
                <a:t>Revenue (X)</a:t>
              </a:r>
            </a:p>
          </p:txBody>
        </p:sp>
      </p:grpSp>
      <p:sp>
        <p:nvSpPr>
          <p:cNvPr id="58" name="Text Box 18">
            <a:extLst>
              <a:ext uri="{FF2B5EF4-FFF2-40B4-BE49-F238E27FC236}">
                <a16:creationId xmlns:a16="http://schemas.microsoft.com/office/drawing/2014/main" id="{C582067D-2C54-424A-85FD-7D78E1DD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216" y="3293351"/>
            <a:ext cx="2397265" cy="402291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 f(x) = aX + 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A5147C-516A-4289-B448-EF9B6295C3DB}"/>
              </a:ext>
            </a:extLst>
          </p:cNvPr>
          <p:cNvSpPr/>
          <p:nvPr/>
        </p:nvSpPr>
        <p:spPr>
          <a:xfrm>
            <a:off x="8479652" y="4468337"/>
            <a:ext cx="1466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Slope</a:t>
            </a:r>
          </a:p>
          <a:p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= dy/dX</a:t>
            </a:r>
          </a:p>
          <a:p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92228C4-85AE-43E8-82D0-90E2AD8CEFF4}"/>
              </a:ext>
            </a:extLst>
          </p:cNvPr>
          <p:cNvSpPr/>
          <p:nvPr/>
        </p:nvSpPr>
        <p:spPr>
          <a:xfrm>
            <a:off x="9815856" y="4477555"/>
            <a:ext cx="1175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Intercept</a:t>
            </a:r>
            <a:endParaRPr lang="en-GB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26E09A-0EE6-4FFC-9E81-1CD4105FCD42}"/>
              </a:ext>
            </a:extLst>
          </p:cNvPr>
          <p:cNvCxnSpPr>
            <a:cxnSpLocks/>
          </p:cNvCxnSpPr>
          <p:nvPr/>
        </p:nvCxnSpPr>
        <p:spPr>
          <a:xfrm flipH="1">
            <a:off x="8829675" y="3695642"/>
            <a:ext cx="389518" cy="82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0C46F0-C9B5-45A3-BE81-3766520BADDA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0013863" y="3668561"/>
            <a:ext cx="389518" cy="80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94816F-D7B1-40F7-88B2-3FA23BCB8BCB}"/>
              </a:ext>
            </a:extLst>
          </p:cNvPr>
          <p:cNvGrpSpPr/>
          <p:nvPr/>
        </p:nvGrpSpPr>
        <p:grpSpPr>
          <a:xfrm>
            <a:off x="1666505" y="2509679"/>
            <a:ext cx="6801212" cy="2949175"/>
            <a:chOff x="1666505" y="2509679"/>
            <a:chExt cx="6801212" cy="2949175"/>
          </a:xfrm>
        </p:grpSpPr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279E418A-BBBA-4DD8-AE8A-116E55707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3639" y="2509679"/>
              <a:ext cx="6024078" cy="2491661"/>
            </a:xfrm>
            <a:prstGeom prst="line">
              <a:avLst/>
            </a:prstGeom>
            <a:noFill/>
            <a:ln w="25560">
              <a:solidFill>
                <a:srgbClr val="F196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A06C81-31DD-4F93-81D2-2BA6E7411493}"/>
                </a:ext>
              </a:extLst>
            </p:cNvPr>
            <p:cNvSpPr/>
            <p:nvPr/>
          </p:nvSpPr>
          <p:spPr>
            <a:xfrm>
              <a:off x="3102763" y="4496972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AFFCCE5-19D2-4B9C-91EA-B95BBC0C9D1D}"/>
                </a:ext>
              </a:extLst>
            </p:cNvPr>
            <p:cNvSpPr/>
            <p:nvPr/>
          </p:nvSpPr>
          <p:spPr>
            <a:xfrm>
              <a:off x="4258372" y="4392242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3172B90-29CE-4EA5-A1AE-69B351C690FA}"/>
                </a:ext>
              </a:extLst>
            </p:cNvPr>
            <p:cNvSpPr/>
            <p:nvPr/>
          </p:nvSpPr>
          <p:spPr>
            <a:xfrm>
              <a:off x="4506010" y="3668561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2B86DE-8556-400B-9168-5E9B72FB881B}"/>
                </a:ext>
              </a:extLst>
            </p:cNvPr>
            <p:cNvSpPr/>
            <p:nvPr/>
          </p:nvSpPr>
          <p:spPr>
            <a:xfrm>
              <a:off x="5268186" y="4029413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68D04A9-339A-4F93-9209-8F38338F6919}"/>
                </a:ext>
              </a:extLst>
            </p:cNvPr>
            <p:cNvSpPr/>
            <p:nvPr/>
          </p:nvSpPr>
          <p:spPr>
            <a:xfrm>
              <a:off x="5884680" y="3731062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656D5A-7985-42D2-A2CF-717D6A22C051}"/>
                </a:ext>
              </a:extLst>
            </p:cNvPr>
            <p:cNvSpPr/>
            <p:nvPr/>
          </p:nvSpPr>
          <p:spPr>
            <a:xfrm>
              <a:off x="5884680" y="3426977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CA69601-B3AE-43B0-BA09-4AEF949C21E1}"/>
                </a:ext>
              </a:extLst>
            </p:cNvPr>
            <p:cNvSpPr/>
            <p:nvPr/>
          </p:nvSpPr>
          <p:spPr>
            <a:xfrm>
              <a:off x="6907895" y="3207287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64A3D3-6F7B-44D6-B28E-6B9C5629048B}"/>
                </a:ext>
              </a:extLst>
            </p:cNvPr>
            <p:cNvSpPr/>
            <p:nvPr/>
          </p:nvSpPr>
          <p:spPr>
            <a:xfrm>
              <a:off x="7595578" y="2747414"/>
              <a:ext cx="247638" cy="247638"/>
            </a:xfrm>
            <a:prstGeom prst="ellipse">
              <a:avLst/>
            </a:prstGeom>
            <a:solidFill>
              <a:srgbClr val="72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5CC9304-A516-40D7-827B-999EB76E3442}"/>
                </a:ext>
              </a:extLst>
            </p:cNvPr>
            <p:cNvSpPr/>
            <p:nvPr/>
          </p:nvSpPr>
          <p:spPr>
            <a:xfrm>
              <a:off x="2095500" y="5001341"/>
              <a:ext cx="348129" cy="457513"/>
            </a:xfrm>
            <a:prstGeom prst="leftBrace">
              <a:avLst>
                <a:gd name="adj1" fmla="val 8209"/>
                <a:gd name="adj2" fmla="val 47999"/>
              </a:avLst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C12B4B-BCA1-438B-A066-1AED2037AC1D}"/>
                </a:ext>
              </a:extLst>
            </p:cNvPr>
            <p:cNvSpPr/>
            <p:nvPr/>
          </p:nvSpPr>
          <p:spPr>
            <a:xfrm>
              <a:off x="1666505" y="5020652"/>
              <a:ext cx="3481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 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C822BD-D6BA-4897-B7DA-6029F63A8514}"/>
                </a:ext>
              </a:extLst>
            </p:cNvPr>
            <p:cNvCxnSpPr>
              <a:cxnSpLocks/>
            </p:cNvCxnSpPr>
            <p:nvPr/>
          </p:nvCxnSpPr>
          <p:spPr>
            <a:xfrm>
              <a:off x="2449650" y="5001340"/>
              <a:ext cx="832119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044AD3B-A837-4CF8-9308-16096D126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769" y="4620790"/>
              <a:ext cx="0" cy="38055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127BFF-F4D0-4357-A4F1-7A9CD49D71DB}"/>
                </a:ext>
              </a:extLst>
            </p:cNvPr>
            <p:cNvGrpSpPr/>
            <p:nvPr/>
          </p:nvGrpSpPr>
          <p:grpSpPr>
            <a:xfrm>
              <a:off x="2790620" y="4662473"/>
              <a:ext cx="1007201" cy="667375"/>
              <a:chOff x="4265393" y="4370614"/>
              <a:chExt cx="1007201" cy="66737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8A304FD-671C-4FD4-8BA7-0928FC93606F}"/>
                  </a:ext>
                </a:extLst>
              </p:cNvPr>
              <p:cNvSpPr/>
              <p:nvPr/>
            </p:nvSpPr>
            <p:spPr>
              <a:xfrm>
                <a:off x="4265393" y="4699435"/>
                <a:ext cx="48402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dX</a:t>
                </a:r>
                <a:endPara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D9D463-6BB2-489A-B6D1-E24B7ABE4B4F}"/>
                  </a:ext>
                </a:extLst>
              </p:cNvPr>
              <p:cNvSpPr/>
              <p:nvPr/>
            </p:nvSpPr>
            <p:spPr>
              <a:xfrm>
                <a:off x="4788571" y="4370614"/>
                <a:ext cx="48402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dy</a:t>
                </a:r>
                <a:endPara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9F2DE9-8ED7-4092-A737-83C97632C927}"/>
                </a:ext>
              </a:extLst>
            </p:cNvPr>
            <p:cNvGrpSpPr/>
            <p:nvPr/>
          </p:nvGrpSpPr>
          <p:grpSpPr>
            <a:xfrm rot="324243">
              <a:off x="2350840" y="4875494"/>
              <a:ext cx="223200" cy="223200"/>
              <a:chOff x="2124075" y="3309109"/>
              <a:chExt cx="223200" cy="2232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AF836D-1F67-4AC0-ADCC-E71C839C98DD}"/>
                  </a:ext>
                </a:extLst>
              </p:cNvPr>
              <p:cNvCxnSpPr/>
              <p:nvPr/>
            </p:nvCxnSpPr>
            <p:spPr>
              <a:xfrm>
                <a:off x="2124075" y="3327548"/>
                <a:ext cx="223200" cy="186320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365836-F5B3-4A19-BB11-B88F353E48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24075" y="3327549"/>
                <a:ext cx="223200" cy="186320"/>
              </a:xfrm>
              <a:prstGeom prst="line">
                <a:avLst/>
              </a:prstGeom>
              <a:ln w="19050">
                <a:solidFill>
                  <a:srgbClr val="FF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FAD41B70-713A-4B54-8740-27FBD9AEBBC7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>
              <a:off x="7333132" y="3044379"/>
              <a:ext cx="510084" cy="39101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rrow: Curved Left 87">
            <a:extLst>
              <a:ext uri="{FF2B5EF4-FFF2-40B4-BE49-F238E27FC236}">
                <a16:creationId xmlns:a16="http://schemas.microsoft.com/office/drawing/2014/main" id="{66734153-35C2-41E4-9345-9646013FC6A7}"/>
              </a:ext>
            </a:extLst>
          </p:cNvPr>
          <p:cNvSpPr/>
          <p:nvPr/>
        </p:nvSpPr>
        <p:spPr>
          <a:xfrm flipV="1">
            <a:off x="10335187" y="2106752"/>
            <a:ext cx="610164" cy="1438216"/>
          </a:xfrm>
          <a:prstGeom prst="curved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Footer Placeholder 20">
            <a:extLst>
              <a:ext uri="{FF2B5EF4-FFF2-40B4-BE49-F238E27FC236}">
                <a16:creationId xmlns:a16="http://schemas.microsoft.com/office/drawing/2014/main" id="{3219367F-F852-431A-AF96-504DCF7313D8}"/>
              </a:ext>
            </a:extLst>
          </p:cNvPr>
          <p:cNvSpPr txBox="1">
            <a:spLocks/>
          </p:cNvSpPr>
          <p:nvPr/>
        </p:nvSpPr>
        <p:spPr>
          <a:xfrm>
            <a:off x="1669826" y="1119644"/>
            <a:ext cx="4491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 Model Construction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2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5D20D50-90B0-4319-A2FA-1EEF0448B553}" vid="{06E7A06F-156A-4183-A4DD-B7EA8D45D7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CS3PP19 – Programming in Python for Data Science</Template>
  <TotalTime>7313</TotalTime>
  <Words>1473</Words>
  <Application>Microsoft Office PowerPoint</Application>
  <PresentationFormat>Widescreen</PresentationFormat>
  <Paragraphs>509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Helvetica Light</vt:lpstr>
      <vt:lpstr>Symbol</vt:lpstr>
      <vt:lpstr>Times New Roman</vt:lpstr>
      <vt:lpstr>Wingdings</vt:lpstr>
      <vt:lpstr>Office Theme</vt:lpstr>
      <vt:lpstr>Modelling</vt:lpstr>
      <vt:lpstr>Module Outline</vt:lpstr>
      <vt:lpstr>PowerPoint Presentation</vt:lpstr>
      <vt:lpstr>Why data modelling?</vt:lpstr>
      <vt:lpstr>Regression and Classification</vt:lpstr>
      <vt:lpstr>Regression and Classification</vt:lpstr>
      <vt:lpstr>Regression and Classification</vt:lpstr>
      <vt:lpstr>Regression Models</vt:lpstr>
      <vt:lpstr>Regression Models</vt:lpstr>
      <vt:lpstr>Regression Models</vt:lpstr>
      <vt:lpstr>Regression: Which is the best line?</vt:lpstr>
      <vt:lpstr>Regression: Finding the “best fit” line?</vt:lpstr>
      <vt:lpstr>Regression: Least Square </vt:lpstr>
      <vt:lpstr>Linear Regression Example</vt:lpstr>
      <vt:lpstr>Linear Regression Example</vt:lpstr>
      <vt:lpstr>Multivariate Linear Regression Models</vt:lpstr>
      <vt:lpstr>Least Square Estimation</vt:lpstr>
      <vt:lpstr>Using R2 to score a regression model</vt:lpstr>
      <vt:lpstr>KNIME example – Iris data</vt:lpstr>
      <vt:lpstr>Regression with Iris Data</vt:lpstr>
      <vt:lpstr>Iris Data Regression: Results</vt:lpstr>
      <vt:lpstr>Model Problems: Overfitting</vt:lpstr>
      <vt:lpstr>Simple Linear Model (underfit)</vt:lpstr>
      <vt:lpstr>Polynomial fitting (good fit)</vt:lpstr>
      <vt:lpstr>Extreme Polynomial fitting (overfit)</vt:lpstr>
      <vt:lpstr>Sampling Bias (avoiding Holdout)</vt:lpstr>
      <vt:lpstr>Cross Validation</vt:lpstr>
      <vt:lpstr>Cross validation in KNIME</vt:lpstr>
      <vt:lpstr>Comparing Models in KNIME</vt:lpstr>
      <vt:lpstr>Model Comparison Output</vt:lpstr>
      <vt:lpstr>Conclusions</vt:lpstr>
      <vt:lpstr>Next Two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CS1AC15 – Applications of Computer Science</dc:title>
  <dc:creator>Michael Sanders</dc:creator>
  <cp:lastModifiedBy>Varun Ojha</cp:lastModifiedBy>
  <cp:revision>121</cp:revision>
  <dcterms:created xsi:type="dcterms:W3CDTF">2021-02-09T12:07:47Z</dcterms:created>
  <dcterms:modified xsi:type="dcterms:W3CDTF">2022-03-10T15:45:40Z</dcterms:modified>
</cp:coreProperties>
</file>