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3F5A7-9161-C1AD-6285-C6CEB7B6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5E8E10-3D1A-6354-493A-A6F87D96D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CCB50-2121-45B2-EE95-C0A5527B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8180-2DF6-422C-9A31-CB2F65EF8777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9214F-21AB-98D8-206A-569EB6E4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EFF40-814E-3A7B-59F2-8CBD1595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89BB-5599-4324-B4A1-687CD1659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45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3B26F-27F5-2F7F-CC64-725A0B35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EC6F8B-D8B1-67BF-3977-3D767819B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D4DD9-6812-5AA2-1497-DBE34810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8180-2DF6-422C-9A31-CB2F65EF8777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760C55-0F7D-18D9-2C8D-451ECFE7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20215-4727-757A-83C6-10309417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89BB-5599-4324-B4A1-687CD1659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3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8DD8A-F3CE-993C-F797-EF9C3056E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C1ED5C-1E86-6B00-B45C-7FCC30830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506CB-B337-A184-74A1-50AB4991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8180-2DF6-422C-9A31-CB2F65EF8777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7C306-6B94-1951-2943-C6251950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2F27D-9809-CF46-1B22-D81C589B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89BB-5599-4324-B4A1-687CD1659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7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B3FF4-EFA9-5C24-AA07-5AAA4E82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E9138-0AE0-0056-396A-E7FA96B4B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83AE2-88B0-B6E5-C518-4AC1BFF4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8180-2DF6-422C-9A31-CB2F65EF8777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3083A-C401-B736-D40F-CA0B0F3D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0E4EE-C88F-4265-50BF-03BAF123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89BB-5599-4324-B4A1-687CD1659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9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EB6A5-8FAB-0116-35B0-1FA17069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1543C0-F865-1B87-FAE2-16FCD913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F52EB-44EC-BB53-BFE5-5CA0E650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8180-2DF6-422C-9A31-CB2F65EF8777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A9B26-26BC-9B73-3CA2-C14BDC19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FFA5A-C8B3-81C2-3B98-517D7A4B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89BB-5599-4324-B4A1-687CD1659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56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6FAD7-EC10-FF47-1385-CDBF4D6A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A4E14-F8C9-FAB9-1B30-306E70382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13362-04E3-3606-9DEB-3CFC8CEB4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562584-3CCB-6080-4609-946BD3B8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8180-2DF6-422C-9A31-CB2F65EF8777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B9879-FF3D-103D-73A7-C7725E6E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81CF88-2407-55B8-5483-616AB946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89BB-5599-4324-B4A1-687CD1659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80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22EBC-C387-0034-320B-E546C48C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B8AC1-04AC-26EB-B676-02835593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FA7C3C-F227-A176-2EB3-22A1A8A51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3D4171-21EB-2473-F906-B7695FB7C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56C296-A467-3C67-FE40-3CB6F6F66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56686F-4E5B-81B1-2ACC-0BA21C8C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8180-2DF6-422C-9A31-CB2F65EF8777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55A27C-9D76-2DFF-238E-EC9DB9FC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6BCD8D-F50F-D189-244D-5690D450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89BB-5599-4324-B4A1-687CD1659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2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DFB58-2F18-73C8-837E-CCE29EC8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CD30DE-70B5-63B9-BFDA-42C0608C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8180-2DF6-422C-9A31-CB2F65EF8777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5E9B77-6D8C-0118-6EA7-096FC89D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04CC93-750D-6B19-425B-BF3EAD90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89BB-5599-4324-B4A1-687CD1659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3EF549-3156-3907-D7E4-1075BE8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8180-2DF6-422C-9A31-CB2F65EF8777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BC50BE-87F6-A373-667E-1E1EC7BD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49200A-EAEB-5434-D172-95B1FAB9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89BB-5599-4324-B4A1-687CD1659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5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17AD4-FC37-EC6D-EE53-6CB8D7BD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3D9FB-1F45-9429-44DD-55865236A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1CC787-378B-582B-0118-9EC07B0F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CD753-857A-0001-5874-158ADF25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8180-2DF6-422C-9A31-CB2F65EF8777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972FD-2982-B1DB-032C-3E3F8365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0BB92-83DA-9513-34A8-58C13C9E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89BB-5599-4324-B4A1-687CD1659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25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A4366-0B32-E258-AEBE-510E1404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BB99C2-858C-6D85-AA6A-AF3392508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32A7B-E304-BC80-A24B-FA0D96AEA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6A0D67-74D6-A306-8269-D63FEBD1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8180-2DF6-422C-9A31-CB2F65EF8777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5F05E0-6F88-FBAD-F6C4-9E6260A1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106969-BB4E-D107-DE20-63D166BC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89BB-5599-4324-B4A1-687CD1659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5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913BBC-F6DA-C02B-1493-E8A424B5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224A6-25BD-50B6-BEB5-4FE28C9BF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0FAE4-3DE4-7C66-60E6-40B3924FF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028180-2DF6-422C-9A31-CB2F65EF8777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777BA-20BB-AA9C-5225-154515B6A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D1DC9-1581-AD69-A45D-BBC26BBD7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E89BB-5599-4324-B4A1-687CD16599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9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C95B97-8B57-DA63-4D58-7A16323F8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013"/>
            <a:ext cx="12192000" cy="57819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608DA0E-E400-5D6F-C3AF-A62B3B766F9E}"/>
              </a:ext>
            </a:extLst>
          </p:cNvPr>
          <p:cNvSpPr/>
          <p:nvPr/>
        </p:nvSpPr>
        <p:spPr>
          <a:xfrm>
            <a:off x="757381" y="1625600"/>
            <a:ext cx="3916218" cy="65578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-Node </a:t>
            </a:r>
            <a:r>
              <a:rPr lang="ko-KR" altLang="en-US" sz="1000" dirty="0">
                <a:solidFill>
                  <a:schemeClr val="tx1"/>
                </a:solidFill>
              </a:rPr>
              <a:t>색상 값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Node</a:t>
            </a:r>
            <a:r>
              <a:rPr lang="ko-KR" altLang="en-US" sz="1000" dirty="0">
                <a:solidFill>
                  <a:schemeClr val="tx1"/>
                </a:solidFill>
              </a:rPr>
              <a:t>의 배경색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Node </a:t>
            </a:r>
            <a:r>
              <a:rPr lang="ko-KR" altLang="en-US" sz="1000" dirty="0">
                <a:solidFill>
                  <a:schemeClr val="tx1"/>
                </a:solidFill>
              </a:rPr>
              <a:t>정상 수치 색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푸른 색계통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Node wait session</a:t>
            </a:r>
            <a:r>
              <a:rPr lang="ko-KR" altLang="en-US" sz="1000" dirty="0">
                <a:solidFill>
                  <a:schemeClr val="tx1"/>
                </a:solidFill>
              </a:rPr>
              <a:t>색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현재 </a:t>
            </a:r>
            <a:r>
              <a:rPr lang="ko-KR" altLang="en-US" sz="1000" dirty="0" err="1">
                <a:solidFill>
                  <a:schemeClr val="tx1"/>
                </a:solidFill>
              </a:rPr>
              <a:t>빨간계통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8ED495-4D9A-1870-E6E7-DF038ADB6D5C}"/>
              </a:ext>
            </a:extLst>
          </p:cNvPr>
          <p:cNvCxnSpPr>
            <a:cxnSpLocks/>
          </p:cNvCxnSpPr>
          <p:nvPr/>
        </p:nvCxnSpPr>
        <p:spPr>
          <a:xfrm flipH="1">
            <a:off x="1754909" y="1551709"/>
            <a:ext cx="3482109" cy="314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9677D9-B1F5-9B08-9FF9-C0618DEE5EBC}"/>
              </a:ext>
            </a:extLst>
          </p:cNvPr>
          <p:cNvCxnSpPr>
            <a:cxnSpLocks/>
          </p:cNvCxnSpPr>
          <p:nvPr/>
        </p:nvCxnSpPr>
        <p:spPr>
          <a:xfrm flipH="1" flipV="1">
            <a:off x="2715490" y="2022764"/>
            <a:ext cx="3075710" cy="332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FDDDBC1-7C13-C87A-432D-E9FD292EA2A1}"/>
              </a:ext>
            </a:extLst>
          </p:cNvPr>
          <p:cNvCxnSpPr>
            <a:cxnSpLocks/>
          </p:cNvCxnSpPr>
          <p:nvPr/>
        </p:nvCxnSpPr>
        <p:spPr>
          <a:xfrm flipH="1" flipV="1">
            <a:off x="2955636" y="2189019"/>
            <a:ext cx="4867564" cy="323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F10EBD-69B3-68D9-586E-DC3B984DC6C9}"/>
              </a:ext>
            </a:extLst>
          </p:cNvPr>
          <p:cNvSpPr/>
          <p:nvPr/>
        </p:nvSpPr>
        <p:spPr>
          <a:xfrm>
            <a:off x="8753764" y="4475016"/>
            <a:ext cx="2673928" cy="65578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Particle </a:t>
            </a:r>
            <a:r>
              <a:rPr lang="ko-KR" altLang="en-US" sz="1000" dirty="0">
                <a:solidFill>
                  <a:schemeClr val="tx1"/>
                </a:solidFill>
              </a:rPr>
              <a:t>색상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EF715B4-2DC7-CD6F-643D-5E61D0007B88}"/>
              </a:ext>
            </a:extLst>
          </p:cNvPr>
          <p:cNvCxnSpPr>
            <a:cxnSpLocks/>
          </p:cNvCxnSpPr>
          <p:nvPr/>
        </p:nvCxnSpPr>
        <p:spPr>
          <a:xfrm flipH="1">
            <a:off x="1468582" y="3870036"/>
            <a:ext cx="2844800" cy="1025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61A2D75-8EAA-7714-1518-0A6A67236A48}"/>
              </a:ext>
            </a:extLst>
          </p:cNvPr>
          <p:cNvCxnSpPr>
            <a:cxnSpLocks/>
          </p:cNvCxnSpPr>
          <p:nvPr/>
        </p:nvCxnSpPr>
        <p:spPr>
          <a:xfrm flipH="1">
            <a:off x="2101272" y="4895273"/>
            <a:ext cx="2673928" cy="147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71818A-4541-E999-4212-D0D59A463BC5}"/>
              </a:ext>
            </a:extLst>
          </p:cNvPr>
          <p:cNvCxnSpPr>
            <a:cxnSpLocks/>
          </p:cNvCxnSpPr>
          <p:nvPr/>
        </p:nvCxnSpPr>
        <p:spPr>
          <a:xfrm flipH="1">
            <a:off x="2595418" y="4539672"/>
            <a:ext cx="1819564" cy="655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04C98D-B34A-7878-4ABA-EA2FDE895647}"/>
              </a:ext>
            </a:extLst>
          </p:cNvPr>
          <p:cNvSpPr/>
          <p:nvPr/>
        </p:nvSpPr>
        <p:spPr>
          <a:xfrm>
            <a:off x="785090" y="4802908"/>
            <a:ext cx="2673928" cy="65578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-Link </a:t>
            </a:r>
            <a:r>
              <a:rPr lang="ko-KR" altLang="en-US" sz="1000" dirty="0">
                <a:solidFill>
                  <a:schemeClr val="tx1"/>
                </a:solidFill>
              </a:rPr>
              <a:t>색상 값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Link </a:t>
            </a:r>
            <a:r>
              <a:rPr lang="ko-KR" altLang="en-US" sz="1000" dirty="0" err="1">
                <a:solidFill>
                  <a:schemeClr val="tx1"/>
                </a:solidFill>
              </a:rPr>
              <a:t>기본색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Link </a:t>
            </a:r>
            <a:r>
              <a:rPr lang="ko-KR" altLang="en-US" sz="1000" dirty="0">
                <a:solidFill>
                  <a:schemeClr val="tx1"/>
                </a:solidFill>
              </a:rPr>
              <a:t>마우스 </a:t>
            </a:r>
            <a:r>
              <a:rPr lang="ko-KR" altLang="en-US" sz="1000" dirty="0" err="1">
                <a:solidFill>
                  <a:schemeClr val="tx1"/>
                </a:solidFill>
              </a:rPr>
              <a:t>호버시</a:t>
            </a:r>
            <a:r>
              <a:rPr lang="ko-KR" altLang="en-US" sz="1000" dirty="0">
                <a:solidFill>
                  <a:schemeClr val="tx1"/>
                </a:solidFill>
              </a:rPr>
              <a:t> 색상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Link </a:t>
            </a:r>
            <a:r>
              <a:rPr lang="ko-KR" altLang="en-US" sz="1000" dirty="0">
                <a:solidFill>
                  <a:schemeClr val="tx1"/>
                </a:solidFill>
              </a:rPr>
              <a:t>마우스 </a:t>
            </a:r>
            <a:r>
              <a:rPr lang="ko-KR" altLang="en-US" sz="1000" dirty="0" err="1">
                <a:solidFill>
                  <a:schemeClr val="tx1"/>
                </a:solidFill>
              </a:rPr>
              <a:t>호버시</a:t>
            </a:r>
            <a:r>
              <a:rPr lang="ko-KR" altLang="en-US" sz="1000" dirty="0">
                <a:solidFill>
                  <a:schemeClr val="tx1"/>
                </a:solidFill>
              </a:rPr>
              <a:t> 화살표 색상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D4F80FA-B7FE-4668-E4EB-2CEF7A6F3478}"/>
              </a:ext>
            </a:extLst>
          </p:cNvPr>
          <p:cNvCxnSpPr>
            <a:cxnSpLocks/>
          </p:cNvCxnSpPr>
          <p:nvPr/>
        </p:nvCxnSpPr>
        <p:spPr>
          <a:xfrm>
            <a:off x="6428508" y="4382653"/>
            <a:ext cx="2451541" cy="420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BF4D45-6EB4-DE55-0A3E-432DF983AF78}"/>
              </a:ext>
            </a:extLst>
          </p:cNvPr>
          <p:cNvSpPr/>
          <p:nvPr/>
        </p:nvSpPr>
        <p:spPr>
          <a:xfrm>
            <a:off x="5481591" y="379842"/>
            <a:ext cx="5946101" cy="65578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현재 해당 화면은 </a:t>
            </a:r>
            <a:r>
              <a:rPr lang="en-US" altLang="ko-KR" sz="1000" dirty="0">
                <a:solidFill>
                  <a:schemeClr val="tx1"/>
                </a:solidFill>
              </a:rPr>
              <a:t>Light Theme </a:t>
            </a:r>
            <a:r>
              <a:rPr lang="ko-KR" altLang="en-US" sz="1000" dirty="0">
                <a:solidFill>
                  <a:schemeClr val="tx1"/>
                </a:solidFill>
              </a:rPr>
              <a:t>를 기준으로 구현함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Dark Theme</a:t>
            </a:r>
            <a:r>
              <a:rPr lang="ko-KR" altLang="en-US" sz="1000" b="1" dirty="0">
                <a:solidFill>
                  <a:schemeClr val="tx1"/>
                </a:solidFill>
              </a:rPr>
              <a:t>에 맞는 색상도 요청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789FA1-91A9-F3EA-1474-EE79F17A8051}"/>
              </a:ext>
            </a:extLst>
          </p:cNvPr>
          <p:cNvSpPr txBox="1"/>
          <p:nvPr/>
        </p:nvSpPr>
        <p:spPr>
          <a:xfrm>
            <a:off x="175490" y="105177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 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45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DBBC58-B425-818A-E92A-F66642A2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899"/>
            <a:ext cx="12192000" cy="478420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3B8C8A8-FC56-2309-AB58-AED2C8E04F9A}"/>
              </a:ext>
            </a:extLst>
          </p:cNvPr>
          <p:cNvSpPr/>
          <p:nvPr/>
        </p:nvSpPr>
        <p:spPr>
          <a:xfrm>
            <a:off x="5481591" y="379842"/>
            <a:ext cx="5946101" cy="65578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Dark Theme </a:t>
            </a:r>
            <a:r>
              <a:rPr lang="ko-KR" altLang="en-US" sz="1000" b="1" dirty="0" err="1">
                <a:solidFill>
                  <a:schemeClr val="tx1"/>
                </a:solidFill>
              </a:rPr>
              <a:t>일경우</a:t>
            </a:r>
            <a:r>
              <a:rPr lang="ko-KR" altLang="en-US" sz="1000" b="1" dirty="0">
                <a:solidFill>
                  <a:schemeClr val="tx1"/>
                </a:solidFill>
              </a:rPr>
              <a:t> 아래와 같음</a:t>
            </a:r>
            <a:r>
              <a:rPr lang="en-US" altLang="ko-KR" sz="1000" b="1" dirty="0">
                <a:solidFill>
                  <a:schemeClr val="tx1"/>
                </a:solidFill>
              </a:rPr>
              <a:t>. </a:t>
            </a:r>
            <a:br>
              <a:rPr lang="en-US" altLang="ko-KR" sz="1000" b="1" dirty="0">
                <a:solidFill>
                  <a:schemeClr val="tx1"/>
                </a:solidFill>
              </a:rPr>
            </a:br>
            <a:r>
              <a:rPr lang="ko-KR" altLang="en-US" sz="1000" b="1" dirty="0">
                <a:solidFill>
                  <a:schemeClr val="tx1"/>
                </a:solidFill>
              </a:rPr>
              <a:t>기존의 </a:t>
            </a:r>
            <a:r>
              <a:rPr lang="en-US" altLang="ko-KR" sz="1000" b="1" dirty="0" err="1">
                <a:solidFill>
                  <a:schemeClr val="tx1"/>
                </a:solidFill>
              </a:rPr>
              <a:t>TunA</a:t>
            </a:r>
            <a:r>
              <a:rPr lang="ko-KR" altLang="en-US" sz="1000" b="1" dirty="0">
                <a:solidFill>
                  <a:schemeClr val="tx1"/>
                </a:solidFill>
              </a:rPr>
              <a:t>색상에 맞게 요청 드립니다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516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4F854-A08A-9A83-308F-14CCBE376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73C8EA-AA59-6F6A-9600-857132FA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6" y="1479763"/>
            <a:ext cx="4077269" cy="1086002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214A06F-F3D1-3ED7-8F2C-32C01345583A}"/>
              </a:ext>
            </a:extLst>
          </p:cNvPr>
          <p:cNvCxnSpPr>
            <a:cxnSpLocks/>
          </p:cNvCxnSpPr>
          <p:nvPr/>
        </p:nvCxnSpPr>
        <p:spPr>
          <a:xfrm flipH="1">
            <a:off x="6165083" y="1968497"/>
            <a:ext cx="189535" cy="1622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8756355-278D-87AF-08E5-16768B574D5C}"/>
              </a:ext>
            </a:extLst>
          </p:cNvPr>
          <p:cNvCxnSpPr>
            <a:cxnSpLocks/>
          </p:cNvCxnSpPr>
          <p:nvPr/>
        </p:nvCxnSpPr>
        <p:spPr>
          <a:xfrm flipH="1">
            <a:off x="6797773" y="1968497"/>
            <a:ext cx="415827" cy="1770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2F944-4279-7AE2-A6F9-021C508C4A9F}"/>
              </a:ext>
            </a:extLst>
          </p:cNvPr>
          <p:cNvCxnSpPr>
            <a:cxnSpLocks/>
          </p:cNvCxnSpPr>
          <p:nvPr/>
        </p:nvCxnSpPr>
        <p:spPr>
          <a:xfrm flipH="1">
            <a:off x="7878618" y="2121627"/>
            <a:ext cx="909591" cy="2170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0F4441-647E-ECE0-9685-CEE22879E668}"/>
              </a:ext>
            </a:extLst>
          </p:cNvPr>
          <p:cNvSpPr/>
          <p:nvPr/>
        </p:nvSpPr>
        <p:spPr>
          <a:xfrm>
            <a:off x="5481590" y="3498637"/>
            <a:ext cx="2905027" cy="88201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-Link </a:t>
            </a:r>
            <a:r>
              <a:rPr lang="ko-KR" altLang="en-US" sz="1000" dirty="0">
                <a:solidFill>
                  <a:schemeClr val="tx1"/>
                </a:solidFill>
              </a:rPr>
              <a:t>색상 값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Link </a:t>
            </a:r>
            <a:r>
              <a:rPr lang="ko-KR" altLang="en-US" sz="1000" dirty="0" err="1">
                <a:solidFill>
                  <a:schemeClr val="tx1"/>
                </a:solidFill>
              </a:rPr>
              <a:t>기본색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Link </a:t>
            </a:r>
            <a:r>
              <a:rPr lang="ko-KR" altLang="en-US" sz="1000" dirty="0">
                <a:solidFill>
                  <a:schemeClr val="tx1"/>
                </a:solidFill>
              </a:rPr>
              <a:t>마우스 </a:t>
            </a:r>
            <a:r>
              <a:rPr lang="ko-KR" altLang="en-US" sz="1000" dirty="0" err="1">
                <a:solidFill>
                  <a:schemeClr val="tx1"/>
                </a:solidFill>
              </a:rPr>
              <a:t>호버시</a:t>
            </a:r>
            <a:r>
              <a:rPr lang="ko-KR" altLang="en-US" sz="1000" dirty="0">
                <a:solidFill>
                  <a:schemeClr val="tx1"/>
                </a:solidFill>
              </a:rPr>
              <a:t> 색상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Link </a:t>
            </a:r>
            <a:r>
              <a:rPr lang="ko-KR" altLang="en-US" sz="1000" dirty="0">
                <a:solidFill>
                  <a:schemeClr val="tx1"/>
                </a:solidFill>
              </a:rPr>
              <a:t>마우스 </a:t>
            </a:r>
            <a:r>
              <a:rPr lang="ko-KR" altLang="en-US" sz="1000" dirty="0" err="1">
                <a:solidFill>
                  <a:schemeClr val="tx1"/>
                </a:solidFill>
              </a:rPr>
              <a:t>호버시</a:t>
            </a:r>
            <a:r>
              <a:rPr lang="ko-KR" altLang="en-US" sz="1000" dirty="0">
                <a:solidFill>
                  <a:schemeClr val="tx1"/>
                </a:solidFill>
              </a:rPr>
              <a:t> 화살표 색상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Link </a:t>
            </a:r>
            <a:r>
              <a:rPr lang="ko-KR" altLang="en-US" sz="1000" dirty="0">
                <a:solidFill>
                  <a:schemeClr val="tx1"/>
                </a:solidFill>
              </a:rPr>
              <a:t>마우스 </a:t>
            </a:r>
            <a:r>
              <a:rPr lang="ko-KR" altLang="en-US" sz="1000" dirty="0" err="1">
                <a:solidFill>
                  <a:schemeClr val="tx1"/>
                </a:solidFill>
              </a:rPr>
              <a:t>호버시</a:t>
            </a:r>
            <a:r>
              <a:rPr lang="ko-KR" altLang="en-US" sz="1000" dirty="0">
                <a:solidFill>
                  <a:schemeClr val="tx1"/>
                </a:solidFill>
              </a:rPr>
              <a:t> 상단에 타원 의 색상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7C335F2-176D-4EAE-E8A0-148C0963FD0E}"/>
              </a:ext>
            </a:extLst>
          </p:cNvPr>
          <p:cNvSpPr/>
          <p:nvPr/>
        </p:nvSpPr>
        <p:spPr>
          <a:xfrm>
            <a:off x="5481591" y="379842"/>
            <a:ext cx="5946101" cy="65578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현재 해당 화면은 </a:t>
            </a:r>
            <a:r>
              <a:rPr lang="en-US" altLang="ko-KR" sz="1000" dirty="0">
                <a:solidFill>
                  <a:schemeClr val="tx1"/>
                </a:solidFill>
              </a:rPr>
              <a:t>Light Theme </a:t>
            </a:r>
            <a:r>
              <a:rPr lang="ko-KR" altLang="en-US" sz="1000" dirty="0">
                <a:solidFill>
                  <a:schemeClr val="tx1"/>
                </a:solidFill>
              </a:rPr>
              <a:t>를 기준으로 구현함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Dark Theme</a:t>
            </a:r>
            <a:r>
              <a:rPr lang="ko-KR" altLang="en-US" sz="1000" b="1" dirty="0">
                <a:solidFill>
                  <a:schemeClr val="tx1"/>
                </a:solidFill>
              </a:rPr>
              <a:t>에 맞는 색상도 요청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C8BE64-C3F7-5FAA-2E13-29DB1DF2419D}"/>
              </a:ext>
            </a:extLst>
          </p:cNvPr>
          <p:cNvSpPr txBox="1"/>
          <p:nvPr/>
        </p:nvSpPr>
        <p:spPr>
          <a:xfrm>
            <a:off x="175490" y="105177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 Mode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AF61D01-59AD-3511-3F51-BCAA169C133F}"/>
              </a:ext>
            </a:extLst>
          </p:cNvPr>
          <p:cNvCxnSpPr>
            <a:cxnSpLocks/>
          </p:cNvCxnSpPr>
          <p:nvPr/>
        </p:nvCxnSpPr>
        <p:spPr>
          <a:xfrm flipH="1">
            <a:off x="7283063" y="1968497"/>
            <a:ext cx="387738" cy="2058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0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F6007D-07C1-01D9-D582-7D521308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618"/>
            <a:ext cx="12192000" cy="5598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C37A00-1ACD-6BC0-7900-C3D5F56C6411}"/>
              </a:ext>
            </a:extLst>
          </p:cNvPr>
          <p:cNvSpPr txBox="1"/>
          <p:nvPr/>
        </p:nvSpPr>
        <p:spPr>
          <a:xfrm>
            <a:off x="175490" y="10517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Edit Mode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1A8A9A2-9D68-2A0B-755E-79A63DA60907}"/>
              </a:ext>
            </a:extLst>
          </p:cNvPr>
          <p:cNvSpPr/>
          <p:nvPr/>
        </p:nvSpPr>
        <p:spPr>
          <a:xfrm>
            <a:off x="2676237" y="1454725"/>
            <a:ext cx="3687618" cy="65578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ko-KR" sz="1000" dirty="0">
                <a:solidFill>
                  <a:schemeClr val="tx1"/>
                </a:solidFill>
              </a:rPr>
            </a:b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- Icon </a:t>
            </a:r>
            <a:r>
              <a:rPr lang="ko-KR" altLang="en-US" sz="1000" dirty="0">
                <a:solidFill>
                  <a:schemeClr val="tx1"/>
                </a:solidFill>
              </a:rPr>
              <a:t>요청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왼쪽 부터 </a:t>
            </a:r>
            <a:r>
              <a:rPr lang="en-US" altLang="ko-KR" sz="1000" dirty="0">
                <a:solidFill>
                  <a:schemeClr val="tx1"/>
                </a:solidFill>
              </a:rPr>
              <a:t>top</a:t>
            </a:r>
            <a:r>
              <a:rPr lang="ko-KR" altLang="en-US" sz="1000" dirty="0">
                <a:solidFill>
                  <a:schemeClr val="tx1"/>
                </a:solidFill>
              </a:rPr>
              <a:t>정렬</a:t>
            </a:r>
            <a:r>
              <a:rPr lang="en-US" altLang="ko-KR" sz="1000" dirty="0">
                <a:solidFill>
                  <a:schemeClr val="tx1"/>
                </a:solidFill>
              </a:rPr>
              <a:t>, bottom, left, right, auto,</a:t>
            </a:r>
            <a:r>
              <a:rPr lang="ko-KR" altLang="en-US" sz="1000" dirty="0">
                <a:solidFill>
                  <a:schemeClr val="tx1"/>
                </a:solidFill>
              </a:rPr>
              <a:t> 정렬을 의미</a:t>
            </a:r>
            <a:br>
              <a:rPr lang="en-US" altLang="ko-KR" sz="1000" dirty="0">
                <a:solidFill>
                  <a:schemeClr val="tx1"/>
                </a:solidFill>
              </a:rPr>
            </a:b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075E88-6E40-E3EB-9006-70025A267C2A}"/>
              </a:ext>
            </a:extLst>
          </p:cNvPr>
          <p:cNvSpPr/>
          <p:nvPr/>
        </p:nvSpPr>
        <p:spPr>
          <a:xfrm>
            <a:off x="346365" y="1454725"/>
            <a:ext cx="2329872" cy="65578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Edit Mode</a:t>
            </a:r>
            <a:r>
              <a:rPr lang="ko-KR" altLang="en-US" sz="1000" dirty="0">
                <a:solidFill>
                  <a:schemeClr val="tx1"/>
                </a:solidFill>
              </a:rPr>
              <a:t>에서 </a:t>
            </a:r>
            <a:r>
              <a:rPr lang="en-US" altLang="ko-KR" sz="1000" dirty="0">
                <a:solidFill>
                  <a:schemeClr val="tx1"/>
                </a:solidFill>
              </a:rPr>
              <a:t>Button </a:t>
            </a:r>
            <a:r>
              <a:rPr lang="ko-KR" altLang="en-US" sz="1000" dirty="0">
                <a:solidFill>
                  <a:schemeClr val="tx1"/>
                </a:solidFill>
              </a:rPr>
              <a:t>색상을 달리 하면 좋겠음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추천 부탁드립니다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2BE415-045E-F773-F8A3-C952FF1B9FB9}"/>
              </a:ext>
            </a:extLst>
          </p:cNvPr>
          <p:cNvSpPr/>
          <p:nvPr/>
        </p:nvSpPr>
        <p:spPr>
          <a:xfrm>
            <a:off x="5481591" y="379842"/>
            <a:ext cx="5946101" cy="65578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현재 해당 화면은 </a:t>
            </a:r>
            <a:r>
              <a:rPr lang="en-US" altLang="ko-KR" sz="1000" dirty="0">
                <a:solidFill>
                  <a:schemeClr val="tx1"/>
                </a:solidFill>
              </a:rPr>
              <a:t>Light Theme </a:t>
            </a:r>
            <a:r>
              <a:rPr lang="ko-KR" altLang="en-US" sz="1000" dirty="0">
                <a:solidFill>
                  <a:schemeClr val="tx1"/>
                </a:solidFill>
              </a:rPr>
              <a:t>를 기준으로 구현함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Dark Theme</a:t>
            </a:r>
            <a:r>
              <a:rPr lang="ko-KR" altLang="en-US" sz="1000" b="1" dirty="0">
                <a:solidFill>
                  <a:schemeClr val="tx1"/>
                </a:solidFill>
              </a:rPr>
              <a:t>에 맞는 색상도 요청</a:t>
            </a:r>
          </a:p>
        </p:txBody>
      </p:sp>
    </p:spTree>
    <p:extLst>
      <p:ext uri="{BB962C8B-B14F-4D97-AF65-F5344CB8AC3E}">
        <p14:creationId xmlns:p14="http://schemas.microsoft.com/office/powerpoint/2010/main" val="294347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F9F7F-D01F-AF25-F3B0-44762A778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2BE21D-A73D-B8EE-F46D-C8ADB27EB353}"/>
              </a:ext>
            </a:extLst>
          </p:cNvPr>
          <p:cNvSpPr txBox="1"/>
          <p:nvPr/>
        </p:nvSpPr>
        <p:spPr>
          <a:xfrm>
            <a:off x="175490" y="105177"/>
            <a:ext cx="338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 Mode -&gt; Deep Topology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511064-9D41-86B5-838B-610326AF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0" y="474509"/>
            <a:ext cx="7432109" cy="47682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703487-5918-7FEB-2319-F6F4C70F4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9226"/>
            <a:ext cx="12192000" cy="453877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65D4EAF-2E6E-963F-641F-9CF104BCE2A3}"/>
              </a:ext>
            </a:extLst>
          </p:cNvPr>
          <p:cNvCxnSpPr>
            <a:cxnSpLocks/>
          </p:cNvCxnSpPr>
          <p:nvPr/>
        </p:nvCxnSpPr>
        <p:spPr>
          <a:xfrm>
            <a:off x="6031345" y="1754909"/>
            <a:ext cx="1576254" cy="1246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F6938D-1000-803D-0474-0C02F049A04B}"/>
              </a:ext>
            </a:extLst>
          </p:cNvPr>
          <p:cNvSpPr/>
          <p:nvPr/>
        </p:nvSpPr>
        <p:spPr>
          <a:xfrm>
            <a:off x="7931728" y="1427017"/>
            <a:ext cx="3687618" cy="65578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Deep Topology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Main Background </a:t>
            </a:r>
            <a:r>
              <a:rPr lang="ko-KR" altLang="en-US" sz="1000" dirty="0">
                <a:solidFill>
                  <a:schemeClr val="tx1"/>
                </a:solidFill>
              </a:rPr>
              <a:t>색상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Close Button </a:t>
            </a:r>
            <a:r>
              <a:rPr lang="ko-KR" altLang="en-US" sz="1000" dirty="0">
                <a:solidFill>
                  <a:schemeClr val="tx1"/>
                </a:solidFill>
              </a:rPr>
              <a:t>색상</a:t>
            </a:r>
            <a:br>
              <a:rPr lang="en-US" altLang="ko-KR" sz="1000" dirty="0">
                <a:solidFill>
                  <a:schemeClr val="tx1"/>
                </a:solidFill>
              </a:rPr>
            </a:b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C8AA3B-3904-12E8-5144-A5BD6A0EB801}"/>
              </a:ext>
            </a:extLst>
          </p:cNvPr>
          <p:cNvCxnSpPr>
            <a:cxnSpLocks/>
          </p:cNvCxnSpPr>
          <p:nvPr/>
        </p:nvCxnSpPr>
        <p:spPr>
          <a:xfrm flipV="1">
            <a:off x="8017164" y="1623291"/>
            <a:ext cx="397163" cy="1614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C6488F4-E6AE-BF31-2560-3BF19B7D04E4}"/>
              </a:ext>
            </a:extLst>
          </p:cNvPr>
          <p:cNvCxnSpPr>
            <a:cxnSpLocks/>
          </p:cNvCxnSpPr>
          <p:nvPr/>
        </p:nvCxnSpPr>
        <p:spPr>
          <a:xfrm flipH="1" flipV="1">
            <a:off x="9033164" y="1856509"/>
            <a:ext cx="2105891" cy="1145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5ED027-1B3C-B871-EB86-ECC6272D83BD}"/>
              </a:ext>
            </a:extLst>
          </p:cNvPr>
          <p:cNvSpPr/>
          <p:nvPr/>
        </p:nvSpPr>
        <p:spPr>
          <a:xfrm>
            <a:off x="5481591" y="379842"/>
            <a:ext cx="5946101" cy="65578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현재 해당 화면은 </a:t>
            </a:r>
            <a:r>
              <a:rPr lang="en-US" altLang="ko-KR" sz="1000" dirty="0">
                <a:solidFill>
                  <a:schemeClr val="tx1"/>
                </a:solidFill>
              </a:rPr>
              <a:t>Light Theme </a:t>
            </a:r>
            <a:r>
              <a:rPr lang="ko-KR" altLang="en-US" sz="1000" dirty="0">
                <a:solidFill>
                  <a:schemeClr val="tx1"/>
                </a:solidFill>
              </a:rPr>
              <a:t>를 기준으로 구현함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Dark Theme</a:t>
            </a:r>
            <a:r>
              <a:rPr lang="ko-KR" altLang="en-US" sz="1000" b="1" dirty="0">
                <a:solidFill>
                  <a:schemeClr val="tx1"/>
                </a:solidFill>
              </a:rPr>
              <a:t>에 맞는 색상도 요청</a:t>
            </a:r>
          </a:p>
        </p:txBody>
      </p:sp>
    </p:spTree>
    <p:extLst>
      <p:ext uri="{BB962C8B-B14F-4D97-AF65-F5344CB8AC3E}">
        <p14:creationId xmlns:p14="http://schemas.microsoft.com/office/powerpoint/2010/main" val="382648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B6E8B44-2826-8242-5351-09F4FD8D9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3" y="794328"/>
            <a:ext cx="6552559" cy="4156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0E2F1C-B9A5-7E84-5038-88C4A637A683}"/>
              </a:ext>
            </a:extLst>
          </p:cNvPr>
          <p:cNvSpPr txBox="1"/>
          <p:nvPr/>
        </p:nvSpPr>
        <p:spPr>
          <a:xfrm>
            <a:off x="175490" y="105177"/>
            <a:ext cx="333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View Mode -&gt; Near Topology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A7D26F-D360-34DD-4A15-F38E96AFE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3449"/>
            <a:ext cx="12192000" cy="430937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6B698D-1CED-D47C-3345-E9516E3D2244}"/>
              </a:ext>
            </a:extLst>
          </p:cNvPr>
          <p:cNvSpPr/>
          <p:nvPr/>
        </p:nvSpPr>
        <p:spPr>
          <a:xfrm>
            <a:off x="7931728" y="1427017"/>
            <a:ext cx="3687618" cy="65578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Near Topology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Main Background </a:t>
            </a:r>
            <a:r>
              <a:rPr lang="ko-KR" altLang="en-US" sz="1000" dirty="0">
                <a:solidFill>
                  <a:schemeClr val="tx1"/>
                </a:solidFill>
              </a:rPr>
              <a:t>색상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Close Button </a:t>
            </a:r>
            <a:r>
              <a:rPr lang="ko-KR" altLang="en-US" sz="1000" dirty="0">
                <a:solidFill>
                  <a:schemeClr val="tx1"/>
                </a:solidFill>
              </a:rPr>
              <a:t>색상</a:t>
            </a:r>
            <a:br>
              <a:rPr lang="en-US" altLang="ko-KR" sz="1000" dirty="0">
                <a:solidFill>
                  <a:schemeClr val="tx1"/>
                </a:solidFill>
              </a:rPr>
            </a:b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4EBB7B-6828-1813-67A2-611DA791099C}"/>
              </a:ext>
            </a:extLst>
          </p:cNvPr>
          <p:cNvSpPr/>
          <p:nvPr/>
        </p:nvSpPr>
        <p:spPr>
          <a:xfrm>
            <a:off x="5481591" y="379842"/>
            <a:ext cx="5946101" cy="65578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현재 해당 화면은 </a:t>
            </a:r>
            <a:r>
              <a:rPr lang="en-US" altLang="ko-KR" sz="1000" dirty="0">
                <a:solidFill>
                  <a:schemeClr val="tx1"/>
                </a:solidFill>
              </a:rPr>
              <a:t>Light Theme </a:t>
            </a:r>
            <a:r>
              <a:rPr lang="ko-KR" altLang="en-US" sz="1000" dirty="0">
                <a:solidFill>
                  <a:schemeClr val="tx1"/>
                </a:solidFill>
              </a:rPr>
              <a:t>를 기준으로 구현함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b="1" dirty="0">
                <a:solidFill>
                  <a:schemeClr val="tx1"/>
                </a:solidFill>
              </a:rPr>
              <a:t>Dark Theme</a:t>
            </a:r>
            <a:r>
              <a:rPr lang="ko-KR" altLang="en-US" sz="1000" b="1" dirty="0">
                <a:solidFill>
                  <a:schemeClr val="tx1"/>
                </a:solidFill>
              </a:rPr>
              <a:t>에 맞는 색상도 요청</a:t>
            </a:r>
          </a:p>
        </p:txBody>
      </p:sp>
    </p:spTree>
    <p:extLst>
      <p:ext uri="{BB962C8B-B14F-4D97-AF65-F5344CB8AC3E}">
        <p14:creationId xmlns:p14="http://schemas.microsoft.com/office/powerpoint/2010/main" val="223409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242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박병민</dc:creator>
  <cp:lastModifiedBy>박병민</cp:lastModifiedBy>
  <cp:revision>1</cp:revision>
  <dcterms:created xsi:type="dcterms:W3CDTF">2025-06-14T06:46:57Z</dcterms:created>
  <dcterms:modified xsi:type="dcterms:W3CDTF">2025-06-14T07:07:21Z</dcterms:modified>
</cp:coreProperties>
</file>