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32E2-B9FC-4B0C-1A33-21CAD43D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688C6-A572-B4A0-8F08-A16FB6EA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DC69F-9654-976F-C486-B429454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F953A-EA94-D6EC-562E-51B45C38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4375F-80CC-3838-9FD7-8524FFA7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8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E2C1-6267-1335-C846-C9D379EF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0C653-115D-256D-AD01-C2C2E8B01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A4F6F-F0E8-CD90-D483-DF9F418D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DA49F-45AF-EF87-76F9-66E7CEED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CF24A-BE47-9531-504C-61EBD9E9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7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15027-0CE5-3293-D431-BE8092312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24DD2-05CB-45E8-D405-D8FE6FA4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96028-92A4-0C36-5452-958BBF81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1B1BF-F666-E027-B4AB-BB01C47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118BD-44A9-DBC0-BCF6-1D72C75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401A-50E9-BEF4-9678-E7E137C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DF788-B65E-1347-243C-8CDEF370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1692A-0DC4-0826-A5FA-A1834DC5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4FD5B-B7DE-A3B0-B40E-751676F3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26E5-6E24-67A9-A24E-3586BC8C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C144-1451-C346-22C4-7E4B5C6F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90DA8-C936-FFDC-4F5A-09DCAFB5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9426E-9C26-6F10-5D1E-2695358A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1BA9F-5F0A-FDE8-FCAE-F0965F83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AD6F8-E5E2-D7D4-6EAC-ECDB6442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47AE-DA2B-A72D-EF89-2097124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0B846-F29B-D0C1-BBD0-728658CA3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C0B1A-A017-E729-1DC1-90904F03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BC4DA-3F7E-BF7F-3574-05BC3904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FCA8B-2333-BA4B-E97A-8415394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7725E-34D3-7753-BC7D-7FB59AAF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1D4E-402C-8044-99A4-06BC363E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F59BB-CF91-56CF-D671-B6DB5D1C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3E394-9E3F-5A0A-0F25-EE27B680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891AF-5A18-951C-E05E-8B566FFEC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7FD82-F00D-1A64-6BE5-BBF963B37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980EB-AC23-EE08-C75B-4392BA26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E17D57-40BD-7D12-13E7-72C68F5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AA018-098A-AC2A-2984-2331F8F4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C46A1-BE02-9FD2-B179-D98CB88D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F0FDC-A981-92BD-6704-90138DD2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D1066C-044F-02B3-3215-CEE46A06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802BFF-DE46-91BF-1817-9647AD0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61784C-69E6-911C-CA89-7B959A4F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3D43E6-D8CB-221B-2A0E-84706D7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83B9A-68BF-026A-7F94-46EB524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8988-FEAA-A226-55C1-FC32D84F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A2D01-0DAA-A903-F2D8-8C7C2C44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0F851-347F-7B85-3268-45F84A23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A2A0-9FAB-58A0-BF4A-06E511B9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D23BC-E279-8E74-52FE-449B15D0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B9BE4-5F65-008E-BCC8-9C15F5F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6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6BC99-8F86-61AE-DF37-6B848671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D36BB-B252-1105-8D1C-25A12BD4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4ED5F-336F-10C1-6913-8371587A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A27B9-768E-2FCD-51A5-6077DD6D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D4230-02B3-FCF2-2FD1-2BE1E98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E0FD8-AC8A-ACFA-34EC-FB046FEB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10804C-4D24-97A9-C24C-82C84E6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799DE-D0F6-6503-8A7F-B51C818B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FFC8D-7357-7F42-3B4B-C878FDDA5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56168-18D0-40E6-A230-3D7D55AE345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49CCE-7072-23D3-BB84-DAAD349D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CB383-952E-3559-3A2E-CE98E46F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B4052-95D5-4C27-AEDE-D246D90E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89CB9-9293-3A44-0704-71E685417468}"/>
              </a:ext>
            </a:extLst>
          </p:cNvPr>
          <p:cNvSpPr txBox="1"/>
          <p:nvPr/>
        </p:nvSpPr>
        <p:spPr>
          <a:xfrm>
            <a:off x="484095" y="242047"/>
            <a:ext cx="70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사이드 메뉴 변경으로 인한 아이콘 제작 요청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CE7B62-4633-5268-9CA8-21E8DB35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518"/>
            <a:ext cx="2663586" cy="5338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8B8E94-7E64-6725-B595-BA59E38A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5" y="1882588"/>
            <a:ext cx="2972113" cy="4733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0F5C54-38E7-4551-5CB7-D84D252C22D6}"/>
              </a:ext>
            </a:extLst>
          </p:cNvPr>
          <p:cNvSpPr/>
          <p:nvPr/>
        </p:nvSpPr>
        <p:spPr>
          <a:xfrm>
            <a:off x="-1" y="4484318"/>
            <a:ext cx="484096" cy="3382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C4B8F-95B1-7B25-DA40-86D20F7713C8}"/>
              </a:ext>
            </a:extLst>
          </p:cNvPr>
          <p:cNvSpPr txBox="1"/>
          <p:nvPr/>
        </p:nvSpPr>
        <p:spPr>
          <a:xfrm>
            <a:off x="4146115" y="1251958"/>
            <a:ext cx="498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메뉴가 단일 기능을 하는 형태의 메뉴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A057D-B75C-FD25-737C-F063FEFD228D}"/>
              </a:ext>
            </a:extLst>
          </p:cNvPr>
          <p:cNvSpPr txBox="1"/>
          <p:nvPr/>
        </p:nvSpPr>
        <p:spPr>
          <a:xfrm>
            <a:off x="4146115" y="1892537"/>
            <a:ext cx="498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메뉴별 아이콘이 필요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3C16D-FD5C-B070-54E9-895C856807D1}"/>
              </a:ext>
            </a:extLst>
          </p:cNvPr>
          <p:cNvSpPr txBox="1"/>
          <p:nvPr/>
        </p:nvSpPr>
        <p:spPr>
          <a:xfrm>
            <a:off x="4146114" y="2708817"/>
            <a:ext cx="787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아이콘은 기본 사이드 메뉴에 나타나고</a:t>
            </a:r>
            <a:endParaRPr lang="en-US" altLang="ko-KR" dirty="0"/>
          </a:p>
          <a:p>
            <a:r>
              <a:rPr lang="ko-KR" altLang="en-US" dirty="0"/>
              <a:t>화면 크기나 설정으로 인해 나타나지 않은 메뉴는 </a:t>
            </a:r>
            <a:r>
              <a:rPr lang="en-US" altLang="ko-KR" dirty="0"/>
              <a:t>More </a:t>
            </a:r>
            <a:r>
              <a:rPr lang="ko-KR" altLang="en-US" dirty="0"/>
              <a:t>아이콘에 마우스 올려놓으면 추가 화면으로 나타나는데</a:t>
            </a:r>
            <a:r>
              <a:rPr lang="en-US" altLang="ko-KR" dirty="0"/>
              <a:t>, </a:t>
            </a:r>
            <a:r>
              <a:rPr lang="ko-KR" altLang="en-US" dirty="0"/>
              <a:t>해당 화면에서도 사이드 메뉴에서 사용했던 아이콘 사용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27502-B3C3-2621-E972-D46A42808CB5}"/>
              </a:ext>
            </a:extLst>
          </p:cNvPr>
          <p:cNvSpPr txBox="1"/>
          <p:nvPr/>
        </p:nvSpPr>
        <p:spPr>
          <a:xfrm>
            <a:off x="4146114" y="4396508"/>
            <a:ext cx="78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아이콘 다른 색상을 사용하여 되도록 </a:t>
            </a:r>
            <a:r>
              <a:rPr lang="en-US" altLang="ko-KR" dirty="0"/>
              <a:t>fill, stroke</a:t>
            </a:r>
            <a:r>
              <a:rPr lang="ko-KR" altLang="en-US" dirty="0"/>
              <a:t>는 </a:t>
            </a:r>
            <a:r>
              <a:rPr lang="en-US" altLang="ko-KR" dirty="0" err="1"/>
              <a:t>currentColor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2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2DE8-DD03-A3A0-9EB8-0FF8D92E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ko-KR" altLang="en-US" dirty="0"/>
              <a:t>메뉴 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D41231-0AFD-AC6C-63D3-CDDDA792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67622"/>
              </p:ext>
            </p:extLst>
          </p:nvPr>
        </p:nvGraphicFramePr>
        <p:xfrm>
          <a:off x="729293" y="1474706"/>
          <a:ext cx="10794651" cy="44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619">
                  <a:extLst>
                    <a:ext uri="{9D8B030D-6E8A-4147-A177-3AD203B41FA5}">
                      <a16:colId xmlns:a16="http://schemas.microsoft.com/office/drawing/2014/main" val="1891894391"/>
                    </a:ext>
                  </a:extLst>
                </a:gridCol>
                <a:gridCol w="6375748">
                  <a:extLst>
                    <a:ext uri="{9D8B030D-6E8A-4147-A177-3AD203B41FA5}">
                      <a16:colId xmlns:a16="http://schemas.microsoft.com/office/drawing/2014/main" val="268269103"/>
                    </a:ext>
                  </a:extLst>
                </a:gridCol>
                <a:gridCol w="1340284">
                  <a:extLst>
                    <a:ext uri="{9D8B030D-6E8A-4147-A177-3AD203B41FA5}">
                      <a16:colId xmlns:a16="http://schemas.microsoft.com/office/drawing/2014/main" val="3927194830"/>
                    </a:ext>
                  </a:extLst>
                </a:gridCol>
              </a:tblGrid>
              <a:tr h="539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67704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Dashboard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</a:t>
                      </a:r>
                      <a:r>
                        <a:rPr lang="ko-KR" altLang="en-US" dirty="0"/>
                        <a:t>정보에 대한 실시간 차트를 보는 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5601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 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 이미지와 비슷한 육각형이 </a:t>
                      </a:r>
                      <a:r>
                        <a:rPr lang="ko-KR" altLang="en-US" dirty="0" err="1"/>
                        <a:t>모여있는</a:t>
                      </a:r>
                      <a:r>
                        <a:rPr lang="ko-KR" altLang="en-US" dirty="0"/>
                        <a:t> 아이콘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7335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일일 통계 데이터를 보는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13069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차트를 조회하여 보는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차트 관련 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43583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Visitor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방문자 정보 조회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사람관련 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21597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 정보를 보는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데이터가 오가는 형태의 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70204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Xlog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비고 이미지와 비슷한 차트에 여러 점이 찍힌 형태의 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3857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26C0BF9-DE01-A990-E453-4E79916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38" y="2639630"/>
            <a:ext cx="1318906" cy="491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AE1C57-C36F-5883-F8E7-8576E74F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899" y="5348868"/>
            <a:ext cx="1354059" cy="4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EC742-4D61-7D73-5F4B-E6711ADD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CD0B-807B-5179-73DF-26B4EF84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ko-KR" altLang="en-US" dirty="0"/>
              <a:t>메뉴 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6AD3CC-4D1A-CAB8-B94F-BFD854B47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09648"/>
              </p:ext>
            </p:extLst>
          </p:nvPr>
        </p:nvGraphicFramePr>
        <p:xfrm>
          <a:off x="729293" y="1474706"/>
          <a:ext cx="10794651" cy="436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619">
                  <a:extLst>
                    <a:ext uri="{9D8B030D-6E8A-4147-A177-3AD203B41FA5}">
                      <a16:colId xmlns:a16="http://schemas.microsoft.com/office/drawing/2014/main" val="1891894391"/>
                    </a:ext>
                  </a:extLst>
                </a:gridCol>
                <a:gridCol w="6375748">
                  <a:extLst>
                    <a:ext uri="{9D8B030D-6E8A-4147-A177-3AD203B41FA5}">
                      <a16:colId xmlns:a16="http://schemas.microsoft.com/office/drawing/2014/main" val="268269103"/>
                    </a:ext>
                  </a:extLst>
                </a:gridCol>
                <a:gridCol w="1340284">
                  <a:extLst>
                    <a:ext uri="{9D8B030D-6E8A-4147-A177-3AD203B41FA5}">
                      <a16:colId xmlns:a16="http://schemas.microsoft.com/office/drawing/2014/main" val="3927194830"/>
                    </a:ext>
                  </a:extLst>
                </a:gridCol>
              </a:tblGrid>
              <a:tr h="539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67704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</a:t>
                      </a:r>
                      <a:r>
                        <a:rPr lang="ko-KR" altLang="en-US" dirty="0"/>
                        <a:t>관련 데이터 </a:t>
                      </a:r>
                      <a:r>
                        <a:rPr lang="ko-KR" altLang="en-US" dirty="0" err="1"/>
                        <a:t>보는화면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관련 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5601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에러를 보는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7335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Enduser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데이터 통계를 보는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13069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Experience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경험 데이터 통계를 </a:t>
                      </a:r>
                      <a:r>
                        <a:rPr lang="ko-KR" altLang="en-US" dirty="0" err="1"/>
                        <a:t>보는화면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43583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Script 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브라우저 에러를 </a:t>
                      </a:r>
                      <a:r>
                        <a:rPr lang="ko-KR" altLang="en-US" dirty="0" err="1"/>
                        <a:t>보느</a:t>
                      </a:r>
                      <a:r>
                        <a:rPr lang="ko-KR" altLang="en-US" dirty="0"/>
                        <a:t>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21597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쿠버네티스</a:t>
                      </a:r>
                      <a:r>
                        <a:rPr lang="ko-KR" altLang="en-US" dirty="0"/>
                        <a:t> 이벤트 로그를 보는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70204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r>
                        <a:rPr lang="ko-KR" altLang="en-US" dirty="0"/>
                        <a:t> 관련하여 복수의 </a:t>
                      </a:r>
                      <a:r>
                        <a:rPr lang="en-US" altLang="ko-KR" dirty="0" err="1"/>
                        <a:t>Xlog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차트를 보는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97A4-9105-DAF7-DE95-19E6BB45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2AF09-00FF-9C55-70DB-EDED4EE6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ko-KR" altLang="en-US" dirty="0"/>
              <a:t>메뉴 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19C67E-ED74-1D98-3B07-6CB6532E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75630"/>
              </p:ext>
            </p:extLst>
          </p:nvPr>
        </p:nvGraphicFramePr>
        <p:xfrm>
          <a:off x="729293" y="1474706"/>
          <a:ext cx="10794651" cy="436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619">
                  <a:extLst>
                    <a:ext uri="{9D8B030D-6E8A-4147-A177-3AD203B41FA5}">
                      <a16:colId xmlns:a16="http://schemas.microsoft.com/office/drawing/2014/main" val="1891894391"/>
                    </a:ext>
                  </a:extLst>
                </a:gridCol>
                <a:gridCol w="6375748">
                  <a:extLst>
                    <a:ext uri="{9D8B030D-6E8A-4147-A177-3AD203B41FA5}">
                      <a16:colId xmlns:a16="http://schemas.microsoft.com/office/drawing/2014/main" val="268269103"/>
                    </a:ext>
                  </a:extLst>
                </a:gridCol>
                <a:gridCol w="1340284">
                  <a:extLst>
                    <a:ext uri="{9D8B030D-6E8A-4147-A177-3AD203B41FA5}">
                      <a16:colId xmlns:a16="http://schemas.microsoft.com/office/drawing/2014/main" val="3927194830"/>
                    </a:ext>
                  </a:extLst>
                </a:gridCol>
              </a:tblGrid>
              <a:tr h="539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67704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r>
                        <a:rPr lang="ko-KR" altLang="en-US" dirty="0"/>
                        <a:t>관련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로그를 보는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5601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추이비교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차트를 비교하는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7335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Topology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노드가 연결된 형태의 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13069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43583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21597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70204"/>
                  </a:ext>
                </a:extLst>
              </a:tr>
              <a:tr h="5466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98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201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메뉴 목록</vt:lpstr>
      <vt:lpstr>메뉴 목록</vt:lpstr>
      <vt:lpstr>메뉴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김태현</dc:creator>
  <cp:lastModifiedBy>김태현</cp:lastModifiedBy>
  <cp:revision>3</cp:revision>
  <dcterms:created xsi:type="dcterms:W3CDTF">2025-05-27T08:16:22Z</dcterms:created>
  <dcterms:modified xsi:type="dcterms:W3CDTF">2025-05-29T01:17:14Z</dcterms:modified>
</cp:coreProperties>
</file>