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5266" r:id="rId2"/>
  </p:sldMasterIdLst>
  <p:notesMasterIdLst>
    <p:notesMasterId r:id="rId11"/>
  </p:notesMasterIdLst>
  <p:handoutMasterIdLst>
    <p:handoutMasterId r:id="rId12"/>
  </p:handoutMasterIdLst>
  <p:sldIdLst>
    <p:sldId id="563" r:id="rId3"/>
    <p:sldId id="573" r:id="rId4"/>
    <p:sldId id="567" r:id="rId5"/>
    <p:sldId id="568" r:id="rId6"/>
    <p:sldId id="569" r:id="rId7"/>
    <p:sldId id="570" r:id="rId8"/>
    <p:sldId id="571" r:id="rId9"/>
    <p:sldId id="572" r:id="rId10"/>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bhinav Gupta" initials="AG"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DDDD"/>
    <a:srgbClr val="002E8A"/>
    <a:srgbClr val="660066"/>
    <a:srgbClr val="FFFF00"/>
    <a:srgbClr val="3229E3"/>
    <a:srgbClr val="005A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03" autoAdjust="0"/>
    <p:restoredTop sz="67281" autoAdjust="0"/>
  </p:normalViewPr>
  <p:slideViewPr>
    <p:cSldViewPr snapToGrid="0">
      <p:cViewPr>
        <p:scale>
          <a:sx n="100" d="100"/>
          <a:sy n="100" d="100"/>
        </p:scale>
        <p:origin x="-684" y="174"/>
      </p:cViewPr>
      <p:guideLst>
        <p:guide orient="horz" pos="2160"/>
        <p:guide pos="2880"/>
      </p:guideLst>
    </p:cSldViewPr>
  </p:slideViewPr>
  <p:outlineViewPr>
    <p:cViewPr>
      <p:scale>
        <a:sx n="33" d="100"/>
        <a:sy n="33" d="100"/>
      </p:scale>
      <p:origin x="0" y="942"/>
    </p:cViewPr>
  </p:outlineViewPr>
  <p:notesTextViewPr>
    <p:cViewPr>
      <p:scale>
        <a:sx n="100" d="100"/>
        <a:sy n="100" d="100"/>
      </p:scale>
      <p:origin x="0" y="0"/>
    </p:cViewPr>
  </p:notesTextViewPr>
  <p:sorterViewPr>
    <p:cViewPr>
      <p:scale>
        <a:sx n="100" d="100"/>
        <a:sy n="100" d="100"/>
      </p:scale>
      <p:origin x="0" y="14844"/>
    </p:cViewPr>
  </p:sorterViewPr>
  <p:notesViewPr>
    <p:cSldViewPr snapToGrid="0">
      <p:cViewPr varScale="1">
        <p:scale>
          <a:sx n="54" d="100"/>
          <a:sy n="54" d="100"/>
        </p:scale>
        <p:origin x="-2760"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621"/>
          </a:xfrm>
          <a:prstGeom prst="rect">
            <a:avLst/>
          </a:prstGeom>
        </p:spPr>
        <p:txBody>
          <a:bodyPr vert="horz" lIns="92747" tIns="46373" rIns="92747" bIns="46373"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970339" y="0"/>
            <a:ext cx="3038475" cy="465621"/>
          </a:xfrm>
          <a:prstGeom prst="rect">
            <a:avLst/>
          </a:prstGeom>
        </p:spPr>
        <p:txBody>
          <a:bodyPr vert="horz" wrap="square" lIns="92747" tIns="46373" rIns="92747" bIns="46373" numCol="1" anchor="t" anchorCtr="0" compatLnSpc="1">
            <a:prstTxWarp prst="textNoShape">
              <a:avLst/>
            </a:prstTxWarp>
          </a:bodyPr>
          <a:lstStyle>
            <a:lvl1pPr algn="r">
              <a:defRPr sz="1200">
                <a:latin typeface="Calibri" pitchFamily="34" charset="0"/>
                <a:ea typeface="ＭＳ Ｐゴシック" pitchFamily="34" charset="-128"/>
                <a:cs typeface="+mn-cs"/>
              </a:defRPr>
            </a:lvl1pPr>
          </a:lstStyle>
          <a:p>
            <a:pPr>
              <a:defRPr/>
            </a:pPr>
            <a:fld id="{415DA1D1-D03D-4375-A945-1CFD6DADE9D2}" type="datetimeFigureOut">
              <a:rPr lang="en-US"/>
              <a:pPr>
                <a:defRPr/>
              </a:pPr>
              <a:t>8/19/2013</a:t>
            </a:fld>
            <a:endParaRPr lang="en-US"/>
          </a:p>
        </p:txBody>
      </p:sp>
      <p:sp>
        <p:nvSpPr>
          <p:cNvPr id="4" name="Footer Placeholder 3"/>
          <p:cNvSpPr>
            <a:spLocks noGrp="1"/>
          </p:cNvSpPr>
          <p:nvPr>
            <p:ph type="ftr" sz="quarter" idx="2"/>
          </p:nvPr>
        </p:nvSpPr>
        <p:spPr>
          <a:xfrm>
            <a:off x="0" y="8829180"/>
            <a:ext cx="3038475" cy="465621"/>
          </a:xfrm>
          <a:prstGeom prst="rect">
            <a:avLst/>
          </a:prstGeom>
        </p:spPr>
        <p:txBody>
          <a:bodyPr vert="horz" lIns="92747" tIns="46373" rIns="92747" bIns="46373"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970339" y="8829180"/>
            <a:ext cx="3038475" cy="465621"/>
          </a:xfrm>
          <a:prstGeom prst="rect">
            <a:avLst/>
          </a:prstGeom>
        </p:spPr>
        <p:txBody>
          <a:bodyPr vert="horz" wrap="square" lIns="92747" tIns="46373" rIns="92747" bIns="46373" numCol="1" anchor="b" anchorCtr="0" compatLnSpc="1">
            <a:prstTxWarp prst="textNoShape">
              <a:avLst/>
            </a:prstTxWarp>
          </a:bodyPr>
          <a:lstStyle>
            <a:lvl1pPr algn="r">
              <a:defRPr sz="1200">
                <a:latin typeface="Calibri" pitchFamily="34" charset="0"/>
                <a:ea typeface="ＭＳ Ｐゴシック" pitchFamily="34" charset="-128"/>
                <a:cs typeface="+mn-cs"/>
              </a:defRPr>
            </a:lvl1pPr>
          </a:lstStyle>
          <a:p>
            <a:pPr>
              <a:defRPr/>
            </a:pPr>
            <a:fld id="{EE519DCF-141A-4C56-AD50-D44C373BD5FE}" type="slidenum">
              <a:rPr lang="en-US"/>
              <a:pPr>
                <a:defRPr/>
              </a:pPr>
              <a:t>‹#›</a:t>
            </a:fld>
            <a:endParaRPr lang="en-US"/>
          </a:p>
        </p:txBody>
      </p:sp>
    </p:spTree>
    <p:extLst>
      <p:ext uri="{BB962C8B-B14F-4D97-AF65-F5344CB8AC3E}">
        <p14:creationId xmlns:p14="http://schemas.microsoft.com/office/powerpoint/2010/main" val="19177667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621"/>
          </a:xfrm>
          <a:prstGeom prst="rect">
            <a:avLst/>
          </a:prstGeom>
        </p:spPr>
        <p:txBody>
          <a:bodyPr vert="horz" lIns="92747" tIns="46373" rIns="92747" bIns="46373"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970339" y="0"/>
            <a:ext cx="3038475" cy="465621"/>
          </a:xfrm>
          <a:prstGeom prst="rect">
            <a:avLst/>
          </a:prstGeom>
        </p:spPr>
        <p:txBody>
          <a:bodyPr vert="horz" wrap="square" lIns="92747" tIns="46373" rIns="92747" bIns="46373" numCol="1" anchor="t" anchorCtr="0" compatLnSpc="1">
            <a:prstTxWarp prst="textNoShape">
              <a:avLst/>
            </a:prstTxWarp>
          </a:bodyPr>
          <a:lstStyle>
            <a:lvl1pPr algn="r">
              <a:defRPr sz="1200">
                <a:latin typeface="Calibri" pitchFamily="34" charset="0"/>
                <a:ea typeface="ＭＳ Ｐゴシック" pitchFamily="34" charset="-128"/>
                <a:cs typeface="+mn-cs"/>
              </a:defRPr>
            </a:lvl1pPr>
          </a:lstStyle>
          <a:p>
            <a:pPr>
              <a:defRPr/>
            </a:pPr>
            <a:fld id="{5F10C0D8-0134-45B7-B8C0-9C35369F97BB}" type="datetimeFigureOut">
              <a:rPr lang="en-US"/>
              <a:pPr>
                <a:defRPr/>
              </a:pPr>
              <a:t>8/19/2013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2747" tIns="46373" rIns="92747" bIns="46373" rtlCol="0" anchor="ctr"/>
          <a:lstStyle/>
          <a:p>
            <a:pPr lvl="0"/>
            <a:endParaRPr lang="en-US" noProof="0" dirty="0"/>
          </a:p>
        </p:txBody>
      </p:sp>
      <p:sp>
        <p:nvSpPr>
          <p:cNvPr id="5" name="Notes Placeholder 4"/>
          <p:cNvSpPr>
            <a:spLocks noGrp="1"/>
          </p:cNvSpPr>
          <p:nvPr>
            <p:ph type="body" sz="quarter" idx="3"/>
          </p:nvPr>
        </p:nvSpPr>
        <p:spPr>
          <a:xfrm>
            <a:off x="701675" y="4416191"/>
            <a:ext cx="5607050" cy="4182580"/>
          </a:xfrm>
          <a:prstGeom prst="rect">
            <a:avLst/>
          </a:prstGeom>
        </p:spPr>
        <p:txBody>
          <a:bodyPr vert="horz" lIns="92747" tIns="46373" rIns="92747" bIns="46373"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180"/>
            <a:ext cx="3038475" cy="465621"/>
          </a:xfrm>
          <a:prstGeom prst="rect">
            <a:avLst/>
          </a:prstGeom>
        </p:spPr>
        <p:txBody>
          <a:bodyPr vert="horz" lIns="92747" tIns="46373" rIns="92747" bIns="46373"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970339" y="8829180"/>
            <a:ext cx="3038475" cy="465621"/>
          </a:xfrm>
          <a:prstGeom prst="rect">
            <a:avLst/>
          </a:prstGeom>
        </p:spPr>
        <p:txBody>
          <a:bodyPr vert="horz" wrap="square" lIns="92747" tIns="46373" rIns="92747" bIns="46373" numCol="1" anchor="b" anchorCtr="0" compatLnSpc="1">
            <a:prstTxWarp prst="textNoShape">
              <a:avLst/>
            </a:prstTxWarp>
          </a:bodyPr>
          <a:lstStyle>
            <a:lvl1pPr algn="r">
              <a:defRPr sz="1200">
                <a:latin typeface="Calibri" pitchFamily="34" charset="0"/>
                <a:ea typeface="ＭＳ Ｐゴシック" pitchFamily="34" charset="-128"/>
                <a:cs typeface="+mn-cs"/>
              </a:defRPr>
            </a:lvl1pPr>
          </a:lstStyle>
          <a:p>
            <a:pPr>
              <a:defRPr/>
            </a:pPr>
            <a:fld id="{CF83E1E8-1236-48DF-A029-25436B4D309E}" type="slidenum">
              <a:rPr lang="en-US"/>
              <a:pPr>
                <a:defRPr/>
              </a:pPr>
              <a:t>‹#›</a:t>
            </a:fld>
            <a:endParaRPr lang="en-US"/>
          </a:p>
        </p:txBody>
      </p:sp>
    </p:spTree>
    <p:extLst>
      <p:ext uri="{BB962C8B-B14F-4D97-AF65-F5344CB8AC3E}">
        <p14:creationId xmlns:p14="http://schemas.microsoft.com/office/powerpoint/2010/main" val="10139324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Rectangle 1"/>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Rectangle 2"/>
          <p:cNvSpPr/>
          <p:nvPr/>
        </p:nvSpPr>
        <p:spPr>
          <a:xfrm>
            <a:off x="-9525" y="5953125"/>
            <a:ext cx="2371725" cy="712788"/>
          </a:xfrm>
          <a:prstGeom prst="rect">
            <a:avLst/>
          </a:prstGeom>
          <a:solidFill>
            <a:schemeClr val="tx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4" name="Text Box 5"/>
          <p:cNvSpPr txBox="1">
            <a:spLocks noChangeArrowheads="1"/>
          </p:cNvSpPr>
          <p:nvPr userDrawn="1"/>
        </p:nvSpPr>
        <p:spPr bwMode="auto">
          <a:xfrm>
            <a:off x="3657600" y="6643688"/>
            <a:ext cx="1905000" cy="214312"/>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defRPr/>
            </a:pPr>
            <a:r>
              <a:rPr lang="en-US" sz="800" b="1" dirty="0" smtClean="0">
                <a:latin typeface="Calibri" pitchFamily="34" charset="0"/>
                <a:ea typeface="+mn-ea"/>
              </a:rPr>
              <a:t>Confidential and Proprietary</a:t>
            </a:r>
          </a:p>
        </p:txBody>
      </p:sp>
      <p:sp>
        <p:nvSpPr>
          <p:cNvPr id="5" name="Rectangle 4"/>
          <p:cNvSpPr/>
          <p:nvPr userDrawn="1"/>
        </p:nvSpPr>
        <p:spPr>
          <a:xfrm>
            <a:off x="0" y="1371600"/>
            <a:ext cx="914400" cy="990600"/>
          </a:xfrm>
          <a:prstGeom prst="rect">
            <a:avLst/>
          </a:prstGeom>
          <a:solidFill>
            <a:schemeClr val="tx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914400" y="1371600"/>
            <a:ext cx="8229600" cy="9906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userDrawn="1"/>
        </p:nvSpPr>
        <p:spPr>
          <a:xfrm>
            <a:off x="2362200" y="5943600"/>
            <a:ext cx="6781800" cy="712788"/>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91400" y="30163"/>
            <a:ext cx="1447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262372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Slide Number Placeholder 4"/>
          <p:cNvSpPr txBox="1">
            <a:spLocks noGrp="1"/>
          </p:cNvSpPr>
          <p:nvPr userDrawn="1"/>
        </p:nvSpPr>
        <p:spPr bwMode="auto">
          <a:xfrm>
            <a:off x="0" y="6503988"/>
            <a:ext cx="304800" cy="365125"/>
          </a:xfrm>
          <a:prstGeom prst="rect">
            <a:avLst/>
          </a:prstGeom>
          <a:noFill/>
          <a:ln>
            <a:noFill/>
          </a:ln>
          <a:extLst/>
        </p:spPr>
        <p:txBody>
          <a:bodyPr wrap="none"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fld id="{0E41D9CD-0222-4B4F-9355-C06066F72C26}" type="slidenum">
              <a:rPr lang="en-US" sz="1000" smtClean="0">
                <a:latin typeface="Calibri" pitchFamily="34" charset="0"/>
              </a:rPr>
              <a:pPr algn="r">
                <a:defRPr/>
              </a:pPr>
              <a:t>‹#›</a:t>
            </a:fld>
            <a:endParaRPr lang="en-US" sz="1000" smtClean="0">
              <a:latin typeface="Calibri" pitchFamily="34" charset="0"/>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6096000" y="6340475"/>
            <a:ext cx="26670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ＭＳ Ｐゴシック" pitchFamily="34" charset="-128"/>
                <a:cs typeface="+mn-cs"/>
              </a:defRPr>
            </a:lvl1pPr>
          </a:lstStyle>
          <a:p>
            <a:pPr>
              <a:defRPr/>
            </a:pPr>
            <a:fld id="{62872F53-9600-4595-AE70-EFDDB8CDABE3}" type="datetime1">
              <a:rPr lang="en-US" smtClean="0"/>
              <a:pPr>
                <a:defRPr/>
              </a:pPr>
              <a:t>8/19/2013</a:t>
            </a:fld>
            <a:endParaRPr lang="en-US"/>
          </a:p>
        </p:txBody>
      </p:sp>
      <p:sp>
        <p:nvSpPr>
          <p:cNvPr id="6" name="Footer Placeholder 4"/>
          <p:cNvSpPr>
            <a:spLocks noGrp="1"/>
          </p:cNvSpPr>
          <p:nvPr>
            <p:ph type="ftr" sz="quarter" idx="11"/>
          </p:nvPr>
        </p:nvSpPr>
        <p:spPr>
          <a:xfrm>
            <a:off x="609600" y="6340475"/>
            <a:ext cx="5421313"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Tree>
    <p:extLst>
      <p:ext uri="{BB962C8B-B14F-4D97-AF65-F5344CB8AC3E}">
        <p14:creationId xmlns:p14="http://schemas.microsoft.com/office/powerpoint/2010/main" val="173506632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Slide Number Placeholder 4"/>
          <p:cNvSpPr txBox="1">
            <a:spLocks noGrp="1"/>
          </p:cNvSpPr>
          <p:nvPr userDrawn="1"/>
        </p:nvSpPr>
        <p:spPr bwMode="auto">
          <a:xfrm>
            <a:off x="0" y="6503988"/>
            <a:ext cx="304800" cy="365125"/>
          </a:xfrm>
          <a:prstGeom prst="rect">
            <a:avLst/>
          </a:prstGeom>
          <a:noFill/>
          <a:ln>
            <a:noFill/>
          </a:ln>
          <a:extLst/>
        </p:spPr>
        <p:txBody>
          <a:bodyPr wrap="none"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fld id="{CBEFCA8F-6DA1-48BD-A855-7A384AA67DB7}" type="slidenum">
              <a:rPr lang="en-US" sz="1000" smtClean="0">
                <a:latin typeface="Calibri" pitchFamily="34" charset="0"/>
              </a:rPr>
              <a:pPr algn="r">
                <a:defRPr/>
              </a:pPr>
              <a:t>‹#›</a:t>
            </a:fld>
            <a:endParaRPr lang="en-US" sz="1000" smtClean="0">
              <a:latin typeface="Calibri" pitchFamily="34" charset="0"/>
            </a:endParaRPr>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a:off x="6553200" y="6248400"/>
            <a:ext cx="22098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ＭＳ Ｐゴシック" pitchFamily="34" charset="-128"/>
                <a:cs typeface="+mn-cs"/>
              </a:defRPr>
            </a:lvl1pPr>
          </a:lstStyle>
          <a:p>
            <a:pPr>
              <a:defRPr/>
            </a:pPr>
            <a:fld id="{5981210E-03E6-4EBC-96CB-22D10B62C44E}" type="datetime1">
              <a:rPr lang="en-US" smtClean="0"/>
              <a:pPr>
                <a:defRPr/>
              </a:pPr>
              <a:t>8/19/2013</a:t>
            </a:fld>
            <a:endParaRPr lang="en-US"/>
          </a:p>
        </p:txBody>
      </p:sp>
      <p:sp>
        <p:nvSpPr>
          <p:cNvPr id="9" name="Footer Placeholder 4"/>
          <p:cNvSpPr>
            <a:spLocks noGrp="1"/>
          </p:cNvSpPr>
          <p:nvPr>
            <p:ph type="ftr" sz="quarter" idx="11"/>
          </p:nvPr>
        </p:nvSpPr>
        <p:spPr>
          <a:xfrm>
            <a:off x="457200" y="6248400"/>
            <a:ext cx="5573713"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10"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336D9A6C-3F38-431C-A00A-6287485F4A4D}" type="slidenum">
              <a:rPr lang="en-US"/>
              <a:pPr>
                <a:defRPr/>
              </a:pPr>
              <a:t>‹#›</a:t>
            </a:fld>
            <a:endParaRPr lang="en-US"/>
          </a:p>
        </p:txBody>
      </p:sp>
    </p:spTree>
    <p:extLst>
      <p:ext uri="{BB962C8B-B14F-4D97-AF65-F5344CB8AC3E}">
        <p14:creationId xmlns:p14="http://schemas.microsoft.com/office/powerpoint/2010/main" val="9945670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1"/>
          <p:cNvGrpSpPr/>
          <p:nvPr userDrawn="1"/>
        </p:nvGrpSpPr>
        <p:grpSpPr>
          <a:xfrm>
            <a:off x="186673" y="4153360"/>
            <a:ext cx="5850572" cy="478039"/>
            <a:chOff x="136736" y="6255526"/>
            <a:chExt cx="5320865" cy="434758"/>
          </a:xfrm>
          <a:solidFill>
            <a:srgbClr val="E36803"/>
          </a:solidFill>
        </p:grpSpPr>
        <p:sp>
          <p:nvSpPr>
            <p:cNvPr id="6" name="Rectangle 5"/>
            <p:cNvSpPr/>
            <p:nvPr/>
          </p:nvSpPr>
          <p:spPr bwMode="auto">
            <a:xfrm>
              <a:off x="136736" y="6255526"/>
              <a:ext cx="107154" cy="434758"/>
            </a:xfrm>
            <a:prstGeom prst="rect">
              <a:avLst/>
            </a:prstGeom>
            <a:grpFill/>
            <a:ln w="9525" cap="flat" cmpd="sng" algn="ctr">
              <a:noFill/>
              <a:prstDash val="solid"/>
              <a:round/>
              <a:headEnd type="none" w="med" len="med"/>
              <a:tailEnd type="none" w="med" len="med"/>
            </a:ln>
            <a:effectLst/>
          </p:spPr>
          <p:txBody>
            <a:bodyPr/>
            <a:lstStyle/>
            <a:p>
              <a:pPr eaLnBrk="0" hangingPunct="0">
                <a:defRPr/>
              </a:pPr>
              <a:endParaRPr lang="en-US" sz="1200" dirty="0">
                <a:solidFill>
                  <a:srgbClr val="000000"/>
                </a:solidFill>
                <a:latin typeface="Arial" pitchFamily="34" charset="0"/>
                <a:ea typeface="+mn-ea"/>
              </a:endParaRPr>
            </a:p>
          </p:txBody>
        </p:sp>
        <p:sp>
          <p:nvSpPr>
            <p:cNvPr id="7" name="Rectangle 6"/>
            <p:cNvSpPr/>
            <p:nvPr/>
          </p:nvSpPr>
          <p:spPr bwMode="auto">
            <a:xfrm>
              <a:off x="247828" y="6412419"/>
              <a:ext cx="5209773" cy="120972"/>
            </a:xfrm>
            <a:prstGeom prst="rect">
              <a:avLst/>
            </a:prstGeom>
            <a:grpFill/>
            <a:ln w="9525" cap="flat" cmpd="sng" algn="ctr">
              <a:noFill/>
              <a:prstDash val="solid"/>
              <a:round/>
              <a:headEnd type="none" w="med" len="med"/>
              <a:tailEnd type="none" w="med" len="med"/>
            </a:ln>
            <a:effectLst/>
          </p:spPr>
          <p:txBody>
            <a:bodyPr/>
            <a:lstStyle/>
            <a:p>
              <a:pPr eaLnBrk="0" hangingPunct="0">
                <a:defRPr/>
              </a:pPr>
              <a:endParaRPr lang="en-US" sz="1200">
                <a:solidFill>
                  <a:srgbClr val="000000"/>
                </a:solidFill>
                <a:latin typeface="Arial" pitchFamily="34" charset="0"/>
                <a:ea typeface="+mn-ea"/>
              </a:endParaRPr>
            </a:p>
          </p:txBody>
        </p:sp>
      </p:grpSp>
      <p:sp>
        <p:nvSpPr>
          <p:cNvPr id="3074" name="Rectangle 2"/>
          <p:cNvSpPr>
            <a:spLocks noGrp="1" noChangeArrowheads="1"/>
          </p:cNvSpPr>
          <p:nvPr>
            <p:ph type="ctrTitle"/>
          </p:nvPr>
        </p:nvSpPr>
        <p:spPr>
          <a:xfrm>
            <a:off x="264918" y="2377867"/>
            <a:ext cx="6774859" cy="542747"/>
          </a:xfrm>
        </p:spPr>
        <p:txBody>
          <a:bodyPr/>
          <a:lstStyle>
            <a:lvl1pPr algn="l" rtl="0" eaLnBrk="1" fontAlgn="base" hangingPunct="1">
              <a:lnSpc>
                <a:spcPct val="85000"/>
              </a:lnSpc>
              <a:spcBef>
                <a:spcPct val="30000"/>
              </a:spcBef>
              <a:spcAft>
                <a:spcPct val="0"/>
              </a:spcAft>
              <a:defRPr lang="en-US" sz="2800" b="1" dirty="0">
                <a:solidFill>
                  <a:schemeClr val="tx1"/>
                </a:solidFill>
                <a:latin typeface="+mj-lt"/>
                <a:ea typeface="+mj-ea"/>
                <a:cs typeface="+mj-cs"/>
              </a:defRPr>
            </a:lvl1pPr>
          </a:lstStyle>
          <a:p>
            <a:r>
              <a:rPr lang="en-US" dirty="0"/>
              <a:t>Click to edit Master title style</a:t>
            </a:r>
          </a:p>
        </p:txBody>
      </p:sp>
      <p:sp>
        <p:nvSpPr>
          <p:cNvPr id="3075" name="Rectangle 3"/>
          <p:cNvSpPr>
            <a:spLocks noGrp="1" noChangeArrowheads="1"/>
          </p:cNvSpPr>
          <p:nvPr>
            <p:ph type="subTitle" idx="1"/>
          </p:nvPr>
        </p:nvSpPr>
        <p:spPr>
          <a:xfrm>
            <a:off x="264918" y="2907916"/>
            <a:ext cx="6774859" cy="358716"/>
          </a:xfrm>
        </p:spPr>
        <p:txBody>
          <a:bodyPr/>
          <a:lstStyle>
            <a:lvl1pPr marL="0" indent="0" algn="l" rtl="0" eaLnBrk="1" fontAlgn="base" hangingPunct="1">
              <a:lnSpc>
                <a:spcPct val="85000"/>
              </a:lnSpc>
              <a:spcBef>
                <a:spcPct val="30000"/>
              </a:spcBef>
              <a:spcAft>
                <a:spcPct val="0"/>
              </a:spcAft>
              <a:buFont typeface="Trebuchet MS" pitchFamily="34" charset="0"/>
              <a:buNone/>
              <a:defRPr lang="en-US" sz="2400" dirty="0">
                <a:solidFill>
                  <a:schemeClr val="tx1"/>
                </a:solidFill>
                <a:latin typeface="+mn-lt"/>
                <a:ea typeface="+mn-ea"/>
                <a:cs typeface="+mn-cs"/>
              </a:defRPr>
            </a:lvl1pPr>
          </a:lstStyle>
          <a:p>
            <a:r>
              <a:rPr lang="en-US" dirty="0"/>
              <a:t>Click to edit Master subtitle style</a:t>
            </a:r>
          </a:p>
        </p:txBody>
      </p:sp>
    </p:spTree>
    <p:extLst>
      <p:ext uri="{BB962C8B-B14F-4D97-AF65-F5344CB8AC3E}">
        <p14:creationId xmlns:p14="http://schemas.microsoft.com/office/powerpoint/2010/main" val="759164631"/>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4" name="Group 11"/>
          <p:cNvGrpSpPr/>
          <p:nvPr userDrawn="1"/>
        </p:nvGrpSpPr>
        <p:grpSpPr>
          <a:xfrm>
            <a:off x="263790" y="6428194"/>
            <a:ext cx="7745473" cy="225992"/>
            <a:chOff x="136736" y="6255526"/>
            <a:chExt cx="14900530" cy="434758"/>
          </a:xfrm>
          <a:solidFill>
            <a:schemeClr val="tx2"/>
          </a:solidFill>
        </p:grpSpPr>
        <p:sp>
          <p:nvSpPr>
            <p:cNvPr id="5" name="Rectangle 4"/>
            <p:cNvSpPr/>
            <p:nvPr/>
          </p:nvSpPr>
          <p:spPr bwMode="auto">
            <a:xfrm>
              <a:off x="136736" y="6255526"/>
              <a:ext cx="107154" cy="434758"/>
            </a:xfrm>
            <a:prstGeom prst="rect">
              <a:avLst/>
            </a:prstGeom>
            <a:grpFill/>
            <a:ln w="9525" cap="flat" cmpd="sng" algn="ctr">
              <a:noFill/>
              <a:prstDash val="solid"/>
              <a:round/>
              <a:headEnd type="none" w="med" len="med"/>
              <a:tailEnd type="none" w="med" len="med"/>
            </a:ln>
            <a:effectLst/>
          </p:spPr>
          <p:txBody>
            <a:bodyPr/>
            <a:lstStyle/>
            <a:p>
              <a:pPr eaLnBrk="0" hangingPunct="0">
                <a:defRPr/>
              </a:pPr>
              <a:endParaRPr lang="en-US" sz="1200" dirty="0">
                <a:solidFill>
                  <a:srgbClr val="000000"/>
                </a:solidFill>
                <a:latin typeface="Arial" pitchFamily="34" charset="0"/>
                <a:ea typeface="+mn-ea"/>
              </a:endParaRPr>
            </a:p>
          </p:txBody>
        </p:sp>
        <p:sp>
          <p:nvSpPr>
            <p:cNvPr id="7" name="Rectangle 6"/>
            <p:cNvSpPr/>
            <p:nvPr/>
          </p:nvSpPr>
          <p:spPr bwMode="auto">
            <a:xfrm>
              <a:off x="247828" y="6405076"/>
              <a:ext cx="14789438" cy="115655"/>
            </a:xfrm>
            <a:prstGeom prst="rect">
              <a:avLst/>
            </a:prstGeom>
            <a:grpFill/>
            <a:ln w="9525" cap="flat" cmpd="sng" algn="ctr">
              <a:noFill/>
              <a:prstDash val="solid"/>
              <a:round/>
              <a:headEnd type="none" w="med" len="med"/>
              <a:tailEnd type="none" w="med" len="med"/>
            </a:ln>
            <a:effectLst/>
          </p:spPr>
          <p:txBody>
            <a:bodyPr/>
            <a:lstStyle/>
            <a:p>
              <a:pPr eaLnBrk="0" hangingPunct="0">
                <a:defRPr/>
              </a:pPr>
              <a:endParaRPr lang="en-US" sz="1200">
                <a:solidFill>
                  <a:srgbClr val="000000"/>
                </a:solidFill>
                <a:latin typeface="Arial" pitchFamily="34" charset="0"/>
                <a:ea typeface="+mn-ea"/>
              </a:endParaRPr>
            </a:p>
          </p:txBody>
        </p:sp>
      </p:grpSp>
      <p:sp>
        <p:nvSpPr>
          <p:cNvPr id="2" name="Title 1"/>
          <p:cNvSpPr>
            <a:spLocks noGrp="1"/>
          </p:cNvSpPr>
          <p:nvPr>
            <p:ph type="title"/>
          </p:nvPr>
        </p:nvSpPr>
        <p:spPr>
          <a:xfrm>
            <a:off x="265175" y="0"/>
            <a:ext cx="8583549" cy="909638"/>
          </a:xfrm>
          <a:noFill/>
          <a:ln w="9525">
            <a:noFill/>
            <a:miter lim="800000"/>
            <a:headEnd/>
            <a:tailEnd/>
          </a:ln>
        </p:spPr>
        <p:txBody>
          <a:bodyPr/>
          <a:lstStyle>
            <a:lvl1pPr algn="l" rtl="0" eaLnBrk="0" fontAlgn="base" hangingPunct="0">
              <a:lnSpc>
                <a:spcPct val="85000"/>
              </a:lnSpc>
              <a:spcBef>
                <a:spcPct val="30000"/>
              </a:spcBef>
              <a:spcAft>
                <a:spcPct val="0"/>
              </a:spcAft>
              <a:defRPr lang="en-US" sz="2200" b="1" dirty="0">
                <a:solidFill>
                  <a:schemeClr val="tx1"/>
                </a:solidFill>
                <a:latin typeface="+mj-lt"/>
                <a:ea typeface="+mj-ea"/>
                <a:cs typeface="+mj-cs"/>
              </a:defRPr>
            </a:lvl1pPr>
          </a:lstStyle>
          <a:p>
            <a:pPr lvl="0"/>
            <a:r>
              <a:rPr lang="en-US" dirty="0" smtClean="0"/>
              <a:t>Click to edit Master title style</a:t>
            </a:r>
            <a:endParaRPr lang="en-US" dirty="0"/>
          </a:p>
        </p:txBody>
      </p:sp>
      <p:sp>
        <p:nvSpPr>
          <p:cNvPr id="6" name="Text Placeholder 5"/>
          <p:cNvSpPr>
            <a:spLocks noGrp="1"/>
          </p:cNvSpPr>
          <p:nvPr>
            <p:ph type="body" sz="quarter" idx="11"/>
          </p:nvPr>
        </p:nvSpPr>
        <p:spPr>
          <a:xfrm>
            <a:off x="268287" y="938213"/>
            <a:ext cx="8580437" cy="561803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25"/>
          <p:cNvSpPr>
            <a:spLocks noGrp="1" noChangeArrowheads="1"/>
          </p:cNvSpPr>
          <p:nvPr>
            <p:ph type="sldNum" sz="quarter" idx="12"/>
          </p:nvPr>
        </p:nvSpPr>
        <p:spPr/>
        <p:txBody>
          <a:bodyPr/>
          <a:lstStyle>
            <a:lvl1pPr eaLnBrk="1" hangingPunct="1">
              <a:defRPr/>
            </a:lvl1pPr>
          </a:lstStyle>
          <a:p>
            <a:pPr>
              <a:defRPr/>
            </a:pPr>
            <a:fld id="{9DD6D610-7F9A-42AE-B7D9-5A5C27787E78}" type="slidenum">
              <a:rPr lang="en-US"/>
              <a:pPr>
                <a:defRPr/>
              </a:pPr>
              <a:t>‹#›</a:t>
            </a:fld>
            <a:endParaRPr lang="en-US"/>
          </a:p>
        </p:txBody>
      </p:sp>
      <p:sp>
        <p:nvSpPr>
          <p:cNvPr id="9" name="Slide Number Placeholder 3"/>
          <p:cNvSpPr txBox="1">
            <a:spLocks/>
          </p:cNvSpPr>
          <p:nvPr userDrawn="1"/>
        </p:nvSpPr>
        <p:spPr>
          <a:xfrm>
            <a:off x="6851175" y="6566051"/>
            <a:ext cx="1173707" cy="236774"/>
          </a:xfrm>
          <a:prstGeom prst="rect">
            <a:avLst/>
          </a:prstGeom>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b="1" kern="1200">
                <a:solidFill>
                  <a:srgbClr val="000000"/>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r>
              <a:rPr lang="en-US" dirty="0" smtClean="0"/>
              <a:t>CONFIDENTIAL</a:t>
            </a:r>
            <a:endParaRPr lang="en-US" dirty="0"/>
          </a:p>
        </p:txBody>
      </p:sp>
    </p:spTree>
    <p:extLst>
      <p:ext uri="{BB962C8B-B14F-4D97-AF65-F5344CB8AC3E}">
        <p14:creationId xmlns:p14="http://schemas.microsoft.com/office/powerpoint/2010/main" val="3880402123"/>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a:off x="255588" y="5984875"/>
            <a:ext cx="761841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700">
                <a:solidFill>
                  <a:srgbClr val="4B4B4B"/>
                </a:solidFill>
              </a:rPr>
              <a:t>©2012 Western Union Holdings, Inc. All Rights Reserved.  The WESTERN UNION name, logo, trade name, trade dress and related trademarks and service marks, owned by Western Union Holdings, Inc., are registered and/or used in the U.S. and many foreign countries.  This material is proprietary to Western Union and cannot be used, reproduced, copied, displayed, distributed or used to prepare derivative works without the prior written consent of Western Union. </a:t>
            </a:r>
          </a:p>
        </p:txBody>
      </p:sp>
      <p:grpSp>
        <p:nvGrpSpPr>
          <p:cNvPr id="5" name="Group 11"/>
          <p:cNvGrpSpPr/>
          <p:nvPr userDrawn="1"/>
        </p:nvGrpSpPr>
        <p:grpSpPr>
          <a:xfrm>
            <a:off x="263790" y="6428194"/>
            <a:ext cx="7745473" cy="225992"/>
            <a:chOff x="136736" y="6255526"/>
            <a:chExt cx="14900530" cy="434758"/>
          </a:xfrm>
          <a:solidFill>
            <a:schemeClr val="tx2"/>
          </a:solidFill>
        </p:grpSpPr>
        <p:sp>
          <p:nvSpPr>
            <p:cNvPr id="6" name="Rectangle 5"/>
            <p:cNvSpPr/>
            <p:nvPr/>
          </p:nvSpPr>
          <p:spPr bwMode="auto">
            <a:xfrm>
              <a:off x="136736" y="6255526"/>
              <a:ext cx="107154" cy="434758"/>
            </a:xfrm>
            <a:prstGeom prst="rect">
              <a:avLst/>
            </a:prstGeom>
            <a:grpFill/>
            <a:ln w="9525" cap="flat" cmpd="sng" algn="ctr">
              <a:noFill/>
              <a:prstDash val="solid"/>
              <a:round/>
              <a:headEnd type="none" w="med" len="med"/>
              <a:tailEnd type="none" w="med" len="med"/>
            </a:ln>
            <a:effectLst/>
          </p:spPr>
          <p:txBody>
            <a:bodyPr/>
            <a:lstStyle/>
            <a:p>
              <a:pPr eaLnBrk="0" hangingPunct="0">
                <a:defRPr/>
              </a:pPr>
              <a:endParaRPr lang="en-US" sz="1200" dirty="0">
                <a:solidFill>
                  <a:srgbClr val="000000"/>
                </a:solidFill>
                <a:latin typeface="Arial" pitchFamily="34" charset="0"/>
                <a:ea typeface="+mn-ea"/>
              </a:endParaRPr>
            </a:p>
          </p:txBody>
        </p:sp>
        <p:sp>
          <p:nvSpPr>
            <p:cNvPr id="9" name="Rectangle 8"/>
            <p:cNvSpPr/>
            <p:nvPr/>
          </p:nvSpPr>
          <p:spPr bwMode="auto">
            <a:xfrm>
              <a:off x="247828" y="6405076"/>
              <a:ext cx="14789438" cy="115655"/>
            </a:xfrm>
            <a:prstGeom prst="rect">
              <a:avLst/>
            </a:prstGeom>
            <a:grpFill/>
            <a:ln w="9525" cap="flat" cmpd="sng" algn="ctr">
              <a:noFill/>
              <a:prstDash val="solid"/>
              <a:round/>
              <a:headEnd type="none" w="med" len="med"/>
              <a:tailEnd type="none" w="med" len="med"/>
            </a:ln>
            <a:effectLst/>
          </p:spPr>
          <p:txBody>
            <a:bodyPr/>
            <a:lstStyle/>
            <a:p>
              <a:pPr eaLnBrk="0" hangingPunct="0">
                <a:defRPr/>
              </a:pPr>
              <a:endParaRPr lang="en-US" sz="1200">
                <a:solidFill>
                  <a:srgbClr val="000000"/>
                </a:solidFill>
                <a:latin typeface="Arial" pitchFamily="34" charset="0"/>
                <a:ea typeface="+mn-ea"/>
              </a:endParaRPr>
            </a:p>
          </p:txBody>
        </p:sp>
      </p:grpSp>
      <p:sp>
        <p:nvSpPr>
          <p:cNvPr id="7" name="Text Placeholder 6"/>
          <p:cNvSpPr>
            <a:spLocks noGrp="1"/>
          </p:cNvSpPr>
          <p:nvPr>
            <p:ph type="body" sz="quarter" idx="11"/>
          </p:nvPr>
        </p:nvSpPr>
        <p:spPr>
          <a:xfrm>
            <a:off x="268288" y="938213"/>
            <a:ext cx="8580437" cy="57308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2"/>
          <p:cNvSpPr>
            <a:spLocks noGrp="1" noChangeArrowheads="1"/>
          </p:cNvSpPr>
          <p:nvPr>
            <p:ph type="title"/>
          </p:nvPr>
        </p:nvSpPr>
        <p:spPr bwMode="auto">
          <a:xfrm>
            <a:off x="257270" y="0"/>
            <a:ext cx="8580437" cy="909638"/>
          </a:xfrm>
          <a:prstGeom prst="rect">
            <a:avLst/>
          </a:prstGeom>
          <a:noFill/>
          <a:ln w="9525">
            <a:noFill/>
            <a:miter lim="800000"/>
            <a:headEnd/>
            <a:tailEnd/>
          </a:ln>
        </p:spPr>
        <p:txBody>
          <a:bodyPr/>
          <a:lstStyle>
            <a:lvl1pPr algn="l" rtl="0" eaLnBrk="0" fontAlgn="base" hangingPunct="0">
              <a:lnSpc>
                <a:spcPct val="85000"/>
              </a:lnSpc>
              <a:spcBef>
                <a:spcPct val="30000"/>
              </a:spcBef>
              <a:spcAft>
                <a:spcPct val="0"/>
              </a:spcAft>
              <a:defRPr lang="en-US" sz="2200" b="1" dirty="0" smtClean="0">
                <a:solidFill>
                  <a:schemeClr val="tx1"/>
                </a:solidFill>
                <a:latin typeface="+mj-lt"/>
                <a:ea typeface="+mj-ea"/>
                <a:cs typeface="+mj-cs"/>
              </a:defRPr>
            </a:lvl1pPr>
          </a:lstStyle>
          <a:p>
            <a:pPr lvl="0"/>
            <a:r>
              <a:rPr lang="en-US" dirty="0" smtClean="0"/>
              <a:t>Click to edit Master title style</a:t>
            </a:r>
          </a:p>
        </p:txBody>
      </p:sp>
      <p:sp>
        <p:nvSpPr>
          <p:cNvPr id="10" name="Rectangle 25"/>
          <p:cNvSpPr>
            <a:spLocks noGrp="1" noChangeArrowheads="1"/>
          </p:cNvSpPr>
          <p:nvPr>
            <p:ph type="sldNum" sz="quarter" idx="12"/>
          </p:nvPr>
        </p:nvSpPr>
        <p:spPr/>
        <p:txBody>
          <a:bodyPr/>
          <a:lstStyle>
            <a:lvl1pPr eaLnBrk="1" hangingPunct="1">
              <a:defRPr/>
            </a:lvl1pPr>
          </a:lstStyle>
          <a:p>
            <a:pPr>
              <a:defRPr/>
            </a:pPr>
            <a:fld id="{FA2A9DD1-719C-4D46-8CDF-4B37200E1C25}" type="slidenum">
              <a:rPr lang="en-US"/>
              <a:pPr>
                <a:defRPr/>
              </a:pPr>
              <a:t>‹#›</a:t>
            </a:fld>
            <a:endParaRPr lang="en-US"/>
          </a:p>
        </p:txBody>
      </p:sp>
      <p:sp>
        <p:nvSpPr>
          <p:cNvPr id="12" name="Slide Number Placeholder 3"/>
          <p:cNvSpPr txBox="1">
            <a:spLocks/>
          </p:cNvSpPr>
          <p:nvPr userDrawn="1"/>
        </p:nvSpPr>
        <p:spPr>
          <a:xfrm>
            <a:off x="6851175" y="6566051"/>
            <a:ext cx="1173707" cy="236774"/>
          </a:xfrm>
          <a:prstGeom prst="rect">
            <a:avLst/>
          </a:prstGeom>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b="1" kern="1200">
                <a:solidFill>
                  <a:srgbClr val="000000"/>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r>
              <a:rPr lang="en-US" dirty="0" smtClean="0"/>
              <a:t>CONFIDENTIAL</a:t>
            </a:r>
            <a:endParaRPr lang="en-US" dirty="0"/>
          </a:p>
        </p:txBody>
      </p:sp>
    </p:spTree>
    <p:extLst>
      <p:ext uri="{BB962C8B-B14F-4D97-AF65-F5344CB8AC3E}">
        <p14:creationId xmlns:p14="http://schemas.microsoft.com/office/powerpoint/2010/main" val="3439597019"/>
      </p:ext>
    </p:extLst>
  </p:cSld>
  <p:clrMapOvr>
    <a:masterClrMapping/>
  </p:clrMapOvr>
  <p:transition spd="med">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a:off x="255588" y="5984875"/>
            <a:ext cx="76184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700">
                <a:solidFill>
                  <a:srgbClr val="4B4B4B"/>
                </a:solidFill>
              </a:rPr>
              <a:t>©2012 Western Union Holdings, Inc. All Rights Reserved.  The WESTERN UNION name, logo, trade name, trade dress and related trademarks and service marks, owned by Western Union Holdings, Inc., are registered and/or used in the U.S. and many foreign countries.  This material is proprietary to Western Union and cannot be used, reproduced, copied, displayed, distributed or used to prepare derivative works without the prior written consent of Western Union. This information piece shall not be considered an offer; final terms shall be reflected in the Agreement signed by both parties.</a:t>
            </a:r>
          </a:p>
        </p:txBody>
      </p:sp>
      <p:grpSp>
        <p:nvGrpSpPr>
          <p:cNvPr id="5" name="Group 11"/>
          <p:cNvGrpSpPr/>
          <p:nvPr userDrawn="1"/>
        </p:nvGrpSpPr>
        <p:grpSpPr>
          <a:xfrm>
            <a:off x="263790" y="6428194"/>
            <a:ext cx="7745473" cy="225992"/>
            <a:chOff x="136736" y="6255526"/>
            <a:chExt cx="14900530" cy="434758"/>
          </a:xfrm>
          <a:solidFill>
            <a:schemeClr val="tx2"/>
          </a:solidFill>
        </p:grpSpPr>
        <p:sp>
          <p:nvSpPr>
            <p:cNvPr id="7" name="Rectangle 6"/>
            <p:cNvSpPr/>
            <p:nvPr/>
          </p:nvSpPr>
          <p:spPr bwMode="auto">
            <a:xfrm>
              <a:off x="136736" y="6255526"/>
              <a:ext cx="107154" cy="434758"/>
            </a:xfrm>
            <a:prstGeom prst="rect">
              <a:avLst/>
            </a:prstGeom>
            <a:grpFill/>
            <a:ln w="9525" cap="flat" cmpd="sng" algn="ctr">
              <a:noFill/>
              <a:prstDash val="solid"/>
              <a:round/>
              <a:headEnd type="none" w="med" len="med"/>
              <a:tailEnd type="none" w="med" len="med"/>
            </a:ln>
            <a:effectLst/>
          </p:spPr>
          <p:txBody>
            <a:bodyPr/>
            <a:lstStyle/>
            <a:p>
              <a:pPr eaLnBrk="0" hangingPunct="0">
                <a:defRPr/>
              </a:pPr>
              <a:endParaRPr lang="en-US" sz="1200" dirty="0">
                <a:solidFill>
                  <a:srgbClr val="000000"/>
                </a:solidFill>
                <a:latin typeface="Arial" pitchFamily="34" charset="0"/>
                <a:ea typeface="+mn-ea"/>
              </a:endParaRPr>
            </a:p>
          </p:txBody>
        </p:sp>
        <p:sp>
          <p:nvSpPr>
            <p:cNvPr id="9" name="Rectangle 8"/>
            <p:cNvSpPr/>
            <p:nvPr/>
          </p:nvSpPr>
          <p:spPr bwMode="auto">
            <a:xfrm>
              <a:off x="247828" y="6405076"/>
              <a:ext cx="14789438" cy="115655"/>
            </a:xfrm>
            <a:prstGeom prst="rect">
              <a:avLst/>
            </a:prstGeom>
            <a:grpFill/>
            <a:ln w="9525" cap="flat" cmpd="sng" algn="ctr">
              <a:noFill/>
              <a:prstDash val="solid"/>
              <a:round/>
              <a:headEnd type="none" w="med" len="med"/>
              <a:tailEnd type="none" w="med" len="med"/>
            </a:ln>
            <a:effectLst/>
          </p:spPr>
          <p:txBody>
            <a:bodyPr/>
            <a:lstStyle/>
            <a:p>
              <a:pPr eaLnBrk="0" hangingPunct="0">
                <a:defRPr/>
              </a:pPr>
              <a:endParaRPr lang="en-US" sz="1200">
                <a:solidFill>
                  <a:srgbClr val="000000"/>
                </a:solidFill>
                <a:latin typeface="Arial" pitchFamily="34" charset="0"/>
                <a:ea typeface="+mn-ea"/>
              </a:endParaRPr>
            </a:p>
          </p:txBody>
        </p:sp>
      </p:grpSp>
      <p:sp>
        <p:nvSpPr>
          <p:cNvPr id="6" name="Rectangle 2"/>
          <p:cNvSpPr>
            <a:spLocks noGrp="1" noChangeArrowheads="1"/>
          </p:cNvSpPr>
          <p:nvPr>
            <p:ph type="title"/>
          </p:nvPr>
        </p:nvSpPr>
        <p:spPr bwMode="auto">
          <a:xfrm>
            <a:off x="265175" y="22034"/>
            <a:ext cx="8583549" cy="893763"/>
          </a:xfrm>
          <a:prstGeom prst="rect">
            <a:avLst/>
          </a:prstGeom>
          <a:noFill/>
          <a:ln w="9525">
            <a:noFill/>
            <a:miter lim="800000"/>
            <a:headEnd/>
            <a:tailEnd/>
          </a:ln>
        </p:spPr>
        <p:txBody>
          <a:bodyPr/>
          <a:lstStyle>
            <a:lvl1pPr algn="l" rtl="0" eaLnBrk="0" fontAlgn="base" hangingPunct="0">
              <a:lnSpc>
                <a:spcPct val="85000"/>
              </a:lnSpc>
              <a:spcBef>
                <a:spcPct val="30000"/>
              </a:spcBef>
              <a:spcAft>
                <a:spcPct val="0"/>
              </a:spcAft>
              <a:defRPr lang="en-US" sz="2200" b="1" dirty="0" smtClean="0">
                <a:solidFill>
                  <a:schemeClr val="tx1"/>
                </a:solidFill>
                <a:latin typeface="+mj-lt"/>
                <a:ea typeface="+mj-ea"/>
                <a:cs typeface="+mj-cs"/>
              </a:defRPr>
            </a:lvl1pPr>
          </a:lstStyle>
          <a:p>
            <a:pPr lvl="0"/>
            <a:r>
              <a:rPr lang="en-US" dirty="0" smtClean="0"/>
              <a:t>Click to edit Master title style</a:t>
            </a:r>
          </a:p>
        </p:txBody>
      </p:sp>
      <p:sp>
        <p:nvSpPr>
          <p:cNvPr id="8" name="Text Placeholder 6"/>
          <p:cNvSpPr>
            <a:spLocks noGrp="1"/>
          </p:cNvSpPr>
          <p:nvPr>
            <p:ph type="body" sz="quarter" idx="11"/>
          </p:nvPr>
        </p:nvSpPr>
        <p:spPr>
          <a:xfrm>
            <a:off x="268287" y="938213"/>
            <a:ext cx="8580437" cy="50371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25"/>
          <p:cNvSpPr>
            <a:spLocks noGrp="1" noChangeArrowheads="1"/>
          </p:cNvSpPr>
          <p:nvPr>
            <p:ph type="sldNum" sz="quarter" idx="12"/>
          </p:nvPr>
        </p:nvSpPr>
        <p:spPr/>
        <p:txBody>
          <a:bodyPr/>
          <a:lstStyle>
            <a:lvl1pPr eaLnBrk="1" hangingPunct="1">
              <a:defRPr/>
            </a:lvl1pPr>
          </a:lstStyle>
          <a:p>
            <a:pPr>
              <a:defRPr/>
            </a:pPr>
            <a:fld id="{F0E6D520-1D77-4FD5-A480-C662C06FA64F}" type="slidenum">
              <a:rPr lang="en-US"/>
              <a:pPr>
                <a:defRPr/>
              </a:pPr>
              <a:t>‹#›</a:t>
            </a:fld>
            <a:endParaRPr lang="en-US"/>
          </a:p>
        </p:txBody>
      </p:sp>
      <p:sp>
        <p:nvSpPr>
          <p:cNvPr id="11" name="Slide Number Placeholder 3"/>
          <p:cNvSpPr txBox="1">
            <a:spLocks/>
          </p:cNvSpPr>
          <p:nvPr userDrawn="1"/>
        </p:nvSpPr>
        <p:spPr>
          <a:xfrm>
            <a:off x="6851175" y="6566051"/>
            <a:ext cx="1173707" cy="236774"/>
          </a:xfrm>
          <a:prstGeom prst="rect">
            <a:avLst/>
          </a:prstGeom>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b="1" kern="1200">
                <a:solidFill>
                  <a:srgbClr val="000000"/>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r>
              <a:rPr lang="en-US" dirty="0" smtClean="0"/>
              <a:t>CONFIDENTIAL</a:t>
            </a:r>
            <a:endParaRPr lang="en-US" dirty="0"/>
          </a:p>
        </p:txBody>
      </p:sp>
    </p:spTree>
    <p:extLst>
      <p:ext uri="{BB962C8B-B14F-4D97-AF65-F5344CB8AC3E}">
        <p14:creationId xmlns:p14="http://schemas.microsoft.com/office/powerpoint/2010/main" val="2421572716"/>
      </p:ext>
    </p:extLst>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TextBox 2"/>
          <p:cNvSpPr txBox="1"/>
          <p:nvPr userDrawn="1"/>
        </p:nvSpPr>
        <p:spPr>
          <a:xfrm>
            <a:off x="265113" y="938213"/>
            <a:ext cx="8583612" cy="5151437"/>
          </a:xfrm>
          <a:prstGeom prst="rect">
            <a:avLst/>
          </a:prstGeom>
          <a:noFill/>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spcAft>
                <a:spcPct val="5000"/>
              </a:spcAft>
              <a:defRPr/>
            </a:pPr>
            <a:r>
              <a:rPr lang="en-US" sz="1200" i="1" smtClean="0">
                <a:solidFill>
                  <a:srgbClr val="000000"/>
                </a:solidFill>
              </a:rPr>
              <a:t>To change the default Classification of a document, choose </a:t>
            </a:r>
            <a:r>
              <a:rPr lang="en-US" sz="1200" i="1" smtClean="0">
                <a:solidFill>
                  <a:srgbClr val="990000"/>
                </a:solidFill>
              </a:rPr>
              <a:t>View-Master Slide-and select the Footer text box</a:t>
            </a:r>
            <a:r>
              <a:rPr lang="en-US" sz="1200" i="1" smtClean="0">
                <a:solidFill>
                  <a:srgbClr val="000000"/>
                </a:solidFill>
              </a:rPr>
              <a:t> and change the Footer text to one of the four classifications below.  Please note, the copyright is to remain </a:t>
            </a:r>
            <a:br>
              <a:rPr lang="en-US" sz="1200" i="1" smtClean="0">
                <a:solidFill>
                  <a:srgbClr val="000000"/>
                </a:solidFill>
              </a:rPr>
            </a:br>
            <a:r>
              <a:rPr lang="en-US" sz="1200" i="1" smtClean="0">
                <a:solidFill>
                  <a:srgbClr val="000000"/>
                </a:solidFill>
              </a:rPr>
              <a:t>on every page, and the disclaimers for sales/non sales materials needs to appear on the closing page </a:t>
            </a:r>
            <a:br>
              <a:rPr lang="en-US" sz="1200" i="1" smtClean="0">
                <a:solidFill>
                  <a:srgbClr val="000000"/>
                </a:solidFill>
              </a:rPr>
            </a:br>
            <a:r>
              <a:rPr lang="en-US" sz="1200" i="1" smtClean="0">
                <a:solidFill>
                  <a:srgbClr val="000000"/>
                </a:solidFill>
              </a:rPr>
              <a:t>of presentation.</a:t>
            </a:r>
            <a:endParaRPr lang="en-US" sz="1200" smtClean="0">
              <a:solidFill>
                <a:srgbClr val="000000"/>
              </a:solidFill>
            </a:endParaRPr>
          </a:p>
          <a:p>
            <a:pPr>
              <a:spcAft>
                <a:spcPct val="5000"/>
              </a:spcAft>
              <a:defRPr/>
            </a:pPr>
            <a:endParaRPr lang="en-US" sz="1200" b="1" smtClean="0">
              <a:solidFill>
                <a:srgbClr val="990000"/>
              </a:solidFill>
            </a:endParaRPr>
          </a:p>
          <a:p>
            <a:pPr>
              <a:spcAft>
                <a:spcPct val="5000"/>
              </a:spcAft>
              <a:defRPr/>
            </a:pPr>
            <a:r>
              <a:rPr lang="en-US" sz="1200" b="1" smtClean="0">
                <a:solidFill>
                  <a:srgbClr val="990000"/>
                </a:solidFill>
              </a:rPr>
              <a:t>Western Union Public</a:t>
            </a:r>
            <a:r>
              <a:rPr lang="en-US" sz="1200" smtClean="0">
                <a:solidFill>
                  <a:srgbClr val="000000"/>
                </a:solidFill>
              </a:rPr>
              <a:t> </a:t>
            </a:r>
          </a:p>
          <a:p>
            <a:pPr>
              <a:spcBef>
                <a:spcPct val="30000"/>
              </a:spcBef>
              <a:buFont typeface="Trebuchet MS" pitchFamily="34" charset="0"/>
              <a:buBlip>
                <a:blip r:embed="rId2"/>
              </a:buBlip>
              <a:defRPr/>
            </a:pPr>
            <a:r>
              <a:rPr lang="en-US" sz="1200" smtClean="0">
                <a:solidFill>
                  <a:srgbClr val="000000"/>
                </a:solidFill>
              </a:rPr>
              <a:t>Apply this classification to documents that contain content for which disclosure is intended outside of Western Union and would pose no risk to Western Union, its employees, its stockholders, its business partners, and/or its customers. (examples: brochures, forms, pricing promotions, annual reports)</a:t>
            </a:r>
          </a:p>
          <a:p>
            <a:pPr>
              <a:spcBef>
                <a:spcPct val="30000"/>
              </a:spcBef>
              <a:buFont typeface="Trebuchet MS" pitchFamily="34" charset="0"/>
              <a:buBlip>
                <a:blip r:embed="rId2"/>
              </a:buBlip>
              <a:defRPr/>
            </a:pPr>
            <a:endParaRPr lang="en-US" sz="1200" smtClean="0">
              <a:solidFill>
                <a:srgbClr val="000000"/>
              </a:solidFill>
            </a:endParaRPr>
          </a:p>
          <a:p>
            <a:pPr>
              <a:spcAft>
                <a:spcPct val="5000"/>
              </a:spcAft>
              <a:defRPr/>
            </a:pPr>
            <a:r>
              <a:rPr lang="en-US" sz="1200" b="1" smtClean="0">
                <a:solidFill>
                  <a:srgbClr val="990000"/>
                </a:solidFill>
              </a:rPr>
              <a:t>Western Union Unrestricted Internal Use</a:t>
            </a:r>
          </a:p>
          <a:p>
            <a:pPr>
              <a:spcBef>
                <a:spcPct val="30000"/>
              </a:spcBef>
              <a:buFont typeface="Trebuchet MS" pitchFamily="34" charset="0"/>
              <a:buBlip>
                <a:blip r:embed="rId2"/>
              </a:buBlip>
              <a:defRPr/>
            </a:pPr>
            <a:r>
              <a:rPr lang="en-US" sz="1200" smtClean="0">
                <a:solidFill>
                  <a:srgbClr val="000000"/>
                </a:solidFill>
              </a:rPr>
              <a:t>Apply this classification to documents that contain content for which unauthorized disclosure represents a minimal risk to Western Union, its employees, its stockholders, its business partners, and/or its customers. (examples: internal program reviews, phone lists, corporate training materials)</a:t>
            </a:r>
          </a:p>
          <a:p>
            <a:pPr>
              <a:spcBef>
                <a:spcPct val="30000"/>
              </a:spcBef>
              <a:buFont typeface="Trebuchet MS" pitchFamily="34" charset="0"/>
              <a:buBlip>
                <a:blip r:embed="rId2"/>
              </a:buBlip>
              <a:defRPr/>
            </a:pPr>
            <a:endParaRPr lang="en-US" sz="1200" smtClean="0">
              <a:solidFill>
                <a:srgbClr val="000000"/>
              </a:solidFill>
            </a:endParaRPr>
          </a:p>
          <a:p>
            <a:pPr>
              <a:spcAft>
                <a:spcPct val="5000"/>
              </a:spcAft>
              <a:defRPr/>
            </a:pPr>
            <a:r>
              <a:rPr lang="en-US" sz="1200" b="1" smtClean="0">
                <a:solidFill>
                  <a:srgbClr val="990000"/>
                </a:solidFill>
              </a:rPr>
              <a:t>Western Union Confidential</a:t>
            </a:r>
          </a:p>
          <a:p>
            <a:pPr>
              <a:spcBef>
                <a:spcPct val="30000"/>
              </a:spcBef>
              <a:buFont typeface="Trebuchet MS" pitchFamily="34" charset="0"/>
              <a:buBlip>
                <a:blip r:embed="rId2"/>
              </a:buBlip>
              <a:defRPr/>
            </a:pPr>
            <a:r>
              <a:rPr lang="en-US" sz="1200" smtClean="0">
                <a:solidFill>
                  <a:srgbClr val="000000"/>
                </a:solidFill>
              </a:rPr>
              <a:t>Apply this classification to documents that contain content for which unauthorized disclosure represents a moderate risk of damage to Western Union, its employees, its stockholders, its business partners, and/or its customers. (examples: financial reviews, un-launched marketing plans, new product/services plans)</a:t>
            </a:r>
          </a:p>
          <a:p>
            <a:pPr>
              <a:spcBef>
                <a:spcPct val="30000"/>
              </a:spcBef>
              <a:buFont typeface="Trebuchet MS" pitchFamily="34" charset="0"/>
              <a:buBlip>
                <a:blip r:embed="rId2"/>
              </a:buBlip>
              <a:defRPr/>
            </a:pPr>
            <a:endParaRPr lang="en-US" sz="1200" smtClean="0">
              <a:solidFill>
                <a:srgbClr val="000000"/>
              </a:solidFill>
            </a:endParaRPr>
          </a:p>
          <a:p>
            <a:pPr>
              <a:spcAft>
                <a:spcPct val="5000"/>
              </a:spcAft>
              <a:defRPr/>
            </a:pPr>
            <a:r>
              <a:rPr lang="en-US" sz="1200" b="1" smtClean="0">
                <a:solidFill>
                  <a:srgbClr val="990000"/>
                </a:solidFill>
              </a:rPr>
              <a:t>Western Union Restricted</a:t>
            </a:r>
            <a:r>
              <a:rPr lang="en-US" sz="1200" b="1" smtClean="0">
                <a:solidFill>
                  <a:srgbClr val="000000"/>
                </a:solidFill>
              </a:rPr>
              <a:t> </a:t>
            </a:r>
          </a:p>
          <a:p>
            <a:pPr>
              <a:spcBef>
                <a:spcPct val="30000"/>
              </a:spcBef>
              <a:buFont typeface="Trebuchet MS" pitchFamily="34" charset="0"/>
              <a:buBlip>
                <a:blip r:embed="rId2"/>
              </a:buBlip>
              <a:defRPr/>
            </a:pPr>
            <a:r>
              <a:rPr lang="en-US" sz="1200" smtClean="0">
                <a:solidFill>
                  <a:srgbClr val="000000"/>
                </a:solidFill>
              </a:rPr>
              <a:t>Apply this classification to documents that contain content having the greatest sensitivity for which unauthorized disclosure represents a severe risk of damage to Western Union, its employees, its stockholders, its business partners, and/or its customers. (examples: due diligence reviews, unreleased financials, board presentations)</a:t>
            </a:r>
          </a:p>
          <a:p>
            <a:pPr>
              <a:defRPr/>
            </a:pPr>
            <a:endParaRPr lang="en-US" sz="1200" smtClean="0">
              <a:solidFill>
                <a:srgbClr val="000000"/>
              </a:solidFill>
            </a:endParaRPr>
          </a:p>
        </p:txBody>
      </p:sp>
      <p:grpSp>
        <p:nvGrpSpPr>
          <p:cNvPr id="4" name="Group 11"/>
          <p:cNvGrpSpPr/>
          <p:nvPr userDrawn="1"/>
        </p:nvGrpSpPr>
        <p:grpSpPr>
          <a:xfrm>
            <a:off x="263790" y="6428194"/>
            <a:ext cx="7745473" cy="225992"/>
            <a:chOff x="136736" y="6255526"/>
            <a:chExt cx="14900530" cy="434758"/>
          </a:xfrm>
          <a:solidFill>
            <a:schemeClr val="tx2"/>
          </a:solidFill>
        </p:grpSpPr>
        <p:sp>
          <p:nvSpPr>
            <p:cNvPr id="5" name="Rectangle 4"/>
            <p:cNvSpPr/>
            <p:nvPr/>
          </p:nvSpPr>
          <p:spPr bwMode="auto">
            <a:xfrm>
              <a:off x="136736" y="6255526"/>
              <a:ext cx="107154" cy="434758"/>
            </a:xfrm>
            <a:prstGeom prst="rect">
              <a:avLst/>
            </a:prstGeom>
            <a:grpFill/>
            <a:ln w="9525" cap="flat" cmpd="sng" algn="ctr">
              <a:noFill/>
              <a:prstDash val="solid"/>
              <a:round/>
              <a:headEnd type="none" w="med" len="med"/>
              <a:tailEnd type="none" w="med" len="med"/>
            </a:ln>
            <a:effectLst/>
          </p:spPr>
          <p:txBody>
            <a:bodyPr/>
            <a:lstStyle/>
            <a:p>
              <a:pPr eaLnBrk="0" hangingPunct="0">
                <a:defRPr/>
              </a:pPr>
              <a:endParaRPr lang="en-US" sz="1200" dirty="0">
                <a:solidFill>
                  <a:srgbClr val="000000"/>
                </a:solidFill>
                <a:latin typeface="Arial" pitchFamily="34" charset="0"/>
                <a:ea typeface="+mn-ea"/>
              </a:endParaRPr>
            </a:p>
          </p:txBody>
        </p:sp>
        <p:sp>
          <p:nvSpPr>
            <p:cNvPr id="6" name="Rectangle 5"/>
            <p:cNvSpPr/>
            <p:nvPr/>
          </p:nvSpPr>
          <p:spPr bwMode="auto">
            <a:xfrm>
              <a:off x="247828" y="6405076"/>
              <a:ext cx="14789438" cy="115655"/>
            </a:xfrm>
            <a:prstGeom prst="rect">
              <a:avLst/>
            </a:prstGeom>
            <a:grpFill/>
            <a:ln w="9525" cap="flat" cmpd="sng" algn="ctr">
              <a:noFill/>
              <a:prstDash val="solid"/>
              <a:round/>
              <a:headEnd type="none" w="med" len="med"/>
              <a:tailEnd type="none" w="med" len="med"/>
            </a:ln>
            <a:effectLst/>
          </p:spPr>
          <p:txBody>
            <a:bodyPr/>
            <a:lstStyle/>
            <a:p>
              <a:pPr eaLnBrk="0" hangingPunct="0">
                <a:defRPr/>
              </a:pPr>
              <a:endParaRPr lang="en-US" sz="1200">
                <a:solidFill>
                  <a:srgbClr val="000000"/>
                </a:solidFill>
                <a:latin typeface="Arial" pitchFamily="34" charset="0"/>
                <a:ea typeface="+mn-ea"/>
              </a:endParaRPr>
            </a:p>
          </p:txBody>
        </p:sp>
      </p:grpSp>
      <p:sp>
        <p:nvSpPr>
          <p:cNvPr id="2" name="Title 1"/>
          <p:cNvSpPr>
            <a:spLocks noGrp="1"/>
          </p:cNvSpPr>
          <p:nvPr>
            <p:ph type="title"/>
          </p:nvPr>
        </p:nvSpPr>
        <p:spPr>
          <a:xfrm>
            <a:off x="264919" y="0"/>
            <a:ext cx="8583805" cy="909638"/>
          </a:xfrm>
        </p:spPr>
        <p:txBody>
          <a:bodyPr/>
          <a:lstStyle>
            <a:lvl1pPr>
              <a:defRPr lang="en-US" sz="2200" b="1" dirty="0">
                <a:solidFill>
                  <a:schemeClr val="tx1"/>
                </a:solidFill>
                <a:latin typeface="+mj-lt"/>
                <a:ea typeface="+mj-ea"/>
                <a:cs typeface="+mj-cs"/>
              </a:defRPr>
            </a:lvl1pPr>
          </a:lstStyle>
          <a:p>
            <a:pPr lvl="0"/>
            <a:r>
              <a:rPr lang="en-US" smtClean="0"/>
              <a:t>Click to edit Master title style</a:t>
            </a:r>
            <a:endParaRPr lang="en-US" dirty="0"/>
          </a:p>
        </p:txBody>
      </p:sp>
      <p:sp>
        <p:nvSpPr>
          <p:cNvPr id="7" name="Rectangle 25"/>
          <p:cNvSpPr>
            <a:spLocks noGrp="1" noChangeArrowheads="1"/>
          </p:cNvSpPr>
          <p:nvPr>
            <p:ph type="sldNum" sz="quarter" idx="10"/>
          </p:nvPr>
        </p:nvSpPr>
        <p:spPr/>
        <p:txBody>
          <a:bodyPr/>
          <a:lstStyle>
            <a:lvl1pPr eaLnBrk="1" hangingPunct="1">
              <a:defRPr/>
            </a:lvl1pPr>
          </a:lstStyle>
          <a:p>
            <a:pPr>
              <a:defRPr/>
            </a:pPr>
            <a:fld id="{50835CBF-61BD-4150-AB17-9EC004776D8C}" type="slidenum">
              <a:rPr lang="en-US"/>
              <a:pPr>
                <a:defRPr/>
              </a:pPr>
              <a:t>‹#›</a:t>
            </a:fld>
            <a:endParaRPr lang="en-US"/>
          </a:p>
        </p:txBody>
      </p:sp>
      <p:sp>
        <p:nvSpPr>
          <p:cNvPr id="8" name="Slide Number Placeholder 3"/>
          <p:cNvSpPr txBox="1">
            <a:spLocks/>
          </p:cNvSpPr>
          <p:nvPr userDrawn="1"/>
        </p:nvSpPr>
        <p:spPr>
          <a:xfrm>
            <a:off x="6851175" y="6566051"/>
            <a:ext cx="1173707" cy="236774"/>
          </a:xfrm>
          <a:prstGeom prst="rect">
            <a:avLst/>
          </a:prstGeom>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b="1" kern="1200">
                <a:solidFill>
                  <a:srgbClr val="000000"/>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r>
              <a:rPr lang="en-US" dirty="0" smtClean="0"/>
              <a:t>CONFIDENTIAL</a:t>
            </a:r>
            <a:endParaRPr lang="en-US" dirty="0"/>
          </a:p>
        </p:txBody>
      </p:sp>
    </p:spTree>
    <p:extLst>
      <p:ext uri="{BB962C8B-B14F-4D97-AF65-F5344CB8AC3E}">
        <p14:creationId xmlns:p14="http://schemas.microsoft.com/office/powerpoint/2010/main" val="650078435"/>
      </p:ext>
    </p:extLst>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 name="Group 11"/>
          <p:cNvGrpSpPr/>
          <p:nvPr userDrawn="1"/>
        </p:nvGrpSpPr>
        <p:grpSpPr>
          <a:xfrm>
            <a:off x="263790" y="6428194"/>
            <a:ext cx="7745473" cy="225992"/>
            <a:chOff x="136736" y="6255526"/>
            <a:chExt cx="14900530" cy="434758"/>
          </a:xfrm>
          <a:solidFill>
            <a:schemeClr val="tx2"/>
          </a:solidFill>
        </p:grpSpPr>
        <p:sp>
          <p:nvSpPr>
            <p:cNvPr id="5" name="Rectangle 4"/>
            <p:cNvSpPr/>
            <p:nvPr/>
          </p:nvSpPr>
          <p:spPr bwMode="auto">
            <a:xfrm>
              <a:off x="136736" y="6255526"/>
              <a:ext cx="107154" cy="434758"/>
            </a:xfrm>
            <a:prstGeom prst="rect">
              <a:avLst/>
            </a:prstGeom>
            <a:grpFill/>
            <a:ln w="9525" cap="flat" cmpd="sng" algn="ctr">
              <a:noFill/>
              <a:prstDash val="solid"/>
              <a:round/>
              <a:headEnd type="none" w="med" len="med"/>
              <a:tailEnd type="none" w="med" len="med"/>
            </a:ln>
            <a:effectLst/>
          </p:spPr>
          <p:txBody>
            <a:bodyPr/>
            <a:lstStyle/>
            <a:p>
              <a:pPr eaLnBrk="0" hangingPunct="0">
                <a:defRPr/>
              </a:pPr>
              <a:endParaRPr lang="en-US" sz="1200" dirty="0">
                <a:solidFill>
                  <a:srgbClr val="000000"/>
                </a:solidFill>
                <a:latin typeface="Arial" pitchFamily="34" charset="0"/>
                <a:ea typeface="+mn-ea"/>
              </a:endParaRPr>
            </a:p>
          </p:txBody>
        </p:sp>
        <p:sp>
          <p:nvSpPr>
            <p:cNvPr id="6" name="Rectangle 5"/>
            <p:cNvSpPr/>
            <p:nvPr/>
          </p:nvSpPr>
          <p:spPr bwMode="auto">
            <a:xfrm>
              <a:off x="247828" y="6405076"/>
              <a:ext cx="14789438" cy="115655"/>
            </a:xfrm>
            <a:prstGeom prst="rect">
              <a:avLst/>
            </a:prstGeom>
            <a:grpFill/>
            <a:ln w="9525" cap="flat" cmpd="sng" algn="ctr">
              <a:noFill/>
              <a:prstDash val="solid"/>
              <a:round/>
              <a:headEnd type="none" w="med" len="med"/>
              <a:tailEnd type="none" w="med" len="med"/>
            </a:ln>
            <a:effectLst/>
          </p:spPr>
          <p:txBody>
            <a:bodyPr/>
            <a:lstStyle/>
            <a:p>
              <a:pPr eaLnBrk="0" hangingPunct="0">
                <a:defRPr/>
              </a:pPr>
              <a:endParaRPr lang="en-US" sz="1200">
                <a:solidFill>
                  <a:srgbClr val="000000"/>
                </a:solidFill>
                <a:latin typeface="Arial" pitchFamily="34" charset="0"/>
                <a:ea typeface="+mn-ea"/>
              </a:endParaRPr>
            </a:p>
          </p:txBody>
        </p:sp>
      </p:grpSp>
      <p:sp>
        <p:nvSpPr>
          <p:cNvPr id="2" name="Title 1"/>
          <p:cNvSpPr>
            <a:spLocks noGrp="1"/>
          </p:cNvSpPr>
          <p:nvPr>
            <p:ph type="title"/>
          </p:nvPr>
        </p:nvSpPr>
        <p:spPr>
          <a:xfrm>
            <a:off x="268289" y="4406900"/>
            <a:ext cx="7605712"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8289" y="3022133"/>
            <a:ext cx="7605712"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7" name="Rectangle 25"/>
          <p:cNvSpPr>
            <a:spLocks noGrp="1" noChangeArrowheads="1"/>
          </p:cNvSpPr>
          <p:nvPr>
            <p:ph type="sldNum" sz="quarter" idx="10"/>
          </p:nvPr>
        </p:nvSpPr>
        <p:spPr/>
        <p:txBody>
          <a:bodyPr/>
          <a:lstStyle>
            <a:lvl1pPr eaLnBrk="1" hangingPunct="1">
              <a:defRPr/>
            </a:lvl1pPr>
          </a:lstStyle>
          <a:p>
            <a:pPr>
              <a:defRPr/>
            </a:pPr>
            <a:fld id="{237264E8-ECD2-4340-85AA-02C72BD0EC18}" type="slidenum">
              <a:rPr lang="en-US"/>
              <a:pPr>
                <a:defRPr/>
              </a:pPr>
              <a:t>‹#›</a:t>
            </a:fld>
            <a:endParaRPr lang="en-US"/>
          </a:p>
        </p:txBody>
      </p:sp>
      <p:sp>
        <p:nvSpPr>
          <p:cNvPr id="8" name="Slide Number Placeholder 3"/>
          <p:cNvSpPr txBox="1">
            <a:spLocks/>
          </p:cNvSpPr>
          <p:nvPr userDrawn="1"/>
        </p:nvSpPr>
        <p:spPr>
          <a:xfrm>
            <a:off x="6851175" y="6566051"/>
            <a:ext cx="1173707" cy="236774"/>
          </a:xfrm>
          <a:prstGeom prst="rect">
            <a:avLst/>
          </a:prstGeom>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b="1" kern="1200">
                <a:solidFill>
                  <a:srgbClr val="000000"/>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r>
              <a:rPr lang="en-US" dirty="0" smtClean="0"/>
              <a:t>CONFIDENTIAL</a:t>
            </a:r>
            <a:endParaRPr lang="en-US" dirty="0"/>
          </a:p>
        </p:txBody>
      </p:sp>
    </p:spTree>
    <p:extLst>
      <p:ext uri="{BB962C8B-B14F-4D97-AF65-F5344CB8AC3E}">
        <p14:creationId xmlns:p14="http://schemas.microsoft.com/office/powerpoint/2010/main" val="4276461240"/>
      </p:ext>
    </p:extLst>
  </p:cSld>
  <p:clrMapOvr>
    <a:masterClrMapping/>
  </p:clrMapOvr>
  <p:transition spd="med">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5" name="Group 11"/>
          <p:cNvGrpSpPr/>
          <p:nvPr userDrawn="1"/>
        </p:nvGrpSpPr>
        <p:grpSpPr>
          <a:xfrm>
            <a:off x="263790" y="6428194"/>
            <a:ext cx="7745473" cy="225992"/>
            <a:chOff x="136736" y="6255526"/>
            <a:chExt cx="14900530" cy="434758"/>
          </a:xfrm>
          <a:solidFill>
            <a:schemeClr val="tx2"/>
          </a:solidFill>
        </p:grpSpPr>
        <p:sp>
          <p:nvSpPr>
            <p:cNvPr id="6" name="Rectangle 5"/>
            <p:cNvSpPr/>
            <p:nvPr/>
          </p:nvSpPr>
          <p:spPr bwMode="auto">
            <a:xfrm>
              <a:off x="136736" y="6255526"/>
              <a:ext cx="107154" cy="434758"/>
            </a:xfrm>
            <a:prstGeom prst="rect">
              <a:avLst/>
            </a:prstGeom>
            <a:grpFill/>
            <a:ln w="9525" cap="flat" cmpd="sng" algn="ctr">
              <a:noFill/>
              <a:prstDash val="solid"/>
              <a:round/>
              <a:headEnd type="none" w="med" len="med"/>
              <a:tailEnd type="none" w="med" len="med"/>
            </a:ln>
            <a:effectLst/>
          </p:spPr>
          <p:txBody>
            <a:bodyPr/>
            <a:lstStyle/>
            <a:p>
              <a:pPr eaLnBrk="0" hangingPunct="0">
                <a:defRPr/>
              </a:pPr>
              <a:endParaRPr lang="en-US" sz="1200" dirty="0">
                <a:solidFill>
                  <a:srgbClr val="000000"/>
                </a:solidFill>
                <a:latin typeface="Arial" pitchFamily="34" charset="0"/>
                <a:ea typeface="+mn-ea"/>
              </a:endParaRPr>
            </a:p>
          </p:txBody>
        </p:sp>
        <p:sp>
          <p:nvSpPr>
            <p:cNvPr id="7" name="Rectangle 6"/>
            <p:cNvSpPr/>
            <p:nvPr/>
          </p:nvSpPr>
          <p:spPr bwMode="auto">
            <a:xfrm>
              <a:off x="247828" y="6405076"/>
              <a:ext cx="14789438" cy="115655"/>
            </a:xfrm>
            <a:prstGeom prst="rect">
              <a:avLst/>
            </a:prstGeom>
            <a:grpFill/>
            <a:ln w="9525" cap="flat" cmpd="sng" algn="ctr">
              <a:noFill/>
              <a:prstDash val="solid"/>
              <a:round/>
              <a:headEnd type="none" w="med" len="med"/>
              <a:tailEnd type="none" w="med" len="med"/>
            </a:ln>
            <a:effectLst/>
          </p:spPr>
          <p:txBody>
            <a:bodyPr/>
            <a:lstStyle/>
            <a:p>
              <a:pPr eaLnBrk="0" hangingPunct="0">
                <a:defRPr/>
              </a:pPr>
              <a:endParaRPr lang="en-US" sz="1200">
                <a:solidFill>
                  <a:srgbClr val="000000"/>
                </a:solidFill>
                <a:latin typeface="Arial" pitchFamily="34" charset="0"/>
                <a:ea typeface="+mn-ea"/>
              </a:endParaRPr>
            </a:p>
          </p:txBody>
        </p:sp>
      </p:grpSp>
      <p:sp>
        <p:nvSpPr>
          <p:cNvPr id="2" name="Title 1"/>
          <p:cNvSpPr>
            <a:spLocks noGrp="1"/>
          </p:cNvSpPr>
          <p:nvPr>
            <p:ph type="title"/>
          </p:nvPr>
        </p:nvSpPr>
        <p:spPr>
          <a:xfrm>
            <a:off x="265175" y="0"/>
            <a:ext cx="8583549" cy="909638"/>
          </a:xfrm>
        </p:spPr>
        <p:txBody>
          <a:bodyPr/>
          <a:lstStyle>
            <a:lvl1pPr>
              <a:defRPr lang="en-US" sz="2200" b="1" dirty="0">
                <a:solidFill>
                  <a:schemeClr val="tx1"/>
                </a:solidFill>
                <a:latin typeface="+mj-lt"/>
                <a:ea typeface="+mj-ea"/>
                <a:cs typeface="+mj-cs"/>
              </a:defRPr>
            </a:lvl1pPr>
          </a:lstStyle>
          <a:p>
            <a:pPr lvl="0"/>
            <a:r>
              <a:rPr lang="en-US" dirty="0" smtClean="0"/>
              <a:t>Click to edit Master title style</a:t>
            </a:r>
            <a:endParaRPr lang="en-US" dirty="0"/>
          </a:p>
        </p:txBody>
      </p:sp>
      <p:sp>
        <p:nvSpPr>
          <p:cNvPr id="8" name="Text Placeholder 7"/>
          <p:cNvSpPr>
            <a:spLocks noGrp="1"/>
          </p:cNvSpPr>
          <p:nvPr>
            <p:ph type="body" sz="quarter" idx="11"/>
          </p:nvPr>
        </p:nvSpPr>
        <p:spPr>
          <a:xfrm>
            <a:off x="268288" y="938212"/>
            <a:ext cx="4311650" cy="5730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ext Placeholder 7"/>
          <p:cNvSpPr>
            <a:spLocks noGrp="1"/>
          </p:cNvSpPr>
          <p:nvPr>
            <p:ph type="body" sz="quarter" idx="12"/>
          </p:nvPr>
        </p:nvSpPr>
        <p:spPr>
          <a:xfrm>
            <a:off x="4579938" y="938212"/>
            <a:ext cx="4268786" cy="5730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Rectangle 25"/>
          <p:cNvSpPr>
            <a:spLocks noGrp="1" noChangeArrowheads="1"/>
          </p:cNvSpPr>
          <p:nvPr>
            <p:ph type="sldNum" sz="quarter" idx="13"/>
          </p:nvPr>
        </p:nvSpPr>
        <p:spPr/>
        <p:txBody>
          <a:bodyPr/>
          <a:lstStyle>
            <a:lvl1pPr eaLnBrk="1" hangingPunct="1">
              <a:defRPr/>
            </a:lvl1pPr>
          </a:lstStyle>
          <a:p>
            <a:pPr>
              <a:defRPr/>
            </a:pPr>
            <a:fld id="{6965FBEE-D9E1-439C-A266-3220DC647F43}" type="slidenum">
              <a:rPr lang="en-US"/>
              <a:pPr>
                <a:defRPr/>
              </a:pPr>
              <a:t>‹#›</a:t>
            </a:fld>
            <a:endParaRPr lang="en-US"/>
          </a:p>
        </p:txBody>
      </p:sp>
      <p:sp>
        <p:nvSpPr>
          <p:cNvPr id="11" name="Slide Number Placeholder 3"/>
          <p:cNvSpPr txBox="1">
            <a:spLocks/>
          </p:cNvSpPr>
          <p:nvPr userDrawn="1"/>
        </p:nvSpPr>
        <p:spPr>
          <a:xfrm>
            <a:off x="6851175" y="6593932"/>
            <a:ext cx="1173707" cy="236774"/>
          </a:xfrm>
          <a:prstGeom prst="rect">
            <a:avLst/>
          </a:prstGeom>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b="1" kern="1200">
                <a:solidFill>
                  <a:srgbClr val="000000"/>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r>
              <a:rPr lang="en-US" smtClean="0"/>
              <a:t>CONFIDENTIAL</a:t>
            </a:r>
            <a:endParaRPr lang="en-US" dirty="0"/>
          </a:p>
        </p:txBody>
      </p:sp>
    </p:spTree>
    <p:extLst>
      <p:ext uri="{BB962C8B-B14F-4D97-AF65-F5344CB8AC3E}">
        <p14:creationId xmlns:p14="http://schemas.microsoft.com/office/powerpoint/2010/main" val="3275131132"/>
      </p:ext>
    </p:extLst>
  </p:cSld>
  <p:clrMapOvr>
    <a:masterClrMapping/>
  </p:clrMapOvr>
  <p:transition spd="med">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11"/>
          <p:cNvGrpSpPr/>
          <p:nvPr userDrawn="1"/>
        </p:nvGrpSpPr>
        <p:grpSpPr>
          <a:xfrm>
            <a:off x="263790" y="6428194"/>
            <a:ext cx="7745473" cy="225992"/>
            <a:chOff x="136736" y="6255526"/>
            <a:chExt cx="14900530" cy="434758"/>
          </a:xfrm>
          <a:solidFill>
            <a:schemeClr val="tx2"/>
          </a:solidFill>
        </p:grpSpPr>
        <p:sp>
          <p:nvSpPr>
            <p:cNvPr id="4" name="Rectangle 3"/>
            <p:cNvSpPr/>
            <p:nvPr/>
          </p:nvSpPr>
          <p:spPr bwMode="auto">
            <a:xfrm>
              <a:off x="136736" y="6255526"/>
              <a:ext cx="107154" cy="434758"/>
            </a:xfrm>
            <a:prstGeom prst="rect">
              <a:avLst/>
            </a:prstGeom>
            <a:grpFill/>
            <a:ln w="9525" cap="flat" cmpd="sng" algn="ctr">
              <a:noFill/>
              <a:prstDash val="solid"/>
              <a:round/>
              <a:headEnd type="none" w="med" len="med"/>
              <a:tailEnd type="none" w="med" len="med"/>
            </a:ln>
            <a:effectLst/>
          </p:spPr>
          <p:txBody>
            <a:bodyPr/>
            <a:lstStyle/>
            <a:p>
              <a:pPr eaLnBrk="0" hangingPunct="0">
                <a:defRPr/>
              </a:pPr>
              <a:endParaRPr lang="en-US" sz="1200" dirty="0">
                <a:solidFill>
                  <a:srgbClr val="000000"/>
                </a:solidFill>
                <a:latin typeface="Arial" pitchFamily="34" charset="0"/>
                <a:ea typeface="+mn-ea"/>
              </a:endParaRPr>
            </a:p>
          </p:txBody>
        </p:sp>
        <p:sp>
          <p:nvSpPr>
            <p:cNvPr id="5" name="Rectangle 4"/>
            <p:cNvSpPr/>
            <p:nvPr/>
          </p:nvSpPr>
          <p:spPr bwMode="auto">
            <a:xfrm>
              <a:off x="247828" y="6405076"/>
              <a:ext cx="14789438" cy="115655"/>
            </a:xfrm>
            <a:prstGeom prst="rect">
              <a:avLst/>
            </a:prstGeom>
            <a:grpFill/>
            <a:ln w="9525" cap="flat" cmpd="sng" algn="ctr">
              <a:noFill/>
              <a:prstDash val="solid"/>
              <a:round/>
              <a:headEnd type="none" w="med" len="med"/>
              <a:tailEnd type="none" w="med" len="med"/>
            </a:ln>
            <a:effectLst/>
          </p:spPr>
          <p:txBody>
            <a:bodyPr/>
            <a:lstStyle/>
            <a:p>
              <a:pPr eaLnBrk="0" hangingPunct="0">
                <a:defRPr/>
              </a:pPr>
              <a:endParaRPr lang="en-US" sz="1200">
                <a:solidFill>
                  <a:srgbClr val="000000"/>
                </a:solidFill>
                <a:latin typeface="Arial" pitchFamily="34" charset="0"/>
                <a:ea typeface="+mn-ea"/>
              </a:endParaRPr>
            </a:p>
          </p:txBody>
        </p:sp>
      </p:grpSp>
      <p:sp>
        <p:nvSpPr>
          <p:cNvPr id="2" name="Title 1"/>
          <p:cNvSpPr>
            <a:spLocks noGrp="1"/>
          </p:cNvSpPr>
          <p:nvPr>
            <p:ph type="title"/>
          </p:nvPr>
        </p:nvSpPr>
        <p:spPr>
          <a:xfrm>
            <a:off x="265175" y="0"/>
            <a:ext cx="8583549" cy="909638"/>
          </a:xfrm>
        </p:spPr>
        <p:txBody>
          <a:bodyPr/>
          <a:lstStyle/>
          <a:p>
            <a:r>
              <a:rPr lang="en-US" dirty="0" smtClean="0"/>
              <a:t>Click to edit Master title style</a:t>
            </a:r>
            <a:endParaRPr lang="en-US" dirty="0"/>
          </a:p>
        </p:txBody>
      </p:sp>
      <p:sp>
        <p:nvSpPr>
          <p:cNvPr id="6" name="Rectangle 25"/>
          <p:cNvSpPr>
            <a:spLocks noGrp="1" noChangeArrowheads="1"/>
          </p:cNvSpPr>
          <p:nvPr>
            <p:ph type="sldNum" sz="quarter" idx="10"/>
          </p:nvPr>
        </p:nvSpPr>
        <p:spPr/>
        <p:txBody>
          <a:bodyPr/>
          <a:lstStyle>
            <a:lvl1pPr eaLnBrk="1" hangingPunct="1">
              <a:defRPr/>
            </a:lvl1pPr>
          </a:lstStyle>
          <a:p>
            <a:pPr>
              <a:defRPr/>
            </a:pPr>
            <a:fld id="{6615211E-4C47-4095-976C-E693A33C9F7B}" type="slidenum">
              <a:rPr lang="en-US"/>
              <a:pPr>
                <a:defRPr/>
              </a:pPr>
              <a:t>‹#›</a:t>
            </a:fld>
            <a:endParaRPr lang="en-US"/>
          </a:p>
        </p:txBody>
      </p:sp>
      <p:sp>
        <p:nvSpPr>
          <p:cNvPr id="7" name="Slide Number Placeholder 3"/>
          <p:cNvSpPr txBox="1">
            <a:spLocks/>
          </p:cNvSpPr>
          <p:nvPr userDrawn="1"/>
        </p:nvSpPr>
        <p:spPr>
          <a:xfrm>
            <a:off x="6851175" y="6569018"/>
            <a:ext cx="1173707" cy="236774"/>
          </a:xfrm>
          <a:prstGeom prst="rect">
            <a:avLst/>
          </a:prstGeom>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b="1" kern="1200">
                <a:solidFill>
                  <a:srgbClr val="000000"/>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r>
              <a:rPr lang="en-US" smtClean="0"/>
              <a:t>CONFIDENTIAL</a:t>
            </a:r>
            <a:endParaRPr lang="en-US" dirty="0"/>
          </a:p>
        </p:txBody>
      </p:sp>
    </p:spTree>
    <p:extLst>
      <p:ext uri="{BB962C8B-B14F-4D97-AF65-F5344CB8AC3E}">
        <p14:creationId xmlns:p14="http://schemas.microsoft.com/office/powerpoint/2010/main" val="1664878635"/>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Slide Number Placeholder 4"/>
          <p:cNvSpPr txBox="1">
            <a:spLocks noGrp="1"/>
          </p:cNvSpPr>
          <p:nvPr userDrawn="1"/>
        </p:nvSpPr>
        <p:spPr bwMode="auto">
          <a:xfrm>
            <a:off x="0" y="6569075"/>
            <a:ext cx="304800" cy="365125"/>
          </a:xfrm>
          <a:prstGeom prst="rect">
            <a:avLst/>
          </a:prstGeom>
          <a:noFill/>
          <a:ln>
            <a:noFill/>
          </a:ln>
          <a:extLst/>
        </p:spPr>
        <p:txBody>
          <a:bodyPr wrap="none"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fld id="{836C269B-1CF5-4EF3-AD55-4DD92A3C8EEC}" type="slidenum">
              <a:rPr lang="en-US" sz="1000" smtClean="0">
                <a:latin typeface="Calibri" pitchFamily="34" charset="0"/>
              </a:rPr>
              <a:pPr algn="r">
                <a:defRPr/>
              </a:pPr>
              <a:t>‹#›</a:t>
            </a:fld>
            <a:endParaRPr lang="en-US" sz="1000" smtClean="0">
              <a:latin typeface="Calibri" pitchFamily="34" charset="0"/>
            </a:endParaRPr>
          </a:p>
        </p:txBody>
      </p:sp>
      <p:pic>
        <p:nvPicPr>
          <p:cNvPr id="5"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91400" y="30163"/>
            <a:ext cx="1447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76200"/>
            <a:ext cx="8153400" cy="457200"/>
          </a:xfrm>
        </p:spPr>
        <p:txBody>
          <a:bodyPr>
            <a:normAutofit/>
          </a:bodyPr>
          <a:lstStyle>
            <a:lvl1pPr>
              <a:defRPr sz="2200" b="1">
                <a:solidFill>
                  <a:schemeClr val="tx1"/>
                </a:solidFill>
              </a:defRPr>
            </a:lvl1pPr>
          </a:lstStyle>
          <a:p>
            <a:r>
              <a:rPr lang="en-US" dirty="0" smtClean="0"/>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437055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11"/>
          <p:cNvGrpSpPr/>
          <p:nvPr userDrawn="1"/>
        </p:nvGrpSpPr>
        <p:grpSpPr>
          <a:xfrm>
            <a:off x="263790" y="6428194"/>
            <a:ext cx="7745473" cy="225992"/>
            <a:chOff x="136736" y="6255526"/>
            <a:chExt cx="14900530" cy="434758"/>
          </a:xfrm>
          <a:solidFill>
            <a:schemeClr val="tx2"/>
          </a:solidFill>
        </p:grpSpPr>
        <p:sp>
          <p:nvSpPr>
            <p:cNvPr id="3" name="Rectangle 2"/>
            <p:cNvSpPr/>
            <p:nvPr/>
          </p:nvSpPr>
          <p:spPr bwMode="auto">
            <a:xfrm>
              <a:off x="136736" y="6255526"/>
              <a:ext cx="107154" cy="434758"/>
            </a:xfrm>
            <a:prstGeom prst="rect">
              <a:avLst/>
            </a:prstGeom>
            <a:grpFill/>
            <a:ln w="9525" cap="flat" cmpd="sng" algn="ctr">
              <a:noFill/>
              <a:prstDash val="solid"/>
              <a:round/>
              <a:headEnd type="none" w="med" len="med"/>
              <a:tailEnd type="none" w="med" len="med"/>
            </a:ln>
            <a:effectLst/>
          </p:spPr>
          <p:txBody>
            <a:bodyPr/>
            <a:lstStyle/>
            <a:p>
              <a:pPr eaLnBrk="0" hangingPunct="0">
                <a:defRPr/>
              </a:pPr>
              <a:endParaRPr lang="en-US" sz="1200" dirty="0">
                <a:solidFill>
                  <a:srgbClr val="000000"/>
                </a:solidFill>
                <a:latin typeface="Arial" pitchFamily="34" charset="0"/>
                <a:ea typeface="+mn-ea"/>
              </a:endParaRPr>
            </a:p>
          </p:txBody>
        </p:sp>
        <p:sp>
          <p:nvSpPr>
            <p:cNvPr id="4" name="Rectangle 3"/>
            <p:cNvSpPr/>
            <p:nvPr/>
          </p:nvSpPr>
          <p:spPr bwMode="auto">
            <a:xfrm>
              <a:off x="247828" y="6405076"/>
              <a:ext cx="14789438" cy="115655"/>
            </a:xfrm>
            <a:prstGeom prst="rect">
              <a:avLst/>
            </a:prstGeom>
            <a:grpFill/>
            <a:ln w="9525" cap="flat" cmpd="sng" algn="ctr">
              <a:noFill/>
              <a:prstDash val="solid"/>
              <a:round/>
              <a:headEnd type="none" w="med" len="med"/>
              <a:tailEnd type="none" w="med" len="med"/>
            </a:ln>
            <a:effectLst/>
          </p:spPr>
          <p:txBody>
            <a:bodyPr/>
            <a:lstStyle/>
            <a:p>
              <a:pPr eaLnBrk="0" hangingPunct="0">
                <a:defRPr/>
              </a:pPr>
              <a:endParaRPr lang="en-US" sz="1200">
                <a:solidFill>
                  <a:srgbClr val="000000"/>
                </a:solidFill>
                <a:latin typeface="Arial" pitchFamily="34" charset="0"/>
                <a:ea typeface="+mn-ea"/>
              </a:endParaRPr>
            </a:p>
          </p:txBody>
        </p:sp>
      </p:grpSp>
      <p:sp>
        <p:nvSpPr>
          <p:cNvPr id="5" name="Rectangle 25"/>
          <p:cNvSpPr>
            <a:spLocks noGrp="1" noChangeArrowheads="1"/>
          </p:cNvSpPr>
          <p:nvPr>
            <p:ph type="sldNum" sz="quarter" idx="10"/>
          </p:nvPr>
        </p:nvSpPr>
        <p:spPr/>
        <p:txBody>
          <a:bodyPr/>
          <a:lstStyle>
            <a:lvl1pPr eaLnBrk="1" hangingPunct="1">
              <a:defRPr/>
            </a:lvl1pPr>
          </a:lstStyle>
          <a:p>
            <a:pPr>
              <a:defRPr/>
            </a:pPr>
            <a:fld id="{DD8375F3-3E95-4FF1-A4EF-931D29B6B3E0}" type="slidenum">
              <a:rPr lang="en-US"/>
              <a:pPr>
                <a:defRPr/>
              </a:pPr>
              <a:t>‹#›</a:t>
            </a:fld>
            <a:endParaRPr lang="en-US"/>
          </a:p>
        </p:txBody>
      </p:sp>
      <p:sp>
        <p:nvSpPr>
          <p:cNvPr id="6" name="Slide Number Placeholder 3"/>
          <p:cNvSpPr txBox="1">
            <a:spLocks/>
          </p:cNvSpPr>
          <p:nvPr userDrawn="1"/>
        </p:nvSpPr>
        <p:spPr>
          <a:xfrm>
            <a:off x="6835556" y="6560130"/>
            <a:ext cx="1173707" cy="236774"/>
          </a:xfrm>
          <a:prstGeom prst="rect">
            <a:avLst/>
          </a:prstGeom>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b="1" kern="1200">
                <a:solidFill>
                  <a:srgbClr val="000000"/>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r>
              <a:rPr lang="en-US" smtClean="0"/>
              <a:t>CONFIDENTIAL</a:t>
            </a:r>
            <a:endParaRPr lang="en-US" dirty="0"/>
          </a:p>
        </p:txBody>
      </p:sp>
    </p:spTree>
    <p:extLst>
      <p:ext uri="{BB962C8B-B14F-4D97-AF65-F5344CB8AC3E}">
        <p14:creationId xmlns:p14="http://schemas.microsoft.com/office/powerpoint/2010/main" val="934007625"/>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0" y="1371600"/>
            <a:ext cx="914400" cy="990600"/>
          </a:xfrm>
          <a:prstGeom prst="rect">
            <a:avLst/>
          </a:prstGeom>
          <a:solidFill>
            <a:schemeClr val="tx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914400" y="1371600"/>
            <a:ext cx="82296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Slide Number Placeholder 4"/>
          <p:cNvSpPr txBox="1">
            <a:spLocks noGrp="1"/>
          </p:cNvSpPr>
          <p:nvPr userDrawn="1"/>
        </p:nvSpPr>
        <p:spPr bwMode="auto">
          <a:xfrm>
            <a:off x="0" y="6569075"/>
            <a:ext cx="304800" cy="365125"/>
          </a:xfrm>
          <a:prstGeom prst="rect">
            <a:avLst/>
          </a:prstGeom>
          <a:noFill/>
          <a:ln>
            <a:noFill/>
          </a:ln>
          <a:extLst/>
        </p:spPr>
        <p:txBody>
          <a:bodyPr wrap="none"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fld id="{CD43E31E-F675-4380-8828-1E298129A752}" type="slidenum">
              <a:rPr lang="en-US" sz="1000" smtClean="0">
                <a:latin typeface="Calibri" pitchFamily="34" charset="0"/>
              </a:rPr>
              <a:pPr algn="r">
                <a:defRPr/>
              </a:pPr>
              <a:t>‹#›</a:t>
            </a:fld>
            <a:endParaRPr lang="en-US" sz="1000" smtClean="0">
              <a:latin typeface="Calibri" pitchFamily="34" charset="0"/>
            </a:endParaRPr>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91400" y="30163"/>
            <a:ext cx="1447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066800" y="1371600"/>
            <a:ext cx="8077200" cy="990600"/>
          </a:xfrm>
        </p:spPr>
        <p:txBody>
          <a:bodyPr>
            <a:normAutofit/>
          </a:bodyPr>
          <a:lstStyle>
            <a:lvl1pPr algn="l">
              <a:buNone/>
              <a:defRPr sz="3600" b="0" cap="none">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89457729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Slide Number Placeholder 4"/>
          <p:cNvSpPr txBox="1">
            <a:spLocks noGrp="1"/>
          </p:cNvSpPr>
          <p:nvPr userDrawn="1"/>
        </p:nvSpPr>
        <p:spPr bwMode="auto">
          <a:xfrm>
            <a:off x="0" y="6503988"/>
            <a:ext cx="304800" cy="365125"/>
          </a:xfrm>
          <a:prstGeom prst="rect">
            <a:avLst/>
          </a:prstGeom>
          <a:noFill/>
          <a:ln>
            <a:noFill/>
          </a:ln>
          <a:extLst/>
        </p:spPr>
        <p:txBody>
          <a:bodyPr wrap="none"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fld id="{9AEB1DEC-A86E-465E-A0A9-1611C302E02E}" type="slidenum">
              <a:rPr lang="en-US" sz="1000" smtClean="0">
                <a:latin typeface="Calibri" pitchFamily="34" charset="0"/>
              </a:rPr>
              <a:pPr algn="r">
                <a:defRPr/>
              </a:pPr>
              <a:t>‹#›</a:t>
            </a:fld>
            <a:endParaRPr lang="en-US" sz="1000" smtClean="0">
              <a:latin typeface="Calibri" pitchFamily="34" charset="0"/>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7"/>
          <p:cNvSpPr>
            <a:spLocks noGrp="1"/>
          </p:cNvSpPr>
          <p:nvPr>
            <p:ph type="dt" sz="half" idx="10"/>
          </p:nvPr>
        </p:nvSpPr>
        <p:spPr>
          <a:xfrm>
            <a:off x="6096000" y="6340475"/>
            <a:ext cx="26670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ＭＳ Ｐゴシック" pitchFamily="34" charset="-128"/>
                <a:cs typeface="+mn-cs"/>
              </a:defRPr>
            </a:lvl1pPr>
          </a:lstStyle>
          <a:p>
            <a:pPr>
              <a:defRPr/>
            </a:pPr>
            <a:fld id="{2E57BB54-F7E1-4A4B-81F1-C2B09AAAAACB}" type="datetime1">
              <a:rPr lang="en-US" smtClean="0"/>
              <a:pPr>
                <a:defRPr/>
              </a:pPr>
              <a:t>8/19/2013</a:t>
            </a:fld>
            <a:endParaRPr lang="en-US"/>
          </a:p>
        </p:txBody>
      </p:sp>
      <p:sp>
        <p:nvSpPr>
          <p:cNvPr id="7" name="Footer Placeholder 11"/>
          <p:cNvSpPr>
            <a:spLocks noGrp="1"/>
          </p:cNvSpPr>
          <p:nvPr>
            <p:ph type="ftr" sz="quarter" idx="11"/>
          </p:nvPr>
        </p:nvSpPr>
        <p:spPr>
          <a:xfrm>
            <a:off x="609600" y="6340475"/>
            <a:ext cx="5421313" cy="365125"/>
          </a:xfrm>
          <a:prstGeom prst="rect">
            <a:avLst/>
          </a:prstGeom>
        </p:spPr>
        <p:txBody>
          <a:bodyPr rtlCol="0"/>
          <a:lstStyle>
            <a:lvl1pPr fontAlgn="auto">
              <a:spcBef>
                <a:spcPts val="0"/>
              </a:spcBef>
              <a:spcAft>
                <a:spcPts val="0"/>
              </a:spcAft>
              <a:defRPr>
                <a:latin typeface="+mn-lt"/>
                <a:ea typeface="+mn-ea"/>
                <a:cs typeface="+mn-cs"/>
              </a:defRPr>
            </a:lvl1pPr>
          </a:lstStyle>
          <a:p>
            <a:pPr>
              <a:defRPr/>
            </a:pPr>
            <a:endParaRPr lang="en-US"/>
          </a:p>
        </p:txBody>
      </p:sp>
    </p:spTree>
    <p:extLst>
      <p:ext uri="{BB962C8B-B14F-4D97-AF65-F5344CB8AC3E}">
        <p14:creationId xmlns:p14="http://schemas.microsoft.com/office/powerpoint/2010/main" val="16852637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Slide Number Placeholder 4"/>
          <p:cNvSpPr txBox="1">
            <a:spLocks noGrp="1"/>
          </p:cNvSpPr>
          <p:nvPr userDrawn="1"/>
        </p:nvSpPr>
        <p:spPr bwMode="auto">
          <a:xfrm>
            <a:off x="0" y="6503988"/>
            <a:ext cx="304800" cy="365125"/>
          </a:xfrm>
          <a:prstGeom prst="rect">
            <a:avLst/>
          </a:prstGeom>
          <a:noFill/>
          <a:ln>
            <a:noFill/>
          </a:ln>
          <a:extLst/>
        </p:spPr>
        <p:txBody>
          <a:bodyPr wrap="none"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fld id="{CB757E0E-0172-4BD2-B0CC-5D11CD4B7B4D}" type="slidenum">
              <a:rPr lang="en-US" sz="1000" smtClean="0">
                <a:latin typeface="Calibri" pitchFamily="34" charset="0"/>
              </a:rPr>
              <a:pPr algn="r">
                <a:defRPr/>
              </a:pPr>
              <a:t>‹#›</a:t>
            </a:fld>
            <a:endParaRPr lang="en-US" sz="1000" smtClean="0">
              <a:latin typeface="Calibri" pitchFamily="34" charset="0"/>
            </a:endParaRPr>
          </a:p>
        </p:txBody>
      </p:sp>
      <p:sp>
        <p:nvSpPr>
          <p:cNvPr id="2" name="Title 1"/>
          <p:cNvSpPr>
            <a:spLocks noGrp="1"/>
          </p:cNvSpPr>
          <p:nvPr>
            <p:ph type="title"/>
          </p:nvPr>
        </p:nvSpPr>
        <p:spPr>
          <a:xfrm>
            <a:off x="533400" y="228600"/>
            <a:ext cx="8153400" cy="45720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tx1">
              <a:lumMod val="50000"/>
              <a:lumOff val="50000"/>
            </a:schemeClr>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bg2">
              <a:lumMod val="90000"/>
            </a:schemeClr>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8" name="Date Placeholder 9"/>
          <p:cNvSpPr>
            <a:spLocks noGrp="1"/>
          </p:cNvSpPr>
          <p:nvPr>
            <p:ph type="dt" sz="half" idx="10"/>
          </p:nvPr>
        </p:nvSpPr>
        <p:spPr>
          <a:xfrm>
            <a:off x="6096000" y="6340475"/>
            <a:ext cx="26670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ＭＳ Ｐゴシック" pitchFamily="34" charset="-128"/>
                <a:cs typeface="+mn-cs"/>
              </a:defRPr>
            </a:lvl1pPr>
          </a:lstStyle>
          <a:p>
            <a:pPr>
              <a:defRPr/>
            </a:pPr>
            <a:fld id="{BD00EDCB-950B-455E-9FE2-108EF69EC190}" type="datetime1">
              <a:rPr lang="en-US" smtClean="0"/>
              <a:pPr>
                <a:defRPr/>
              </a:pPr>
              <a:t>8/19/2013</a:t>
            </a:fld>
            <a:endParaRPr lang="en-US"/>
          </a:p>
        </p:txBody>
      </p:sp>
      <p:sp>
        <p:nvSpPr>
          <p:cNvPr id="9" name="Footer Placeholder 13"/>
          <p:cNvSpPr>
            <a:spLocks noGrp="1"/>
          </p:cNvSpPr>
          <p:nvPr>
            <p:ph type="ftr" sz="quarter" idx="11"/>
          </p:nvPr>
        </p:nvSpPr>
        <p:spPr>
          <a:xfrm>
            <a:off x="609600" y="6340475"/>
            <a:ext cx="5421313" cy="365125"/>
          </a:xfrm>
          <a:prstGeom prst="rect">
            <a:avLst/>
          </a:prstGeom>
        </p:spPr>
        <p:txBody>
          <a:bodyPr rtlCol="0"/>
          <a:lstStyle>
            <a:lvl1pPr fontAlgn="auto">
              <a:spcBef>
                <a:spcPts val="0"/>
              </a:spcBef>
              <a:spcAft>
                <a:spcPts val="0"/>
              </a:spcAft>
              <a:defRPr>
                <a:latin typeface="+mn-lt"/>
                <a:ea typeface="+mn-ea"/>
                <a:cs typeface="+mn-cs"/>
              </a:defRPr>
            </a:lvl1pPr>
          </a:lstStyle>
          <a:p>
            <a:pPr>
              <a:defRPr/>
            </a:pPr>
            <a:endParaRPr lang="en-US"/>
          </a:p>
        </p:txBody>
      </p:sp>
    </p:spTree>
    <p:extLst>
      <p:ext uri="{BB962C8B-B14F-4D97-AF65-F5344CB8AC3E}">
        <p14:creationId xmlns:p14="http://schemas.microsoft.com/office/powerpoint/2010/main" val="119781630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Slide Number Placeholder 4"/>
          <p:cNvSpPr txBox="1">
            <a:spLocks noGrp="1"/>
          </p:cNvSpPr>
          <p:nvPr userDrawn="1"/>
        </p:nvSpPr>
        <p:spPr bwMode="auto">
          <a:xfrm>
            <a:off x="0" y="6569075"/>
            <a:ext cx="304800" cy="365125"/>
          </a:xfrm>
          <a:prstGeom prst="rect">
            <a:avLst/>
          </a:prstGeom>
          <a:noFill/>
          <a:ln>
            <a:noFill/>
          </a:ln>
          <a:extLst/>
        </p:spPr>
        <p:txBody>
          <a:bodyPr wrap="none"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fld id="{3F0858B7-80D3-40A5-9B7C-EAD0A78B5666}" type="slidenum">
              <a:rPr lang="en-US" sz="1000" smtClean="0">
                <a:latin typeface="Calibri" pitchFamily="34" charset="0"/>
              </a:rPr>
              <a:pPr algn="r">
                <a:defRPr/>
              </a:pPr>
              <a:t>‹#›</a:t>
            </a:fld>
            <a:endParaRPr lang="en-US" sz="1000" smtClean="0">
              <a:latin typeface="Calibri" pitchFamily="34" charset="0"/>
            </a:endParaRPr>
          </a:p>
        </p:txBody>
      </p:sp>
      <p:pic>
        <p:nvPicPr>
          <p:cNvPr id="4"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91400" y="30163"/>
            <a:ext cx="1447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2"/>
          <p:cNvSpPr>
            <a:spLocks noGrp="1"/>
          </p:cNvSpPr>
          <p:nvPr>
            <p:ph type="dt" sz="half" idx="10"/>
          </p:nvPr>
        </p:nvSpPr>
        <p:spPr>
          <a:xfrm>
            <a:off x="6096000" y="6340475"/>
            <a:ext cx="26670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ＭＳ Ｐゴシック" pitchFamily="34" charset="-128"/>
                <a:cs typeface="+mn-cs"/>
              </a:defRPr>
            </a:lvl1pPr>
          </a:lstStyle>
          <a:p>
            <a:pPr>
              <a:defRPr/>
            </a:pPr>
            <a:fld id="{FA20F924-AE74-46B2-8AD3-76030D39B349}" type="datetime1">
              <a:rPr lang="en-US" smtClean="0"/>
              <a:pPr>
                <a:defRPr/>
              </a:pPr>
              <a:t>8/19/2013</a:t>
            </a:fld>
            <a:endParaRPr lang="en-US"/>
          </a:p>
        </p:txBody>
      </p:sp>
      <p:sp>
        <p:nvSpPr>
          <p:cNvPr id="6" name="Footer Placeholder 3"/>
          <p:cNvSpPr>
            <a:spLocks noGrp="1"/>
          </p:cNvSpPr>
          <p:nvPr>
            <p:ph type="ftr" sz="quarter" idx="11"/>
          </p:nvPr>
        </p:nvSpPr>
        <p:spPr>
          <a:xfrm>
            <a:off x="609600" y="6340475"/>
            <a:ext cx="5421313"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Tree>
    <p:extLst>
      <p:ext uri="{BB962C8B-B14F-4D97-AF65-F5344CB8AC3E}">
        <p14:creationId xmlns:p14="http://schemas.microsoft.com/office/powerpoint/2010/main" val="77849045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4"/>
          <p:cNvSpPr txBox="1">
            <a:spLocks noGrp="1"/>
          </p:cNvSpPr>
          <p:nvPr userDrawn="1"/>
        </p:nvSpPr>
        <p:spPr bwMode="auto">
          <a:xfrm>
            <a:off x="0" y="6569075"/>
            <a:ext cx="304800" cy="365125"/>
          </a:xfrm>
          <a:prstGeom prst="rect">
            <a:avLst/>
          </a:prstGeom>
          <a:noFill/>
          <a:ln>
            <a:noFill/>
          </a:ln>
          <a:extLst/>
        </p:spPr>
        <p:txBody>
          <a:bodyPr wrap="none"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fld id="{FA10E9F1-17CD-48FE-9D86-3173D5152E12}" type="slidenum">
              <a:rPr lang="en-US" sz="1000" smtClean="0">
                <a:latin typeface="Calibri" pitchFamily="34" charset="0"/>
              </a:rPr>
              <a:pPr algn="r">
                <a:defRPr/>
              </a:pPr>
              <a:t>‹#›</a:t>
            </a:fld>
            <a:endParaRPr lang="en-US" sz="1000" smtClean="0">
              <a:latin typeface="Calibri" pitchFamily="34" charset="0"/>
            </a:endParaRPr>
          </a:p>
        </p:txBody>
      </p:sp>
      <p:pic>
        <p:nvPicPr>
          <p:cNvPr id="3" name="Picture 1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91400" y="30163"/>
            <a:ext cx="1447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1"/>
          <p:cNvSpPr>
            <a:spLocks noGrp="1"/>
          </p:cNvSpPr>
          <p:nvPr>
            <p:ph type="dt" sz="half" idx="10"/>
          </p:nvPr>
        </p:nvSpPr>
        <p:spPr>
          <a:xfrm>
            <a:off x="6096000" y="6340475"/>
            <a:ext cx="26670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ＭＳ Ｐゴシック" pitchFamily="34" charset="-128"/>
                <a:cs typeface="+mn-cs"/>
              </a:defRPr>
            </a:lvl1pPr>
          </a:lstStyle>
          <a:p>
            <a:pPr>
              <a:defRPr/>
            </a:pPr>
            <a:fld id="{C11B9B5B-A333-44AF-98C7-57A7734F7EEA}" type="datetime1">
              <a:rPr lang="en-US" smtClean="0"/>
              <a:pPr>
                <a:defRPr/>
              </a:pPr>
              <a:t>8/19/2013</a:t>
            </a:fld>
            <a:endParaRPr lang="en-US"/>
          </a:p>
        </p:txBody>
      </p:sp>
      <p:sp>
        <p:nvSpPr>
          <p:cNvPr id="5" name="Footer Placeholder 2"/>
          <p:cNvSpPr>
            <a:spLocks noGrp="1"/>
          </p:cNvSpPr>
          <p:nvPr>
            <p:ph type="ftr" sz="quarter" idx="11"/>
          </p:nvPr>
        </p:nvSpPr>
        <p:spPr>
          <a:xfrm>
            <a:off x="609600" y="6340475"/>
            <a:ext cx="5421313"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Tree>
    <p:extLst>
      <p:ext uri="{BB962C8B-B14F-4D97-AF65-F5344CB8AC3E}">
        <p14:creationId xmlns:p14="http://schemas.microsoft.com/office/powerpoint/2010/main" val="319541969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Slide Number Placeholder 4"/>
          <p:cNvSpPr txBox="1">
            <a:spLocks noGrp="1"/>
          </p:cNvSpPr>
          <p:nvPr userDrawn="1"/>
        </p:nvSpPr>
        <p:spPr bwMode="auto">
          <a:xfrm>
            <a:off x="0" y="6503988"/>
            <a:ext cx="304800" cy="365125"/>
          </a:xfrm>
          <a:prstGeom prst="rect">
            <a:avLst/>
          </a:prstGeom>
          <a:noFill/>
          <a:ln>
            <a:noFill/>
          </a:ln>
          <a:extLst/>
        </p:spPr>
        <p:txBody>
          <a:bodyPr wrap="none"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fld id="{C4AD996E-992F-4F8D-9310-7AD5590EF985}" type="slidenum">
              <a:rPr lang="en-US" sz="1000" smtClean="0">
                <a:latin typeface="Calibri" pitchFamily="34" charset="0"/>
              </a:rPr>
              <a:pPr algn="r">
                <a:defRPr/>
              </a:pPr>
              <a:t>‹#›</a:t>
            </a:fld>
            <a:endParaRPr lang="en-US" sz="1000" smtClean="0">
              <a:latin typeface="Calibri" pitchFamily="34" charset="0"/>
            </a:endParaRPr>
          </a:p>
        </p:txBody>
      </p:sp>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solidFill>
            <a:schemeClr val="tx1">
              <a:lumMod val="50000"/>
              <a:lumOff val="50000"/>
            </a:schemeClr>
          </a:solidFill>
          <a:ln w="50800" cap="sq" cmpd="dbl" algn="ctr">
            <a:solidFill>
              <a:schemeClr val="bg1"/>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a:xfrm>
            <a:off x="6096000" y="6340475"/>
            <a:ext cx="26670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ＭＳ Ｐゴシック" pitchFamily="34" charset="-128"/>
                <a:cs typeface="+mn-cs"/>
              </a:defRPr>
            </a:lvl1pPr>
          </a:lstStyle>
          <a:p>
            <a:pPr>
              <a:defRPr/>
            </a:pPr>
            <a:fld id="{03476D7B-A817-4B68-BBA4-3683C5C34EDA}" type="datetime1">
              <a:rPr lang="en-US" smtClean="0"/>
              <a:pPr>
                <a:defRPr/>
              </a:pPr>
              <a:t>8/19/2013</a:t>
            </a:fld>
            <a:endParaRPr lang="en-US"/>
          </a:p>
        </p:txBody>
      </p:sp>
      <p:sp>
        <p:nvSpPr>
          <p:cNvPr id="7" name="Footer Placeholder 5"/>
          <p:cNvSpPr>
            <a:spLocks noGrp="1"/>
          </p:cNvSpPr>
          <p:nvPr>
            <p:ph type="ftr" sz="quarter" idx="11"/>
          </p:nvPr>
        </p:nvSpPr>
        <p:spPr>
          <a:xfrm>
            <a:off x="609600" y="6340475"/>
            <a:ext cx="5421313"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Tree>
    <p:extLst>
      <p:ext uri="{BB962C8B-B14F-4D97-AF65-F5344CB8AC3E}">
        <p14:creationId xmlns:p14="http://schemas.microsoft.com/office/powerpoint/2010/main" val="20284783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9525" y="4664075"/>
            <a:ext cx="1463675" cy="712788"/>
          </a:xfrm>
          <a:prstGeom prst="rect">
            <a:avLst/>
          </a:prstGeom>
          <a:solidFill>
            <a:schemeClr val="tx1">
              <a:lumMod val="50000"/>
              <a:lumOff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Slide Number Placeholder 4"/>
          <p:cNvSpPr txBox="1">
            <a:spLocks noGrp="1"/>
          </p:cNvSpPr>
          <p:nvPr userDrawn="1"/>
        </p:nvSpPr>
        <p:spPr bwMode="auto">
          <a:xfrm>
            <a:off x="0" y="6503988"/>
            <a:ext cx="304800" cy="365125"/>
          </a:xfrm>
          <a:prstGeom prst="rect">
            <a:avLst/>
          </a:prstGeom>
          <a:noFill/>
          <a:ln>
            <a:noFill/>
          </a:ln>
          <a:extLst/>
        </p:spPr>
        <p:txBody>
          <a:bodyPr wrap="none"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fld id="{68B0B277-BDBC-467B-9323-CDF3FED06A63}" type="slidenum">
              <a:rPr lang="en-US" sz="1000" smtClean="0">
                <a:latin typeface="Calibri" pitchFamily="34" charset="0"/>
              </a:rPr>
              <a:pPr algn="r">
                <a:defRPr/>
              </a:pPr>
              <a:t>‹#›</a:t>
            </a:fld>
            <a:endParaRPr lang="en-US" sz="1000" smtClean="0">
              <a:latin typeface="Calibri" pitchFamily="34" charset="0"/>
            </a:endParaRPr>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tx1">
              <a:lumMod val="50000"/>
              <a:lumOff val="50000"/>
            </a:schemeClr>
          </a:solidFill>
          <a:ln>
            <a:noFill/>
          </a:ln>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10" name="Date Placeholder 11"/>
          <p:cNvSpPr>
            <a:spLocks noGrp="1"/>
          </p:cNvSpPr>
          <p:nvPr>
            <p:ph type="dt" sz="half" idx="10"/>
          </p:nvPr>
        </p:nvSpPr>
        <p:spPr>
          <a:xfrm>
            <a:off x="6248400" y="6248400"/>
            <a:ext cx="26670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ＭＳ Ｐゴシック" pitchFamily="34" charset="-128"/>
                <a:cs typeface="+mn-cs"/>
              </a:defRPr>
            </a:lvl1pPr>
          </a:lstStyle>
          <a:p>
            <a:pPr>
              <a:defRPr/>
            </a:pPr>
            <a:fld id="{CD1AB63E-1776-4F87-8509-47406CFFCD69}" type="datetime1">
              <a:rPr lang="en-US" smtClean="0"/>
              <a:pPr>
                <a:defRPr/>
              </a:pPr>
              <a:t>8/19/2013</a:t>
            </a:fld>
            <a:endParaRPr lang="en-US"/>
          </a:p>
        </p:txBody>
      </p:sp>
      <p:sp>
        <p:nvSpPr>
          <p:cNvPr id="11" name="Slide Number Placeholder 12"/>
          <p:cNvSpPr>
            <a:spLocks noGrp="1"/>
          </p:cNvSpPr>
          <p:nvPr>
            <p:ph type="sldNum" sz="quarter" idx="11"/>
          </p:nvPr>
        </p:nvSpPr>
        <p:spPr>
          <a:xfrm>
            <a:off x="0" y="4667250"/>
            <a:ext cx="1447800" cy="663575"/>
          </a:xfrm>
        </p:spPr>
        <p:txBody>
          <a:bodyPr/>
          <a:lstStyle>
            <a:lvl1pPr>
              <a:defRPr sz="2800"/>
            </a:lvl1pPr>
          </a:lstStyle>
          <a:p>
            <a:pPr>
              <a:defRPr/>
            </a:pPr>
            <a:fld id="{802B016D-0F3B-428C-8DEE-7A4E0FB2BADF}" type="slidenum">
              <a:rPr lang="en-US"/>
              <a:pPr>
                <a:defRPr/>
              </a:pPr>
              <a:t>‹#›</a:t>
            </a:fld>
            <a:endParaRPr lang="en-US"/>
          </a:p>
        </p:txBody>
      </p:sp>
      <p:sp>
        <p:nvSpPr>
          <p:cNvPr id="12" name="Footer Placeholder 13"/>
          <p:cNvSpPr>
            <a:spLocks noGrp="1"/>
          </p:cNvSpPr>
          <p:nvPr>
            <p:ph type="ftr" sz="quarter" idx="12"/>
          </p:nvPr>
        </p:nvSpPr>
        <p:spPr>
          <a:xfrm>
            <a:off x="1600200" y="6248400"/>
            <a:ext cx="4572000" cy="365125"/>
          </a:xfrm>
          <a:prstGeom prst="rect">
            <a:avLst/>
          </a:prstGeom>
        </p:spPr>
        <p:txBody>
          <a:bodyPr rtlCol="0"/>
          <a:lstStyle>
            <a:lvl1pPr fontAlgn="auto">
              <a:spcBef>
                <a:spcPts val="0"/>
              </a:spcBef>
              <a:spcAft>
                <a:spcPts val="0"/>
              </a:spcAft>
              <a:defRPr>
                <a:latin typeface="+mn-lt"/>
                <a:ea typeface="+mn-ea"/>
                <a:cs typeface="+mn-cs"/>
              </a:defRPr>
            </a:lvl1pPr>
          </a:lstStyle>
          <a:p>
            <a:pPr>
              <a:defRPr/>
            </a:pPr>
            <a:endParaRPr lang="en-US"/>
          </a:p>
        </p:txBody>
      </p:sp>
    </p:spTree>
    <p:extLst>
      <p:ext uri="{BB962C8B-B14F-4D97-AF65-F5344CB8AC3E}">
        <p14:creationId xmlns:p14="http://schemas.microsoft.com/office/powerpoint/2010/main" val="9641055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6.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5.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4.jpe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152400" y="762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304800" y="9144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8"/>
          <p:cNvSpPr/>
          <p:nvPr/>
        </p:nvSpPr>
        <p:spPr>
          <a:xfrm>
            <a:off x="590550" y="609600"/>
            <a:ext cx="8553450" cy="1524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p:nvSpPr>
        <p:spPr>
          <a:xfrm>
            <a:off x="0" y="6542088"/>
            <a:ext cx="8610600" cy="13652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Slide Number Placeholder 14"/>
          <p:cNvSpPr>
            <a:spLocks noGrp="1"/>
          </p:cNvSpPr>
          <p:nvPr>
            <p:ph type="sldNum" sz="quarter" idx="4"/>
          </p:nvPr>
        </p:nvSpPr>
        <p:spPr>
          <a:xfrm>
            <a:off x="0" y="6569075"/>
            <a:ext cx="381000" cy="365125"/>
          </a:xfrm>
          <a:prstGeom prst="rect">
            <a:avLst/>
          </a:prstGeom>
        </p:spPr>
        <p:txBody>
          <a:bodyPr vert="horz" wrap="square" lIns="91440" tIns="45720" rIns="91440" bIns="45720" numCol="1" anchor="ctr" anchorCtr="0" compatLnSpc="1">
            <a:prstTxWarp prst="textNoShape">
              <a:avLst/>
            </a:prstTxWarp>
          </a:bodyPr>
          <a:lstStyle>
            <a:lvl1pPr algn="r">
              <a:defRPr sz="1000">
                <a:latin typeface="Calibri" pitchFamily="34" charset="0"/>
                <a:ea typeface="ＭＳ Ｐゴシック" pitchFamily="34" charset="-128"/>
                <a:cs typeface="+mn-cs"/>
              </a:defRPr>
            </a:lvl1pPr>
          </a:lstStyle>
          <a:p>
            <a:pPr>
              <a:defRPr/>
            </a:pPr>
            <a:fld id="{5D1DB674-AF7D-4ED6-858B-CDE85F2D0E9C}" type="slidenum">
              <a:rPr lang="en-US"/>
              <a:pPr>
                <a:defRPr/>
              </a:pPr>
              <a:t>‹#›</a:t>
            </a:fld>
            <a:endParaRPr lang="en-US"/>
          </a:p>
        </p:txBody>
      </p:sp>
      <p:sp>
        <p:nvSpPr>
          <p:cNvPr id="1031" name="Text Box 12"/>
          <p:cNvSpPr txBox="1">
            <a:spLocks noChangeArrowheads="1"/>
          </p:cNvSpPr>
          <p:nvPr/>
        </p:nvSpPr>
        <p:spPr bwMode="auto">
          <a:xfrm>
            <a:off x="1600200" y="6657975"/>
            <a:ext cx="6096000" cy="228600"/>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defRPr/>
            </a:pPr>
            <a:r>
              <a:rPr lang="en-US" sz="900" b="1" i="1" dirty="0" smtClean="0">
                <a:latin typeface="Calibri" pitchFamily="34" charset="0"/>
                <a:ea typeface="+mn-ea"/>
              </a:rPr>
              <a:t>Confidential: Do not disclose or reproduce</a:t>
            </a:r>
          </a:p>
        </p:txBody>
      </p:sp>
      <p:sp>
        <p:nvSpPr>
          <p:cNvPr id="8" name="Rectangle 7"/>
          <p:cNvSpPr/>
          <p:nvPr/>
        </p:nvSpPr>
        <p:spPr>
          <a:xfrm>
            <a:off x="0" y="609600"/>
            <a:ext cx="914400" cy="152400"/>
          </a:xfrm>
          <a:prstGeom prst="rect">
            <a:avLst/>
          </a:prstGeom>
          <a:solidFill>
            <a:schemeClr val="tx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Rectangle 17"/>
          <p:cNvSpPr/>
          <p:nvPr/>
        </p:nvSpPr>
        <p:spPr>
          <a:xfrm>
            <a:off x="8229600" y="6542088"/>
            <a:ext cx="914400" cy="136525"/>
          </a:xfrm>
          <a:prstGeom prst="rect">
            <a:avLst/>
          </a:prstGeom>
          <a:solidFill>
            <a:schemeClr val="tx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Tree>
  </p:cSld>
  <p:clrMap bg1="lt1" tx1="dk1" bg2="lt2" tx2="dk2" accent1="accent1" accent2="accent2" accent3="accent3" accent4="accent4" accent5="accent5" accent6="accent6" hlink="hlink" folHlink="folHlink"/>
  <p:sldLayoutIdLst>
    <p:sldLayoutId id="2147488289" r:id="rId1"/>
    <p:sldLayoutId id="2147488290" r:id="rId2"/>
    <p:sldLayoutId id="2147488291" r:id="rId3"/>
    <p:sldLayoutId id="2147488292" r:id="rId4"/>
    <p:sldLayoutId id="2147488293" r:id="rId5"/>
    <p:sldLayoutId id="2147488294" r:id="rId6"/>
    <p:sldLayoutId id="2147488295" r:id="rId7"/>
    <p:sldLayoutId id="2147488296" r:id="rId8"/>
    <p:sldLayoutId id="2147488297" r:id="rId9"/>
    <p:sldLayoutId id="2147488298" r:id="rId10"/>
    <p:sldLayoutId id="2147488299"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2200" b="1" kern="1200">
          <a:solidFill>
            <a:schemeClr val="tx1"/>
          </a:solidFill>
          <a:latin typeface="+mj-lt"/>
          <a:ea typeface="ＭＳ Ｐゴシック" pitchFamily="34" charset="-128"/>
          <a:cs typeface="+mj-cs"/>
        </a:defRPr>
      </a:lvl1pPr>
      <a:lvl2pPr algn="l" rtl="0" eaLnBrk="0" fontAlgn="base" hangingPunct="0">
        <a:spcBef>
          <a:spcPct val="0"/>
        </a:spcBef>
        <a:spcAft>
          <a:spcPct val="0"/>
        </a:spcAft>
        <a:defRPr sz="2200" b="1">
          <a:solidFill>
            <a:schemeClr val="tx1"/>
          </a:solidFill>
          <a:latin typeface="Calibri" pitchFamily="34" charset="0"/>
          <a:ea typeface="ＭＳ Ｐゴシック" pitchFamily="34" charset="-128"/>
        </a:defRPr>
      </a:lvl2pPr>
      <a:lvl3pPr algn="l" rtl="0" eaLnBrk="0" fontAlgn="base" hangingPunct="0">
        <a:spcBef>
          <a:spcPct val="0"/>
        </a:spcBef>
        <a:spcAft>
          <a:spcPct val="0"/>
        </a:spcAft>
        <a:defRPr sz="2200" b="1">
          <a:solidFill>
            <a:schemeClr val="tx1"/>
          </a:solidFill>
          <a:latin typeface="Calibri" pitchFamily="34" charset="0"/>
          <a:ea typeface="ＭＳ Ｐゴシック" pitchFamily="34" charset="-128"/>
        </a:defRPr>
      </a:lvl3pPr>
      <a:lvl4pPr algn="l" rtl="0" eaLnBrk="0" fontAlgn="base" hangingPunct="0">
        <a:spcBef>
          <a:spcPct val="0"/>
        </a:spcBef>
        <a:spcAft>
          <a:spcPct val="0"/>
        </a:spcAft>
        <a:defRPr sz="2200" b="1">
          <a:solidFill>
            <a:schemeClr val="tx1"/>
          </a:solidFill>
          <a:latin typeface="Calibri" pitchFamily="34" charset="0"/>
          <a:ea typeface="ＭＳ Ｐゴシック" pitchFamily="34" charset="-128"/>
        </a:defRPr>
      </a:lvl4pPr>
      <a:lvl5pPr algn="l" rtl="0" eaLnBrk="0" fontAlgn="base" hangingPunct="0">
        <a:spcBef>
          <a:spcPct val="0"/>
        </a:spcBef>
        <a:spcAft>
          <a:spcPct val="0"/>
        </a:spcAft>
        <a:defRPr sz="2200" b="1">
          <a:solidFill>
            <a:schemeClr val="tx1"/>
          </a:solidFill>
          <a:latin typeface="Calibri" pitchFamily="34" charset="0"/>
          <a:ea typeface="ＭＳ Ｐゴシック" pitchFamily="34" charset="-128"/>
        </a:defRPr>
      </a:lvl5pPr>
      <a:lvl6pPr marL="457200" algn="l" rtl="0" fontAlgn="base">
        <a:spcBef>
          <a:spcPct val="0"/>
        </a:spcBef>
        <a:spcAft>
          <a:spcPct val="0"/>
        </a:spcAft>
        <a:defRPr sz="2200" b="1">
          <a:solidFill>
            <a:schemeClr val="tx1"/>
          </a:solidFill>
          <a:latin typeface="Calibri" pitchFamily="34" charset="0"/>
        </a:defRPr>
      </a:lvl6pPr>
      <a:lvl7pPr marL="914400" algn="l" rtl="0" fontAlgn="base">
        <a:spcBef>
          <a:spcPct val="0"/>
        </a:spcBef>
        <a:spcAft>
          <a:spcPct val="0"/>
        </a:spcAft>
        <a:defRPr sz="2200" b="1">
          <a:solidFill>
            <a:schemeClr val="tx1"/>
          </a:solidFill>
          <a:latin typeface="Calibri" pitchFamily="34" charset="0"/>
        </a:defRPr>
      </a:lvl7pPr>
      <a:lvl8pPr marL="1371600" algn="l" rtl="0" fontAlgn="base">
        <a:spcBef>
          <a:spcPct val="0"/>
        </a:spcBef>
        <a:spcAft>
          <a:spcPct val="0"/>
        </a:spcAft>
        <a:defRPr sz="2200" b="1">
          <a:solidFill>
            <a:schemeClr val="tx1"/>
          </a:solidFill>
          <a:latin typeface="Calibri" pitchFamily="34" charset="0"/>
        </a:defRPr>
      </a:lvl8pPr>
      <a:lvl9pPr marL="1828800" algn="l" rtl="0" fontAlgn="base">
        <a:spcBef>
          <a:spcPct val="0"/>
        </a:spcBef>
        <a:spcAft>
          <a:spcPct val="0"/>
        </a:spcAft>
        <a:defRPr sz="2200" b="1">
          <a:solidFill>
            <a:schemeClr val="tx1"/>
          </a:solidFill>
          <a:latin typeface="Calibri" pitchFamily="34" charset="0"/>
        </a:defRPr>
      </a:lvl9pPr>
    </p:titleStyle>
    <p:bodyStyle>
      <a:lvl1pPr marL="319088" indent="-319088" algn="l" rtl="0" eaLnBrk="0" fontAlgn="base" hangingPunct="0">
        <a:spcBef>
          <a:spcPts val="700"/>
        </a:spcBef>
        <a:spcAft>
          <a:spcPct val="0"/>
        </a:spcAft>
        <a:buClr>
          <a:srgbClr val="7F7F7F"/>
        </a:buClr>
        <a:buSzPct val="60000"/>
        <a:buFont typeface="Wingdings" pitchFamily="2" charset="2"/>
        <a:buChar char="§"/>
        <a:defRPr sz="2900" kern="1200">
          <a:solidFill>
            <a:schemeClr val="tx1"/>
          </a:solidFill>
          <a:latin typeface="+mn-lt"/>
          <a:ea typeface="ＭＳ Ｐゴシック" pitchFamily="34" charset="-128"/>
          <a:cs typeface="+mn-cs"/>
        </a:defRPr>
      </a:lvl1pPr>
      <a:lvl2pPr marL="639763" indent="-273050" algn="l" rtl="0" eaLnBrk="0" fontAlgn="base" hangingPunct="0">
        <a:spcBef>
          <a:spcPts val="550"/>
        </a:spcBef>
        <a:spcAft>
          <a:spcPct val="0"/>
        </a:spcAft>
        <a:buClr>
          <a:schemeClr val="accent1"/>
        </a:buClr>
        <a:buSzPct val="70000"/>
        <a:buFont typeface="Wingdings" pitchFamily="2" charset="2"/>
        <a:buChar char="§"/>
        <a:defRPr sz="2600" kern="1200">
          <a:solidFill>
            <a:schemeClr val="tx1"/>
          </a:solidFill>
          <a:latin typeface="+mn-lt"/>
          <a:ea typeface="ＭＳ Ｐゴシック" pitchFamily="34" charset="-128"/>
          <a:cs typeface="+mn-cs"/>
        </a:defRPr>
      </a:lvl2pPr>
      <a:lvl3pPr marL="914400" indent="-228600" algn="l" rtl="0" eaLnBrk="0" fontAlgn="base" hangingPunct="0">
        <a:spcBef>
          <a:spcPts val="500"/>
        </a:spcBef>
        <a:spcAft>
          <a:spcPct val="0"/>
        </a:spcAft>
        <a:buClr>
          <a:srgbClr val="7F7F7F"/>
        </a:buClr>
        <a:buSzPct val="60000"/>
        <a:buFont typeface="Wingdings" pitchFamily="2" charset="2"/>
        <a:buChar char="§"/>
        <a:defRPr sz="2300" kern="1200">
          <a:solidFill>
            <a:schemeClr val="tx1"/>
          </a:solidFill>
          <a:latin typeface="+mn-lt"/>
          <a:ea typeface="ＭＳ Ｐゴシック" pitchFamily="34" charset="-128"/>
          <a:cs typeface="+mn-cs"/>
        </a:defRPr>
      </a:lvl3pPr>
      <a:lvl4pPr marL="1371600" indent="-228600" algn="l" rtl="0" eaLnBrk="0" fontAlgn="base" hangingPunct="0">
        <a:spcBef>
          <a:spcPts val="400"/>
        </a:spcBef>
        <a:spcAft>
          <a:spcPct val="0"/>
        </a:spcAft>
        <a:buClr>
          <a:schemeClr val="accent1"/>
        </a:buClr>
        <a:buSzPct val="60000"/>
        <a:buFont typeface="Wingdings" pitchFamily="2" charset="2"/>
        <a:buChar char="§"/>
        <a:defRPr sz="2000" kern="1200">
          <a:solidFill>
            <a:schemeClr val="tx1"/>
          </a:solidFill>
          <a:latin typeface="+mn-lt"/>
          <a:ea typeface="ＭＳ Ｐゴシック" pitchFamily="34" charset="-128"/>
          <a:cs typeface="+mn-cs"/>
        </a:defRPr>
      </a:lvl4pPr>
      <a:lvl5pPr marL="1828800" indent="-228600" algn="l" rtl="0" eaLnBrk="0" fontAlgn="base" hangingPunct="0">
        <a:spcBef>
          <a:spcPts val="400"/>
        </a:spcBef>
        <a:spcAft>
          <a:spcPct val="0"/>
        </a:spcAft>
        <a:buClr>
          <a:srgbClr val="7F7F7F"/>
        </a:buClr>
        <a:buSzPct val="60000"/>
        <a:buFont typeface="Wingdings" pitchFamily="2" charset="2"/>
        <a:buChar char="§"/>
        <a:defRPr sz="2000" kern="1200">
          <a:solidFill>
            <a:schemeClr val="tx1"/>
          </a:solidFill>
          <a:latin typeface="+mn-lt"/>
          <a:ea typeface="ＭＳ Ｐゴシック" pitchFamily="34" charset="-128"/>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2050" name="Picture 7"/>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265113" y="11113"/>
            <a:ext cx="8583612"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2" name="Rectangle 3"/>
          <p:cNvSpPr>
            <a:spLocks noGrp="1" noChangeArrowheads="1"/>
          </p:cNvSpPr>
          <p:nvPr>
            <p:ph type="body" idx="1"/>
          </p:nvPr>
        </p:nvSpPr>
        <p:spPr bwMode="auto">
          <a:xfrm>
            <a:off x="268288" y="938213"/>
            <a:ext cx="8580437" cy="573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3" name="Rectangle 8"/>
          <p:cNvSpPr>
            <a:spLocks noChangeArrowheads="1"/>
          </p:cNvSpPr>
          <p:nvPr/>
        </p:nvSpPr>
        <p:spPr bwMode="auto">
          <a:xfrm>
            <a:off x="42863" y="6653213"/>
            <a:ext cx="37052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p>
            <a:pPr eaLnBrk="0" hangingPunct="0"/>
            <a:r>
              <a:rPr lang="en-US" sz="700">
                <a:solidFill>
                  <a:srgbClr val="4B4B4B"/>
                </a:solidFill>
              </a:rPr>
              <a:t>Western Union Confidential | ©2012 Western Union Holdings, Inc. All Rights Reserved.</a:t>
            </a:r>
          </a:p>
        </p:txBody>
      </p:sp>
      <p:sp>
        <p:nvSpPr>
          <p:cNvPr id="9" name="Rectangle 25"/>
          <p:cNvSpPr>
            <a:spLocks noGrp="1" noChangeArrowheads="1"/>
          </p:cNvSpPr>
          <p:nvPr>
            <p:ph type="sldNum" sz="quarter" idx="4"/>
          </p:nvPr>
        </p:nvSpPr>
        <p:spPr>
          <a:xfrm>
            <a:off x="-136525" y="6396038"/>
            <a:ext cx="441325" cy="260350"/>
          </a:xfrm>
          <a:prstGeom prst="rect">
            <a:avLst/>
          </a:prstGeom>
          <a:ln/>
        </p:spPr>
        <p:txBody>
          <a:bodyPr vert="horz" wrap="square" lIns="91440" tIns="45720" rIns="91440" bIns="45720" numCol="1" anchor="t" anchorCtr="0" compatLnSpc="1">
            <a:prstTxWarp prst="textNoShape">
              <a:avLst/>
            </a:prstTxWarp>
          </a:bodyPr>
          <a:lstStyle>
            <a:lvl1pPr algn="r" eaLnBrk="0" hangingPunct="0">
              <a:defRPr sz="1000" b="1">
                <a:solidFill>
                  <a:srgbClr val="000000"/>
                </a:solidFill>
                <a:latin typeface="Arial" pitchFamily="34" charset="0"/>
                <a:ea typeface="ＭＳ Ｐゴシック" pitchFamily="34" charset="-128"/>
                <a:cs typeface="+mn-cs"/>
              </a:defRPr>
            </a:lvl1pPr>
          </a:lstStyle>
          <a:p>
            <a:pPr>
              <a:defRPr/>
            </a:pPr>
            <a:fld id="{B23D4876-354C-48CA-BFCC-5BD55A1E2AA3}" type="slidenum">
              <a:rPr lang="en-US"/>
              <a:pPr>
                <a:defRPr/>
              </a:pPr>
              <a:t>‹#›</a:t>
            </a:fld>
            <a:endParaRPr lang="en-US"/>
          </a:p>
        </p:txBody>
      </p:sp>
      <p:sp>
        <p:nvSpPr>
          <p:cNvPr id="7" name="Slide Number Placeholder 3"/>
          <p:cNvSpPr txBox="1">
            <a:spLocks/>
          </p:cNvSpPr>
          <p:nvPr userDrawn="1"/>
        </p:nvSpPr>
        <p:spPr>
          <a:xfrm>
            <a:off x="6851175" y="6566051"/>
            <a:ext cx="1173707" cy="236774"/>
          </a:xfrm>
          <a:prstGeom prst="rect">
            <a:avLst/>
          </a:prstGeom>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b="1" kern="1200">
                <a:solidFill>
                  <a:srgbClr val="000000"/>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r>
              <a:rPr lang="en-US" dirty="0" smtClean="0"/>
              <a:t>CONFIDENTIAL</a:t>
            </a:r>
            <a:endParaRPr lang="en-US" dirty="0"/>
          </a:p>
        </p:txBody>
      </p:sp>
    </p:spTree>
  </p:cSld>
  <p:clrMap bg1="lt1" tx1="dk1" bg2="lt2" tx2="dk2" accent1="accent1" accent2="accent2" accent3="accent3" accent4="accent4" accent5="accent5" accent6="accent6" hlink="hlink" folHlink="folHlink"/>
  <p:sldLayoutIdLst>
    <p:sldLayoutId id="2147488300" r:id="rId1"/>
    <p:sldLayoutId id="2147488301" r:id="rId2"/>
    <p:sldLayoutId id="2147488302" r:id="rId3"/>
    <p:sldLayoutId id="2147488303" r:id="rId4"/>
    <p:sldLayoutId id="2147488304" r:id="rId5"/>
    <p:sldLayoutId id="2147488305" r:id="rId6"/>
    <p:sldLayoutId id="2147488306" r:id="rId7"/>
    <p:sldLayoutId id="2147488307" r:id="rId8"/>
    <p:sldLayoutId id="2147488308" r:id="rId9"/>
  </p:sldLayoutIdLst>
  <p:transition spd="med">
    <p:fade/>
  </p:transition>
  <p:timing>
    <p:tnLst>
      <p:par>
        <p:cTn id="1" dur="indefinite" restart="never" nodeType="tmRoot"/>
      </p:par>
    </p:tnLst>
  </p:timing>
  <p:hf hdr="0" dt="0"/>
  <p:txStyles>
    <p:titleStyle>
      <a:lvl1pPr algn="l" rtl="0" eaLnBrk="0" fontAlgn="base" hangingPunct="0">
        <a:lnSpc>
          <a:spcPct val="85000"/>
        </a:lnSpc>
        <a:spcBef>
          <a:spcPct val="30000"/>
        </a:spcBef>
        <a:spcAft>
          <a:spcPct val="0"/>
        </a:spcAft>
        <a:defRPr lang="en-US" sz="2200" b="1" dirty="0">
          <a:solidFill>
            <a:schemeClr val="tx1"/>
          </a:solidFill>
          <a:latin typeface="+mj-lt"/>
          <a:ea typeface="ＭＳ Ｐゴシック" pitchFamily="34" charset="-128"/>
          <a:cs typeface="+mj-cs"/>
        </a:defRPr>
      </a:lvl1pPr>
      <a:lvl2pPr algn="l" rtl="0" eaLnBrk="0" fontAlgn="base" hangingPunct="0">
        <a:lnSpc>
          <a:spcPct val="85000"/>
        </a:lnSpc>
        <a:spcBef>
          <a:spcPct val="30000"/>
        </a:spcBef>
        <a:spcAft>
          <a:spcPct val="0"/>
        </a:spcAft>
        <a:defRPr sz="2200" b="1">
          <a:solidFill>
            <a:schemeClr val="tx1"/>
          </a:solidFill>
          <a:latin typeface="Arial" pitchFamily="34" charset="0"/>
          <a:ea typeface="ＭＳ Ｐゴシック" pitchFamily="34" charset="-128"/>
        </a:defRPr>
      </a:lvl2pPr>
      <a:lvl3pPr algn="l" rtl="0" eaLnBrk="0" fontAlgn="base" hangingPunct="0">
        <a:lnSpc>
          <a:spcPct val="85000"/>
        </a:lnSpc>
        <a:spcBef>
          <a:spcPct val="30000"/>
        </a:spcBef>
        <a:spcAft>
          <a:spcPct val="0"/>
        </a:spcAft>
        <a:defRPr sz="2200" b="1">
          <a:solidFill>
            <a:schemeClr val="tx1"/>
          </a:solidFill>
          <a:latin typeface="Arial" pitchFamily="34" charset="0"/>
          <a:ea typeface="ＭＳ Ｐゴシック" pitchFamily="34" charset="-128"/>
        </a:defRPr>
      </a:lvl3pPr>
      <a:lvl4pPr algn="l" rtl="0" eaLnBrk="0" fontAlgn="base" hangingPunct="0">
        <a:lnSpc>
          <a:spcPct val="85000"/>
        </a:lnSpc>
        <a:spcBef>
          <a:spcPct val="30000"/>
        </a:spcBef>
        <a:spcAft>
          <a:spcPct val="0"/>
        </a:spcAft>
        <a:defRPr sz="2200" b="1">
          <a:solidFill>
            <a:schemeClr val="tx1"/>
          </a:solidFill>
          <a:latin typeface="Arial" pitchFamily="34" charset="0"/>
          <a:ea typeface="ＭＳ Ｐゴシック" pitchFamily="34" charset="-128"/>
        </a:defRPr>
      </a:lvl4pPr>
      <a:lvl5pPr algn="l" rtl="0" eaLnBrk="0" fontAlgn="base" hangingPunct="0">
        <a:lnSpc>
          <a:spcPct val="85000"/>
        </a:lnSpc>
        <a:spcBef>
          <a:spcPct val="30000"/>
        </a:spcBef>
        <a:spcAft>
          <a:spcPct val="0"/>
        </a:spcAft>
        <a:defRPr sz="2200" b="1">
          <a:solidFill>
            <a:schemeClr val="tx1"/>
          </a:solidFill>
          <a:latin typeface="Arial" pitchFamily="34" charset="0"/>
          <a:ea typeface="ＭＳ Ｐゴシック" pitchFamily="34" charset="-128"/>
        </a:defRPr>
      </a:lvl5pPr>
      <a:lvl6pPr marL="457200" algn="l" rtl="0" fontAlgn="base">
        <a:lnSpc>
          <a:spcPct val="85000"/>
        </a:lnSpc>
        <a:spcBef>
          <a:spcPct val="30000"/>
        </a:spcBef>
        <a:spcAft>
          <a:spcPct val="0"/>
        </a:spcAft>
        <a:defRPr sz="2800">
          <a:solidFill>
            <a:schemeClr val="bg1"/>
          </a:solidFill>
          <a:latin typeface="Arial" pitchFamily="34" charset="0"/>
        </a:defRPr>
      </a:lvl6pPr>
      <a:lvl7pPr marL="914400" algn="l" rtl="0" fontAlgn="base">
        <a:lnSpc>
          <a:spcPct val="85000"/>
        </a:lnSpc>
        <a:spcBef>
          <a:spcPct val="30000"/>
        </a:spcBef>
        <a:spcAft>
          <a:spcPct val="0"/>
        </a:spcAft>
        <a:defRPr sz="2800">
          <a:solidFill>
            <a:schemeClr val="bg1"/>
          </a:solidFill>
          <a:latin typeface="Arial" pitchFamily="34" charset="0"/>
        </a:defRPr>
      </a:lvl7pPr>
      <a:lvl8pPr marL="1371600" algn="l" rtl="0" fontAlgn="base">
        <a:lnSpc>
          <a:spcPct val="85000"/>
        </a:lnSpc>
        <a:spcBef>
          <a:spcPct val="30000"/>
        </a:spcBef>
        <a:spcAft>
          <a:spcPct val="0"/>
        </a:spcAft>
        <a:defRPr sz="2800">
          <a:solidFill>
            <a:schemeClr val="bg1"/>
          </a:solidFill>
          <a:latin typeface="Arial" pitchFamily="34" charset="0"/>
        </a:defRPr>
      </a:lvl8pPr>
      <a:lvl9pPr marL="1828800" algn="l" rtl="0" fontAlgn="base">
        <a:lnSpc>
          <a:spcPct val="85000"/>
        </a:lnSpc>
        <a:spcBef>
          <a:spcPct val="30000"/>
        </a:spcBef>
        <a:spcAft>
          <a:spcPct val="0"/>
        </a:spcAft>
        <a:defRPr sz="2800">
          <a:solidFill>
            <a:schemeClr val="bg1"/>
          </a:solidFill>
          <a:latin typeface="Arial" pitchFamily="34" charset="0"/>
        </a:defRPr>
      </a:lvl9pPr>
    </p:titleStyle>
    <p:bodyStyle>
      <a:lvl1pPr marL="231775" indent="-231775" algn="l" rtl="0" eaLnBrk="0" fontAlgn="base" hangingPunct="0">
        <a:spcBef>
          <a:spcPct val="30000"/>
        </a:spcBef>
        <a:spcAft>
          <a:spcPct val="0"/>
        </a:spcAft>
        <a:buFont typeface="Trebuchet MS" pitchFamily="34" charset="0"/>
        <a:buBlip>
          <a:blip r:embed="rId12"/>
        </a:buBlip>
        <a:defRPr sz="2000">
          <a:solidFill>
            <a:schemeClr val="tx1"/>
          </a:solidFill>
          <a:latin typeface="+mn-lt"/>
          <a:ea typeface="ＭＳ Ｐゴシック" pitchFamily="34" charset="-128"/>
          <a:cs typeface="+mn-cs"/>
        </a:defRPr>
      </a:lvl1pPr>
      <a:lvl2pPr marL="631825" indent="-285750" algn="l" rtl="0" eaLnBrk="0" fontAlgn="base" hangingPunct="0">
        <a:spcBef>
          <a:spcPct val="30000"/>
        </a:spcBef>
        <a:spcAft>
          <a:spcPct val="0"/>
        </a:spcAft>
        <a:buBlip>
          <a:blip r:embed="rId13"/>
        </a:buBlip>
        <a:defRPr sz="2000">
          <a:solidFill>
            <a:schemeClr val="tx1"/>
          </a:solidFill>
          <a:latin typeface="+mn-lt"/>
          <a:ea typeface="ＭＳ Ｐゴシック" pitchFamily="34" charset="-128"/>
        </a:defRPr>
      </a:lvl2pPr>
      <a:lvl3pPr marL="974725" indent="-228600" algn="l" rtl="0" eaLnBrk="0" fontAlgn="base" hangingPunct="0">
        <a:spcBef>
          <a:spcPct val="30000"/>
        </a:spcBef>
        <a:spcAft>
          <a:spcPct val="0"/>
        </a:spcAft>
        <a:buFont typeface="Trebuchet MS" pitchFamily="34" charset="0"/>
        <a:buBlip>
          <a:blip r:embed="rId12"/>
        </a:buBlip>
        <a:defRPr sz="2400">
          <a:solidFill>
            <a:schemeClr val="tx1"/>
          </a:solidFill>
          <a:latin typeface="+mn-lt"/>
          <a:ea typeface="ＭＳ Ｐゴシック" pitchFamily="34" charset="-128"/>
        </a:defRPr>
      </a:lvl3pPr>
      <a:lvl4pPr marL="1317625" indent="-228600" algn="l" rtl="0" eaLnBrk="0" fontAlgn="base" hangingPunct="0">
        <a:spcBef>
          <a:spcPct val="30000"/>
        </a:spcBef>
        <a:spcAft>
          <a:spcPct val="0"/>
        </a:spcAft>
        <a:buBlip>
          <a:blip r:embed="rId13"/>
        </a:buBlip>
        <a:defRPr sz="2000">
          <a:solidFill>
            <a:schemeClr val="tx1"/>
          </a:solidFill>
          <a:latin typeface="+mn-lt"/>
          <a:ea typeface="ＭＳ Ｐゴシック" pitchFamily="34" charset="-128"/>
        </a:defRPr>
      </a:lvl4pPr>
      <a:lvl5pPr marL="1660525" indent="-228600" algn="l" rtl="0" eaLnBrk="0" fontAlgn="base" hangingPunct="0">
        <a:spcBef>
          <a:spcPct val="30000"/>
        </a:spcBef>
        <a:spcAft>
          <a:spcPct val="0"/>
        </a:spcAft>
        <a:buFont typeface="Trebuchet MS" pitchFamily="34" charset="0"/>
        <a:buBlip>
          <a:blip r:embed="rId12"/>
        </a:buBlip>
        <a:defRPr sz="1600">
          <a:solidFill>
            <a:schemeClr val="tx1"/>
          </a:solidFill>
          <a:latin typeface="+mn-lt"/>
          <a:ea typeface="ＭＳ Ｐゴシック" pitchFamily="34" charset="-128"/>
        </a:defRPr>
      </a:lvl5pPr>
      <a:lvl6pPr marL="2117725" indent="-228600" algn="l" rtl="0" fontAlgn="base">
        <a:lnSpc>
          <a:spcPct val="85000"/>
        </a:lnSpc>
        <a:spcBef>
          <a:spcPct val="30000"/>
        </a:spcBef>
        <a:spcAft>
          <a:spcPct val="0"/>
        </a:spcAft>
        <a:buFont typeface="Trebuchet MS" pitchFamily="34" charset="0"/>
        <a:buBlip>
          <a:blip r:embed="rId12"/>
        </a:buBlip>
        <a:defRPr sz="1600">
          <a:solidFill>
            <a:schemeClr val="tx1"/>
          </a:solidFill>
          <a:latin typeface="+mn-lt"/>
        </a:defRPr>
      </a:lvl6pPr>
      <a:lvl7pPr marL="2574925" indent="-228600" algn="l" rtl="0" fontAlgn="base">
        <a:lnSpc>
          <a:spcPct val="85000"/>
        </a:lnSpc>
        <a:spcBef>
          <a:spcPct val="30000"/>
        </a:spcBef>
        <a:spcAft>
          <a:spcPct val="0"/>
        </a:spcAft>
        <a:buFont typeface="Trebuchet MS" pitchFamily="34" charset="0"/>
        <a:buBlip>
          <a:blip r:embed="rId12"/>
        </a:buBlip>
        <a:defRPr sz="1600">
          <a:solidFill>
            <a:schemeClr val="tx1"/>
          </a:solidFill>
          <a:latin typeface="+mn-lt"/>
        </a:defRPr>
      </a:lvl7pPr>
      <a:lvl8pPr marL="3032125" indent="-228600" algn="l" rtl="0" fontAlgn="base">
        <a:lnSpc>
          <a:spcPct val="85000"/>
        </a:lnSpc>
        <a:spcBef>
          <a:spcPct val="30000"/>
        </a:spcBef>
        <a:spcAft>
          <a:spcPct val="0"/>
        </a:spcAft>
        <a:buFont typeface="Trebuchet MS" pitchFamily="34" charset="0"/>
        <a:buBlip>
          <a:blip r:embed="rId12"/>
        </a:buBlip>
        <a:defRPr sz="1600">
          <a:solidFill>
            <a:schemeClr val="tx1"/>
          </a:solidFill>
          <a:latin typeface="+mn-lt"/>
        </a:defRPr>
      </a:lvl8pPr>
      <a:lvl9pPr marL="3489325" indent="-228600" algn="l" rtl="0" fontAlgn="base">
        <a:lnSpc>
          <a:spcPct val="85000"/>
        </a:lnSpc>
        <a:spcBef>
          <a:spcPct val="30000"/>
        </a:spcBef>
        <a:spcAft>
          <a:spcPct val="0"/>
        </a:spcAft>
        <a:buFont typeface="Trebuchet MS" pitchFamily="34" charset="0"/>
        <a:buBlip>
          <a:blip r:embed="rId12"/>
        </a:buBlip>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65113" y="2218267"/>
            <a:ext cx="8050212" cy="1710265"/>
          </a:xfrm>
        </p:spPr>
        <p:txBody>
          <a:bodyPr/>
          <a:lstStyle/>
          <a:p>
            <a:pPr>
              <a:defRPr/>
            </a:pPr>
            <a:r>
              <a:rPr lang="en-US" dirty="0" smtClean="0"/>
              <a:t>Risk Projects</a:t>
            </a:r>
            <a:endParaRPr dirty="0"/>
          </a:p>
        </p:txBody>
      </p:sp>
      <p:sp>
        <p:nvSpPr>
          <p:cNvPr id="23555" name="Slide Number Placeholder 4"/>
          <p:cNvSpPr>
            <a:spLocks noGrp="1"/>
          </p:cNvSpPr>
          <p:nvPr>
            <p:ph type="sldNum" sz="quarter" idx="4294967295"/>
          </p:nvPr>
        </p:nvSpPr>
        <p:spPr bwMode="auto">
          <a:xfrm>
            <a:off x="0" y="6396038"/>
            <a:ext cx="441325" cy="2603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defRPr/>
            </a:pPr>
            <a:fld id="{F58EAC78-7016-48DF-8C32-7E78E6B1A767}" type="slidenum">
              <a:rPr lang="en-US" smtClean="0">
                <a:solidFill>
                  <a:srgbClr val="000000"/>
                </a:solidFill>
              </a:rPr>
              <a:pPr>
                <a:defRPr/>
              </a:pPr>
              <a:t>1</a:t>
            </a:fld>
            <a:endParaRPr lang="en-US" smtClean="0">
              <a:solidFill>
                <a:srgbClr val="000000"/>
              </a:solidFill>
            </a:endParaRP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Projects</a:t>
            </a:r>
            <a:endParaRPr lang="en-US" dirty="0"/>
          </a:p>
        </p:txBody>
      </p:sp>
      <p:sp>
        <p:nvSpPr>
          <p:cNvPr id="3" name="Text Placeholder 2"/>
          <p:cNvSpPr>
            <a:spLocks noGrp="1"/>
          </p:cNvSpPr>
          <p:nvPr>
            <p:ph type="body" sz="quarter" idx="11"/>
          </p:nvPr>
        </p:nvSpPr>
        <p:spPr/>
        <p:txBody>
          <a:bodyPr/>
          <a:lstStyle/>
          <a:p>
            <a:r>
              <a:rPr lang="en-US" dirty="0" smtClean="0"/>
              <a:t>Blaze</a:t>
            </a:r>
          </a:p>
          <a:p>
            <a:r>
              <a:rPr lang="en-US" dirty="0" smtClean="0"/>
              <a:t>Mercury</a:t>
            </a:r>
          </a:p>
          <a:p>
            <a:r>
              <a:rPr lang="en-US" dirty="0" smtClean="0"/>
              <a:t>Apollo</a:t>
            </a:r>
          </a:p>
          <a:p>
            <a:r>
              <a:rPr lang="en-US" dirty="0" smtClean="0"/>
              <a:t>Gemini</a:t>
            </a:r>
          </a:p>
          <a:p>
            <a:r>
              <a:rPr lang="en-US" dirty="0" smtClean="0"/>
              <a:t>R1, R2 (Web)</a:t>
            </a:r>
            <a:endParaRPr lang="en-US" dirty="0"/>
          </a:p>
        </p:txBody>
      </p:sp>
      <p:sp>
        <p:nvSpPr>
          <p:cNvPr id="4" name="Slide Number Placeholder 3"/>
          <p:cNvSpPr>
            <a:spLocks noGrp="1"/>
          </p:cNvSpPr>
          <p:nvPr>
            <p:ph type="sldNum" sz="quarter" idx="12"/>
          </p:nvPr>
        </p:nvSpPr>
        <p:spPr/>
        <p:txBody>
          <a:bodyPr/>
          <a:lstStyle/>
          <a:p>
            <a:pPr>
              <a:defRPr/>
            </a:pPr>
            <a:fld id="{9DD6D610-7F9A-42AE-B7D9-5A5C27787E78}" type="slidenum">
              <a:rPr lang="en-US" smtClean="0"/>
              <a:pPr>
                <a:defRPr/>
              </a:pPr>
              <a:t>2</a:t>
            </a:fld>
            <a:endParaRPr lang="en-US"/>
          </a:p>
        </p:txBody>
      </p:sp>
    </p:spTree>
    <p:extLst>
      <p:ext uri="{BB962C8B-B14F-4D97-AF65-F5344CB8AC3E}">
        <p14:creationId xmlns:p14="http://schemas.microsoft.com/office/powerpoint/2010/main" val="2173699611"/>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Blaze</a:t>
            </a:r>
            <a:endParaRPr lang="en-US" dirty="0"/>
          </a:p>
        </p:txBody>
      </p:sp>
      <p:sp>
        <p:nvSpPr>
          <p:cNvPr id="3" name="Text Placeholder 2"/>
          <p:cNvSpPr>
            <a:spLocks noGrp="1"/>
          </p:cNvSpPr>
          <p:nvPr>
            <p:ph type="body" sz="quarter" idx="11"/>
          </p:nvPr>
        </p:nvSpPr>
        <p:spPr/>
        <p:txBody>
          <a:bodyPr/>
          <a:lstStyle/>
          <a:p>
            <a:pPr marL="0" indent="0">
              <a:buNone/>
            </a:pPr>
            <a:r>
              <a:rPr lang="en-US" dirty="0" smtClean="0"/>
              <a:t>Blaze is a Risk </a:t>
            </a:r>
            <a:r>
              <a:rPr lang="en-US" dirty="0"/>
              <a:t>management application to decision all </a:t>
            </a:r>
            <a:r>
              <a:rPr lang="en-US" dirty="0" smtClean="0"/>
              <a:t>transactions </a:t>
            </a:r>
            <a:r>
              <a:rPr lang="en-US" dirty="0"/>
              <a:t>(wucom and TMT). Blaze interfaces with third parties to obtains additional variables on a consumer to make a risk-based decision on the handling of a consumer's registration or transaction. </a:t>
            </a:r>
            <a:endParaRPr lang="en-US" dirty="0" smtClean="0"/>
          </a:p>
          <a:p>
            <a:pPr marL="0" indent="0">
              <a:buNone/>
            </a:pPr>
            <a:endParaRPr lang="en-US" dirty="0"/>
          </a:p>
          <a:p>
            <a:pPr marL="0" indent="0">
              <a:buNone/>
            </a:pPr>
            <a:r>
              <a:rPr lang="en-US" dirty="0" smtClean="0"/>
              <a:t>Blaze is an existing Risk Management Application and enhancements are carried out in various Sprints.</a:t>
            </a:r>
          </a:p>
          <a:p>
            <a:pPr marL="0" indent="0">
              <a:buNone/>
            </a:pPr>
            <a:endParaRPr lang="en-US" dirty="0"/>
          </a:p>
          <a:p>
            <a:pPr marL="0" indent="0">
              <a:buNone/>
            </a:pPr>
            <a:r>
              <a:rPr lang="en-US" dirty="0"/>
              <a:t>http://jira-digital.wuintranet.net/secure/RapidBoard.jspa?rapidView=11&amp;view=planning&amp;selectedIssue=FRAUDTWO-918</a:t>
            </a:r>
            <a:endParaRPr lang="en-US" dirty="0"/>
          </a:p>
        </p:txBody>
      </p:sp>
      <p:sp>
        <p:nvSpPr>
          <p:cNvPr id="4" name="Slide Number Placeholder 3"/>
          <p:cNvSpPr>
            <a:spLocks noGrp="1"/>
          </p:cNvSpPr>
          <p:nvPr>
            <p:ph type="sldNum" sz="quarter" idx="12"/>
          </p:nvPr>
        </p:nvSpPr>
        <p:spPr/>
        <p:txBody>
          <a:bodyPr/>
          <a:lstStyle/>
          <a:p>
            <a:pPr>
              <a:defRPr/>
            </a:pPr>
            <a:fld id="{9DD6D610-7F9A-42AE-B7D9-5A5C27787E78}" type="slidenum">
              <a:rPr lang="en-US" smtClean="0"/>
              <a:pPr>
                <a:defRPr/>
              </a:pPr>
              <a:t>3</a:t>
            </a:fld>
            <a:endParaRPr lang="en-US"/>
          </a:p>
        </p:txBody>
      </p:sp>
    </p:spTree>
    <p:extLst>
      <p:ext uri="{BB962C8B-B14F-4D97-AF65-F5344CB8AC3E}">
        <p14:creationId xmlns:p14="http://schemas.microsoft.com/office/powerpoint/2010/main" val="1010461233"/>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Mercury</a:t>
            </a:r>
            <a:endParaRPr lang="en-US" dirty="0"/>
          </a:p>
        </p:txBody>
      </p:sp>
      <p:sp>
        <p:nvSpPr>
          <p:cNvPr id="3" name="Text Placeholder 2"/>
          <p:cNvSpPr>
            <a:spLocks noGrp="1"/>
          </p:cNvSpPr>
          <p:nvPr>
            <p:ph type="body" sz="quarter" idx="11"/>
          </p:nvPr>
        </p:nvSpPr>
        <p:spPr/>
        <p:txBody>
          <a:bodyPr/>
          <a:lstStyle/>
          <a:p>
            <a:pPr marL="0" indent="0">
              <a:buNone/>
            </a:pPr>
            <a:r>
              <a:rPr lang="en-US" dirty="0" smtClean="0"/>
              <a:t>Mercury is the next generation Risk management platform. The high level objectives of Mercury are:</a:t>
            </a:r>
          </a:p>
          <a:p>
            <a:pPr marL="1200150" lvl="2" indent="-285750">
              <a:buFont typeface="Wingdings" pitchFamily="2" charset="2"/>
              <a:buChar char="ü"/>
            </a:pPr>
            <a:r>
              <a:rPr lang="en-US" sz="2000" dirty="0"/>
              <a:t>Make all internal WU data and 3</a:t>
            </a:r>
            <a:r>
              <a:rPr lang="en-US" sz="2000" baseline="30000" dirty="0"/>
              <a:t>rd</a:t>
            </a:r>
            <a:r>
              <a:rPr lang="en-US" sz="2000" dirty="0"/>
              <a:t> Party data available for analytics and decisioning</a:t>
            </a:r>
          </a:p>
          <a:p>
            <a:pPr marL="1200150" lvl="2" indent="-285750">
              <a:buFont typeface="Wingdings" pitchFamily="2" charset="2"/>
              <a:buChar char="ü"/>
            </a:pPr>
            <a:r>
              <a:rPr lang="en-US" sz="2000" dirty="0"/>
              <a:t>Support customizable workflows for decisioning any customer interaction</a:t>
            </a:r>
          </a:p>
          <a:p>
            <a:pPr marL="1200150" lvl="2" indent="-285750">
              <a:buFont typeface="Wingdings" pitchFamily="2" charset="2"/>
              <a:buChar char="ü"/>
            </a:pPr>
            <a:r>
              <a:rPr lang="en-US" sz="2000" dirty="0"/>
              <a:t>Support proactive monitoring and reporting</a:t>
            </a:r>
          </a:p>
          <a:p>
            <a:pPr marL="1200150" lvl="2" indent="-285750">
              <a:buFont typeface="Wingdings" pitchFamily="2" charset="2"/>
              <a:buChar char="ü"/>
            </a:pPr>
            <a:r>
              <a:rPr lang="en-US" sz="2000" dirty="0"/>
              <a:t>Support rapid model/rule development, testing and deployment</a:t>
            </a:r>
          </a:p>
          <a:p>
            <a:pPr marL="1200150" lvl="2" indent="-285750">
              <a:buFont typeface="Wingdings" pitchFamily="2" charset="2"/>
              <a:buChar char="ü"/>
            </a:pPr>
            <a:r>
              <a:rPr lang="en-US" sz="2000" dirty="0"/>
              <a:t>Support ease of data aggregation development, testing and deployment  </a:t>
            </a:r>
          </a:p>
          <a:p>
            <a:pPr marL="1200150" lvl="2" indent="-285750">
              <a:buFont typeface="Wingdings" pitchFamily="2" charset="2"/>
              <a:buChar char="ü"/>
            </a:pPr>
            <a:r>
              <a:rPr lang="en-US" sz="2000" dirty="0"/>
              <a:t>Support integration, test, deployment and monitoring of 3</a:t>
            </a:r>
            <a:r>
              <a:rPr lang="en-US" sz="2000" baseline="30000" dirty="0"/>
              <a:t>rd</a:t>
            </a:r>
            <a:r>
              <a:rPr lang="en-US" sz="2000" dirty="0"/>
              <a:t> party APIs</a:t>
            </a:r>
          </a:p>
          <a:p>
            <a:pPr marL="1200150" lvl="2" indent="-285750">
              <a:buFont typeface="Wingdings" pitchFamily="2" charset="2"/>
              <a:buChar char="ü"/>
            </a:pPr>
            <a:r>
              <a:rPr lang="en-US" sz="2000" dirty="0"/>
              <a:t>Support governance and audit </a:t>
            </a:r>
            <a:r>
              <a:rPr lang="en-US" sz="2000" dirty="0" smtClean="0"/>
              <a:t>controls</a:t>
            </a:r>
          </a:p>
          <a:p>
            <a:pPr marL="1200150" lvl="2" indent="-285750">
              <a:buFont typeface="Wingdings" pitchFamily="2" charset="2"/>
              <a:buChar char="ü"/>
            </a:pPr>
            <a:r>
              <a:rPr lang="en-US" sz="2000" dirty="0" smtClean="0"/>
              <a:t>Support 20x transaction volume by 2015</a:t>
            </a:r>
            <a:endParaRPr lang="en-US" sz="2000"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DD6D610-7F9A-42AE-B7D9-5A5C27787E78}" type="slidenum">
              <a:rPr lang="en-US" smtClean="0"/>
              <a:pPr>
                <a:defRPr/>
              </a:pPr>
              <a:t>4</a:t>
            </a:fld>
            <a:endParaRPr lang="en-US"/>
          </a:p>
        </p:txBody>
      </p:sp>
    </p:spTree>
    <p:extLst>
      <p:ext uri="{BB962C8B-B14F-4D97-AF65-F5344CB8AC3E}">
        <p14:creationId xmlns:p14="http://schemas.microsoft.com/office/powerpoint/2010/main" val="672410067"/>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Mercury timelines</a:t>
            </a:r>
            <a:endParaRPr lang="en-US" dirty="0"/>
          </a:p>
        </p:txBody>
      </p:sp>
      <p:sp>
        <p:nvSpPr>
          <p:cNvPr id="4" name="Slide Number Placeholder 3"/>
          <p:cNvSpPr>
            <a:spLocks noGrp="1"/>
          </p:cNvSpPr>
          <p:nvPr>
            <p:ph type="sldNum" sz="quarter" idx="12"/>
          </p:nvPr>
        </p:nvSpPr>
        <p:spPr/>
        <p:txBody>
          <a:bodyPr/>
          <a:lstStyle/>
          <a:p>
            <a:pPr>
              <a:defRPr/>
            </a:pPr>
            <a:fld id="{9DD6D610-7F9A-42AE-B7D9-5A5C27787E78}" type="slidenum">
              <a:rPr lang="en-US" smtClean="0"/>
              <a:pPr>
                <a:defRPr/>
              </a:pPr>
              <a:t>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103313"/>
            <a:ext cx="3676650" cy="465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5439672"/>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marL="0" indent="0">
              <a:buNone/>
            </a:pPr>
            <a:r>
              <a:rPr lang="en-US" dirty="0"/>
              <a:t>Gemini is Reporting, Analytics and Big Data Product Engineering for WU Digital.</a:t>
            </a:r>
          </a:p>
          <a:p>
            <a:pPr marL="0" indent="0">
              <a:buNone/>
            </a:pPr>
            <a:endParaRPr lang="en-US" dirty="0"/>
          </a:p>
          <a:p>
            <a:pPr marL="0" indent="0">
              <a:buNone/>
            </a:pPr>
            <a:r>
              <a:rPr lang="en-US" dirty="0" smtClean="0"/>
              <a:t>High level plans for Gemini project this year:</a:t>
            </a:r>
          </a:p>
          <a:p>
            <a:pPr marL="0" indent="0">
              <a:buNone/>
            </a:pPr>
            <a:endParaRPr lang="en-US" dirty="0" smtClean="0"/>
          </a:p>
          <a:p>
            <a:pPr marL="0" indent="0" algn="just">
              <a:buNone/>
            </a:pPr>
            <a:r>
              <a:rPr lang="en-US" sz="1200" b="1" dirty="0"/>
              <a:t>Priority -1 – Stabilize current risk </a:t>
            </a:r>
            <a:r>
              <a:rPr lang="en-US" sz="1200" b="1" dirty="0" smtClean="0"/>
              <a:t>eco-system</a:t>
            </a:r>
          </a:p>
          <a:p>
            <a:pPr marL="0" indent="0" algn="just">
              <a:buNone/>
            </a:pPr>
            <a:endParaRPr lang="en-US" sz="1200" dirty="0"/>
          </a:p>
          <a:p>
            <a:pPr lvl="0" algn="just"/>
            <a:r>
              <a:rPr lang="en-US" sz="1200" dirty="0"/>
              <a:t>Reduce the number of real time calculations of velocities in Blaze in real time from current 600+ to under 100. </a:t>
            </a:r>
          </a:p>
          <a:p>
            <a:pPr lvl="0" algn="just"/>
            <a:r>
              <a:rPr lang="en-US" sz="1200" dirty="0"/>
              <a:t>What needs to be done to get there – Bring all data from Blaze Warehouse and reporting into Hadoop on an select interval, write a battery of map-reduce functions that can calculate the 500 velocities that were moved away from real time into batch, effect only the scores in real time </a:t>
            </a:r>
            <a:r>
              <a:rPr lang="en-US" sz="1200" dirty="0" smtClean="0"/>
              <a:t>decisioning</a:t>
            </a:r>
          </a:p>
          <a:p>
            <a:pPr marL="0" lvl="0" indent="0" algn="just">
              <a:buNone/>
            </a:pPr>
            <a:endParaRPr lang="en-US" sz="1200" dirty="0"/>
          </a:p>
          <a:p>
            <a:pPr marL="0" indent="0" algn="just">
              <a:buNone/>
            </a:pPr>
            <a:r>
              <a:rPr lang="en-US" sz="1200" b="1" dirty="0" smtClean="0"/>
              <a:t>Priority-2 </a:t>
            </a:r>
            <a:r>
              <a:rPr lang="en-US" sz="1200" b="1" dirty="0"/>
              <a:t>– Develop solutions in Big data that will directly help in short and long term business benefits and meeting our goals around risk approvals through proper </a:t>
            </a:r>
            <a:r>
              <a:rPr lang="en-US" sz="1200" b="1" dirty="0" smtClean="0"/>
              <a:t>modeling/re-scoring</a:t>
            </a:r>
          </a:p>
          <a:p>
            <a:pPr marL="0" indent="0" algn="just">
              <a:buNone/>
            </a:pPr>
            <a:endParaRPr lang="en-US" sz="1200" dirty="0"/>
          </a:p>
          <a:p>
            <a:pPr lvl="0" algn="just"/>
            <a:r>
              <a:rPr lang="en-US" sz="1200" dirty="0"/>
              <a:t>Bring all required data from Blaze into Hadoop so that all retro-calculations of newly created velocities can be done in Hadoop going forward. Will help keep up pace with the current model roadmap</a:t>
            </a:r>
          </a:p>
          <a:p>
            <a:pPr lvl="0" algn="just"/>
            <a:r>
              <a:rPr lang="en-US" sz="1200" dirty="0"/>
              <a:t>Create a solution that gives us the ability to re-score flagged transactions in an offline manner utilizing data from Blaze and SilverTail (to name a few sources) so that within a window of 2-3 hours we can re-score transactions in Hadoop and then provide a capability in HBase (or whatever solution you decide) for monitoring team to cancel a transaction that has been approved but has not been picked up at the retail location yet</a:t>
            </a:r>
          </a:p>
          <a:p>
            <a:pPr marL="0" indent="0">
              <a:buNone/>
            </a:pPr>
            <a:endParaRPr lang="en-US" dirty="0" smtClean="0"/>
          </a:p>
          <a:p>
            <a:pPr marL="0" indent="0">
              <a:buNone/>
            </a:pPr>
            <a:endParaRPr lang="en-US" dirty="0" smtClean="0"/>
          </a:p>
          <a:p>
            <a:pPr marL="0" indent="0">
              <a:buNone/>
            </a:pPr>
            <a:endParaRPr lang="en-US" dirty="0"/>
          </a:p>
        </p:txBody>
      </p:sp>
      <p:sp>
        <p:nvSpPr>
          <p:cNvPr id="2" name="Title 1"/>
          <p:cNvSpPr>
            <a:spLocks noGrp="1"/>
          </p:cNvSpPr>
          <p:nvPr>
            <p:ph type="title"/>
          </p:nvPr>
        </p:nvSpPr>
        <p:spPr/>
        <p:txBody>
          <a:bodyPr/>
          <a:lstStyle/>
          <a:p>
            <a:r>
              <a:rPr lang="en-US" dirty="0" smtClean="0"/>
              <a:t>Gemini</a:t>
            </a:r>
            <a:endParaRPr lang="en-US" dirty="0"/>
          </a:p>
        </p:txBody>
      </p:sp>
      <p:sp>
        <p:nvSpPr>
          <p:cNvPr id="4" name="Slide Number Placeholder 3"/>
          <p:cNvSpPr>
            <a:spLocks noGrp="1"/>
          </p:cNvSpPr>
          <p:nvPr>
            <p:ph type="sldNum" sz="quarter" idx="12"/>
          </p:nvPr>
        </p:nvSpPr>
        <p:spPr/>
        <p:txBody>
          <a:bodyPr/>
          <a:lstStyle/>
          <a:p>
            <a:pPr>
              <a:defRPr/>
            </a:pPr>
            <a:fld id="{9DD6D610-7F9A-42AE-B7D9-5A5C27787E78}" type="slidenum">
              <a:rPr lang="en-US" smtClean="0"/>
              <a:pPr>
                <a:defRPr/>
              </a:pPr>
              <a:t>6</a:t>
            </a:fld>
            <a:endParaRPr lang="en-US"/>
          </a:p>
        </p:txBody>
      </p:sp>
    </p:spTree>
    <p:extLst>
      <p:ext uri="{BB962C8B-B14F-4D97-AF65-F5344CB8AC3E}">
        <p14:creationId xmlns:p14="http://schemas.microsoft.com/office/powerpoint/2010/main" val="3753784943"/>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Gemini -  Current status</a:t>
            </a:r>
            <a:endParaRPr lang="en-US" dirty="0"/>
          </a:p>
        </p:txBody>
      </p:sp>
      <p:sp>
        <p:nvSpPr>
          <p:cNvPr id="3" name="Text Placeholder 2"/>
          <p:cNvSpPr>
            <a:spLocks noGrp="1"/>
          </p:cNvSpPr>
          <p:nvPr>
            <p:ph type="body" sz="quarter" idx="11"/>
          </p:nvPr>
        </p:nvSpPr>
        <p:spPr/>
        <p:txBody>
          <a:bodyPr/>
          <a:lstStyle/>
          <a:p>
            <a:pPr lvl="0"/>
            <a:r>
              <a:rPr lang="en-US" dirty="0"/>
              <a:t>Data Load</a:t>
            </a:r>
          </a:p>
          <a:p>
            <a:pPr lvl="1"/>
            <a:r>
              <a:rPr lang="en-US" dirty="0"/>
              <a:t>Development completed</a:t>
            </a:r>
          </a:p>
          <a:p>
            <a:pPr lvl="1"/>
            <a:r>
              <a:rPr lang="en-US" dirty="0"/>
              <a:t>End to end testing in progress</a:t>
            </a:r>
          </a:p>
          <a:p>
            <a:pPr lvl="1"/>
            <a:r>
              <a:rPr lang="en-US" dirty="0"/>
              <a:t>Incremental data load job set up in progress</a:t>
            </a:r>
          </a:p>
          <a:p>
            <a:pPr lvl="1"/>
            <a:r>
              <a:rPr lang="en-US" dirty="0"/>
              <a:t>Incremental data load will be scheduled to run every day at 12:10am. ETA 8/16</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DD6D610-7F9A-42AE-B7D9-5A5C27787E78}" type="slidenum">
              <a:rPr lang="en-US" smtClean="0"/>
              <a:pPr>
                <a:defRPr/>
              </a:pPr>
              <a:t>7</a:t>
            </a:fld>
            <a:endParaRPr lang="en-US"/>
          </a:p>
        </p:txBody>
      </p:sp>
    </p:spTree>
    <p:extLst>
      <p:ext uri="{BB962C8B-B14F-4D97-AF65-F5344CB8AC3E}">
        <p14:creationId xmlns:p14="http://schemas.microsoft.com/office/powerpoint/2010/main" val="2182191145"/>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Apollo</a:t>
            </a:r>
            <a:endParaRPr lang="en-US" dirty="0"/>
          </a:p>
        </p:txBody>
      </p:sp>
      <p:sp>
        <p:nvSpPr>
          <p:cNvPr id="3" name="Text Placeholder 2"/>
          <p:cNvSpPr>
            <a:spLocks noGrp="1"/>
          </p:cNvSpPr>
          <p:nvPr>
            <p:ph type="body" sz="quarter" idx="11"/>
          </p:nvPr>
        </p:nvSpPr>
        <p:spPr/>
        <p:txBody>
          <a:bodyPr/>
          <a:lstStyle/>
          <a:p>
            <a:pPr marL="0" indent="0">
              <a:buNone/>
            </a:pPr>
            <a:r>
              <a:rPr lang="en-US" dirty="0" smtClean="0"/>
              <a:t>Apollo will be the next generation WU Digital Payment processing engine</a:t>
            </a:r>
          </a:p>
          <a:p>
            <a:pPr marL="0" indent="0">
              <a:buNone/>
            </a:pPr>
            <a:endParaRPr lang="en-US" dirty="0"/>
          </a:p>
          <a:p>
            <a:pPr marL="0" indent="0">
              <a:buNone/>
            </a:pPr>
            <a:r>
              <a:rPr lang="en-US" dirty="0" smtClean="0"/>
              <a:t>Project Status:</a:t>
            </a:r>
          </a:p>
          <a:p>
            <a:pPr marL="0" indent="0">
              <a:buNone/>
            </a:pPr>
            <a:endParaRPr lang="en-US" dirty="0"/>
          </a:p>
          <a:p>
            <a:r>
              <a:rPr lang="en-US" dirty="0"/>
              <a:t>Apollo platform is ready from Wave I stand point. </a:t>
            </a:r>
          </a:p>
          <a:p>
            <a:r>
              <a:rPr lang="en-US" dirty="0"/>
              <a:t>Currently waiting on the R2 team &amp; Channel Service . </a:t>
            </a:r>
            <a:endParaRPr lang="en-US" dirty="0"/>
          </a:p>
          <a:p>
            <a:r>
              <a:rPr lang="en-US" dirty="0" smtClean="0"/>
              <a:t>Apollo Integration testing </a:t>
            </a:r>
            <a:r>
              <a:rPr lang="en-US" dirty="0"/>
              <a:t>is in progress. Wave I and Wave II. </a:t>
            </a:r>
            <a:endParaRPr lang="en-US" dirty="0" smtClean="0"/>
          </a:p>
          <a:p>
            <a:r>
              <a:rPr lang="en-US" dirty="0" smtClean="0"/>
              <a:t>Target to go live before Q3 2013.</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DD6D610-7F9A-42AE-B7D9-5A5C27787E78}" type="slidenum">
              <a:rPr lang="en-US" smtClean="0"/>
              <a:pPr>
                <a:defRPr/>
              </a:pPr>
              <a:t>8</a:t>
            </a:fld>
            <a:endParaRPr lang="en-US"/>
          </a:p>
        </p:txBody>
      </p:sp>
    </p:spTree>
    <p:extLst>
      <p:ext uri="{BB962C8B-B14F-4D97-AF65-F5344CB8AC3E}">
        <p14:creationId xmlns:p14="http://schemas.microsoft.com/office/powerpoint/2010/main" val="4202593412"/>
      </p:ext>
    </p:extLst>
  </p:cSld>
  <p:clrMapOvr>
    <a:masterClrMapping/>
  </p:clrMapOvr>
  <p:transition spd="med">
    <p:fade/>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WU W1 Templat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1_WUS17108">
  <a:themeElements>
    <a:clrScheme name="Custom 70">
      <a:dk1>
        <a:srgbClr val="000000"/>
      </a:dk1>
      <a:lt1>
        <a:srgbClr val="FFFFFF"/>
      </a:lt1>
      <a:dk2>
        <a:srgbClr val="FFCC00"/>
      </a:dk2>
      <a:lt2>
        <a:srgbClr val="969696"/>
      </a:lt2>
      <a:accent1>
        <a:srgbClr val="580000"/>
      </a:accent1>
      <a:accent2>
        <a:srgbClr val="024D72"/>
      </a:accent2>
      <a:accent3>
        <a:srgbClr val="FFFFFF"/>
      </a:accent3>
      <a:accent4>
        <a:srgbClr val="000000"/>
      </a:accent4>
      <a:accent5>
        <a:srgbClr val="005878"/>
      </a:accent5>
      <a:accent6>
        <a:srgbClr val="162D5A"/>
      </a:accent6>
      <a:hlink>
        <a:srgbClr val="323E08"/>
      </a:hlink>
      <a:folHlink>
        <a:srgbClr val="B00000"/>
      </a:folHlink>
    </a:clrScheme>
    <a:fontScheme name="WUS171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rgbClr val="000000"/>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rgbClr val="000000"/>
            </a:solidFill>
            <a:effectLst/>
            <a:latin typeface="Arial" pitchFamily="34" charset="0"/>
          </a:defRPr>
        </a:defPPr>
      </a:lstStyle>
    </a:lnDef>
    <a:txDef>
      <a:spPr>
        <a:noFill/>
      </a:spPr>
      <a:bodyPr wrap="square" rtlCol="0">
        <a:spAutoFit/>
      </a:bodyPr>
      <a:lstStyle>
        <a:defPPr>
          <a:defRPr sz="2200" dirty="0" err="1" smtClean="0"/>
        </a:defPPr>
      </a:lstStyle>
    </a:txDef>
  </a:objectDefaults>
  <a:extraClrSchemeLst>
    <a:extraClrScheme>
      <a:clrScheme name="WUS17108 1">
        <a:dk1>
          <a:srgbClr val="000000"/>
        </a:dk1>
        <a:lt1>
          <a:srgbClr val="FFFFFF"/>
        </a:lt1>
        <a:dk2>
          <a:srgbClr val="D7CA1B"/>
        </a:dk2>
        <a:lt2>
          <a:srgbClr val="333333"/>
        </a:lt2>
        <a:accent1>
          <a:srgbClr val="F9E91A"/>
        </a:accent1>
        <a:accent2>
          <a:srgbClr val="F4C106"/>
        </a:accent2>
        <a:accent3>
          <a:srgbClr val="FFFFFF"/>
        </a:accent3>
        <a:accent4>
          <a:srgbClr val="000000"/>
        </a:accent4>
        <a:accent5>
          <a:srgbClr val="FBF2AB"/>
        </a:accent5>
        <a:accent6>
          <a:srgbClr val="DDAF05"/>
        </a:accent6>
        <a:hlink>
          <a:srgbClr val="808080"/>
        </a:hlink>
        <a:folHlink>
          <a:srgbClr val="FFFC88"/>
        </a:folHlink>
      </a:clrScheme>
      <a:clrMap bg1="lt1" tx1="dk1" bg2="lt2" tx2="dk2" accent1="accent1" accent2="accent2" accent3="accent3" accent4="accent4" accent5="accent5" accent6="accent6" hlink="hlink" folHlink="folHlink"/>
    </a:extraClrScheme>
    <a:extraClrScheme>
      <a:clrScheme name="WUS17108 2">
        <a:dk1>
          <a:srgbClr val="000000"/>
        </a:dk1>
        <a:lt1>
          <a:srgbClr val="FFFFFF"/>
        </a:lt1>
        <a:dk2>
          <a:srgbClr val="999900"/>
        </a:dk2>
        <a:lt2>
          <a:srgbClr val="969696"/>
        </a:lt2>
        <a:accent1>
          <a:srgbClr val="FFE41D"/>
        </a:accent1>
        <a:accent2>
          <a:srgbClr val="FF9900"/>
        </a:accent2>
        <a:accent3>
          <a:srgbClr val="FFFFFF"/>
        </a:accent3>
        <a:accent4>
          <a:srgbClr val="000000"/>
        </a:accent4>
        <a:accent5>
          <a:srgbClr val="FFEFAB"/>
        </a:accent5>
        <a:accent6>
          <a:srgbClr val="E78A00"/>
        </a:accent6>
        <a:hlink>
          <a:srgbClr val="993300"/>
        </a:hlink>
        <a:folHlink>
          <a:srgbClr val="435701"/>
        </a:folHlink>
      </a:clrScheme>
      <a:clrMap bg1="lt1" tx1="dk1" bg2="lt2" tx2="dk2" accent1="accent1" accent2="accent2" accent3="accent3" accent4="accent4" accent5="accent5" accent6="accent6" hlink="hlink" folHlink="folHlink"/>
    </a:extraClrScheme>
    <a:extraClrScheme>
      <a:clrScheme name="WUS17108 3">
        <a:dk1>
          <a:srgbClr val="000000"/>
        </a:dk1>
        <a:lt1>
          <a:srgbClr val="FFFFFF"/>
        </a:lt1>
        <a:dk2>
          <a:srgbClr val="FFCC00"/>
        </a:dk2>
        <a:lt2>
          <a:srgbClr val="969696"/>
        </a:lt2>
        <a:accent1>
          <a:srgbClr val="1373AD"/>
        </a:accent1>
        <a:accent2>
          <a:srgbClr val="679028"/>
        </a:accent2>
        <a:accent3>
          <a:srgbClr val="FFFFFF"/>
        </a:accent3>
        <a:accent4>
          <a:srgbClr val="000000"/>
        </a:accent4>
        <a:accent5>
          <a:srgbClr val="AABCD3"/>
        </a:accent5>
        <a:accent6>
          <a:srgbClr val="5D8223"/>
        </a:accent6>
        <a:hlink>
          <a:srgbClr val="ED7B01"/>
        </a:hlink>
        <a:folHlink>
          <a:srgbClr val="B95707"/>
        </a:folHlink>
      </a:clrScheme>
      <a:clrMap bg1="lt1" tx1="dk1" bg2="lt2" tx2="dk2" accent1="accent1" accent2="accent2" accent3="accent3" accent4="accent4" accent5="accent5" accent6="accent6" hlink="hlink" folHlink="folHlink"/>
    </a:extraClrScheme>
    <a:extraClrScheme>
      <a:clrScheme name="WUS17108 4">
        <a:dk1>
          <a:srgbClr val="000000"/>
        </a:dk1>
        <a:lt1>
          <a:srgbClr val="FFFFFF"/>
        </a:lt1>
        <a:dk2>
          <a:srgbClr val="FFCC00"/>
        </a:dk2>
        <a:lt2>
          <a:srgbClr val="969696"/>
        </a:lt2>
        <a:accent1>
          <a:srgbClr val="1373AD"/>
        </a:accent1>
        <a:accent2>
          <a:srgbClr val="679028"/>
        </a:accent2>
        <a:accent3>
          <a:srgbClr val="FFFFFF"/>
        </a:accent3>
        <a:accent4>
          <a:srgbClr val="000000"/>
        </a:accent4>
        <a:accent5>
          <a:srgbClr val="AABCD3"/>
        </a:accent5>
        <a:accent6>
          <a:srgbClr val="5D8223"/>
        </a:accent6>
        <a:hlink>
          <a:srgbClr val="ED7B01"/>
        </a:hlink>
        <a:folHlink>
          <a:srgbClr val="B00000"/>
        </a:folHlink>
      </a:clrScheme>
      <a:clrMap bg1="lt1" tx1="dk1" bg2="lt2" tx2="dk2" accent1="accent1" accent2="accent2" accent3="accent3" accent4="accent4" accent5="accent5" accent6="accent6" hlink="hlink" folHlink="folHlink"/>
    </a:extraClrScheme>
    <a:extraClrScheme>
      <a:clrScheme name="WUS17108 5">
        <a:dk1>
          <a:srgbClr val="000000"/>
        </a:dk1>
        <a:lt1>
          <a:srgbClr val="FFFFFF"/>
        </a:lt1>
        <a:dk2>
          <a:srgbClr val="FFCC00"/>
        </a:dk2>
        <a:lt2>
          <a:srgbClr val="969696"/>
        </a:lt2>
        <a:accent1>
          <a:srgbClr val="1373AD"/>
        </a:accent1>
        <a:accent2>
          <a:srgbClr val="679028"/>
        </a:accent2>
        <a:accent3>
          <a:srgbClr val="FFFFFF"/>
        </a:accent3>
        <a:accent4>
          <a:srgbClr val="000000"/>
        </a:accent4>
        <a:accent5>
          <a:srgbClr val="AABCD3"/>
        </a:accent5>
        <a:accent6>
          <a:srgbClr val="5D8223"/>
        </a:accent6>
        <a:hlink>
          <a:srgbClr val="476069"/>
        </a:hlink>
        <a:folHlink>
          <a:srgbClr val="B00000"/>
        </a:folHlink>
      </a:clrScheme>
      <a:clrMap bg1="lt1" tx1="dk1" bg2="lt2" tx2="dk2" accent1="accent1" accent2="accent2" accent3="accent3" accent4="accent4" accent5="accent5" accent6="accent6" hlink="hlink" folHlink="folHlink"/>
    </a:extraClrScheme>
    <a:extraClrScheme>
      <a:clrScheme name="WUS17108 6">
        <a:dk1>
          <a:srgbClr val="000000"/>
        </a:dk1>
        <a:lt1>
          <a:srgbClr val="FFFFFF"/>
        </a:lt1>
        <a:dk2>
          <a:srgbClr val="FFCC00"/>
        </a:dk2>
        <a:lt2>
          <a:srgbClr val="969696"/>
        </a:lt2>
        <a:accent1>
          <a:srgbClr val="8DBFD1"/>
        </a:accent1>
        <a:accent2>
          <a:srgbClr val="FF6600"/>
        </a:accent2>
        <a:accent3>
          <a:srgbClr val="FFFFFF"/>
        </a:accent3>
        <a:accent4>
          <a:srgbClr val="000000"/>
        </a:accent4>
        <a:accent5>
          <a:srgbClr val="C5DCE5"/>
        </a:accent5>
        <a:accent6>
          <a:srgbClr val="E75C00"/>
        </a:accent6>
        <a:hlink>
          <a:srgbClr val="5E68C4"/>
        </a:hlink>
        <a:folHlink>
          <a:srgbClr val="B00000"/>
        </a:folHlink>
      </a:clrScheme>
      <a:clrMap bg1="lt1" tx1="dk1" bg2="lt2" tx2="dk2" accent1="accent1" accent2="accent2" accent3="accent3" accent4="accent4" accent5="accent5" accent6="accent6" hlink="hlink" folHlink="folHlink"/>
    </a:extraClrScheme>
    <a:extraClrScheme>
      <a:clrScheme name="WUS17108 7">
        <a:dk1>
          <a:srgbClr val="000000"/>
        </a:dk1>
        <a:lt1>
          <a:srgbClr val="FFFFFF"/>
        </a:lt1>
        <a:dk2>
          <a:srgbClr val="FFCC00"/>
        </a:dk2>
        <a:lt2>
          <a:srgbClr val="969696"/>
        </a:lt2>
        <a:accent1>
          <a:srgbClr val="5E68C4"/>
        </a:accent1>
        <a:accent2>
          <a:srgbClr val="FF6600"/>
        </a:accent2>
        <a:accent3>
          <a:srgbClr val="FFFFFF"/>
        </a:accent3>
        <a:accent4>
          <a:srgbClr val="000000"/>
        </a:accent4>
        <a:accent5>
          <a:srgbClr val="B6B9DE"/>
        </a:accent5>
        <a:accent6>
          <a:srgbClr val="E75C00"/>
        </a:accent6>
        <a:hlink>
          <a:srgbClr val="8DBFD1"/>
        </a:hlink>
        <a:folHlink>
          <a:srgbClr val="B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56836</TotalTime>
  <Words>515</Words>
  <Application>Microsoft Office PowerPoint</Application>
  <PresentationFormat>On-screen Show (4:3)</PresentationFormat>
  <Paragraphs>62</Paragraphs>
  <Slides>8</Slides>
  <Notes>0</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WU W1 Template</vt:lpstr>
      <vt:lpstr>1_WUS17108</vt:lpstr>
      <vt:lpstr>Risk Projects</vt:lpstr>
      <vt:lpstr>List of Projects</vt:lpstr>
      <vt:lpstr>Blaze</vt:lpstr>
      <vt:lpstr>Mercury</vt:lpstr>
      <vt:lpstr>Mercury timelines</vt:lpstr>
      <vt:lpstr>Gemini</vt:lpstr>
      <vt:lpstr>Gemini -  Current status</vt:lpstr>
      <vt:lpstr>Apollo</vt:lpstr>
    </vt:vector>
  </TitlesOfParts>
  <Company>Western Union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Abhinav Gupta</dc:creator>
  <cp:lastModifiedBy>Krithika Ramadoss</cp:lastModifiedBy>
  <cp:revision>1950</cp:revision>
  <cp:lastPrinted>2013-06-04T23:02:32Z</cp:lastPrinted>
  <dcterms:created xsi:type="dcterms:W3CDTF">2011-05-12T01:35:17Z</dcterms:created>
  <dcterms:modified xsi:type="dcterms:W3CDTF">2013-08-19T20:49:05Z</dcterms:modified>
</cp:coreProperties>
</file>