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sldIdLst>
    <p:sldId id="299" r:id="rId2"/>
    <p:sldId id="302" r:id="rId3"/>
    <p:sldId id="303" r:id="rId4"/>
    <p:sldId id="304" r:id="rId5"/>
    <p:sldId id="305" r:id="rId6"/>
    <p:sldId id="306" r:id="rId7"/>
  </p:sldIdLst>
  <p:sldSz cx="9144000" cy="6858000" type="screen4x3"/>
  <p:notesSz cx="7010400" cy="9223375"/>
  <p:custDataLst>
    <p:tags r:id="rId9"/>
  </p:custDataLst>
  <p:defaultTextStyle>
    <a:defPPr>
      <a:defRPr lang="en-US"/>
    </a:defPPr>
    <a:lvl1pPr algn="l" rtl="0" eaLnBrk="0" fontAlgn="base" hangingPunct="0">
      <a:spcBef>
        <a:spcPct val="0"/>
      </a:spcBef>
      <a:spcAft>
        <a:spcPct val="0"/>
      </a:spcAft>
      <a:defRPr sz="1200" kern="1200">
        <a:solidFill>
          <a:srgbClr val="000000"/>
        </a:solidFill>
        <a:latin typeface="Arial" charset="0"/>
        <a:ea typeface="+mn-ea"/>
        <a:cs typeface="+mn-cs"/>
      </a:defRPr>
    </a:lvl1pPr>
    <a:lvl2pPr marL="457200" algn="l" rtl="0" eaLnBrk="0" fontAlgn="base" hangingPunct="0">
      <a:spcBef>
        <a:spcPct val="0"/>
      </a:spcBef>
      <a:spcAft>
        <a:spcPct val="0"/>
      </a:spcAft>
      <a:defRPr sz="1200" kern="1200">
        <a:solidFill>
          <a:srgbClr val="000000"/>
        </a:solidFill>
        <a:latin typeface="Arial" charset="0"/>
        <a:ea typeface="+mn-ea"/>
        <a:cs typeface="+mn-cs"/>
      </a:defRPr>
    </a:lvl2pPr>
    <a:lvl3pPr marL="914400" algn="l" rtl="0" eaLnBrk="0" fontAlgn="base" hangingPunct="0">
      <a:spcBef>
        <a:spcPct val="0"/>
      </a:spcBef>
      <a:spcAft>
        <a:spcPct val="0"/>
      </a:spcAft>
      <a:defRPr sz="1200" kern="1200">
        <a:solidFill>
          <a:srgbClr val="000000"/>
        </a:solidFill>
        <a:latin typeface="Arial" charset="0"/>
        <a:ea typeface="+mn-ea"/>
        <a:cs typeface="+mn-cs"/>
      </a:defRPr>
    </a:lvl3pPr>
    <a:lvl4pPr marL="1371600" algn="l" rtl="0" eaLnBrk="0" fontAlgn="base" hangingPunct="0">
      <a:spcBef>
        <a:spcPct val="0"/>
      </a:spcBef>
      <a:spcAft>
        <a:spcPct val="0"/>
      </a:spcAft>
      <a:defRPr sz="1200" kern="1200">
        <a:solidFill>
          <a:srgbClr val="000000"/>
        </a:solidFill>
        <a:latin typeface="Arial" charset="0"/>
        <a:ea typeface="+mn-ea"/>
        <a:cs typeface="+mn-cs"/>
      </a:defRPr>
    </a:lvl4pPr>
    <a:lvl5pPr marL="1828800" algn="l" rtl="0" eaLnBrk="0" fontAlgn="base" hangingPunct="0">
      <a:spcBef>
        <a:spcPct val="0"/>
      </a:spcBef>
      <a:spcAft>
        <a:spcPct val="0"/>
      </a:spcAft>
      <a:defRPr sz="1200" kern="1200">
        <a:solidFill>
          <a:srgbClr val="000000"/>
        </a:solidFill>
        <a:latin typeface="Arial" charset="0"/>
        <a:ea typeface="+mn-ea"/>
        <a:cs typeface="+mn-cs"/>
      </a:defRPr>
    </a:lvl5pPr>
    <a:lvl6pPr marL="2286000" algn="l" defTabSz="914400" rtl="0" eaLnBrk="1" latinLnBrk="0" hangingPunct="1">
      <a:defRPr sz="1200" kern="1200">
        <a:solidFill>
          <a:srgbClr val="000000"/>
        </a:solidFill>
        <a:latin typeface="Arial" charset="0"/>
        <a:ea typeface="+mn-ea"/>
        <a:cs typeface="+mn-cs"/>
      </a:defRPr>
    </a:lvl6pPr>
    <a:lvl7pPr marL="2743200" algn="l" defTabSz="914400" rtl="0" eaLnBrk="1" latinLnBrk="0" hangingPunct="1">
      <a:defRPr sz="1200" kern="1200">
        <a:solidFill>
          <a:srgbClr val="000000"/>
        </a:solidFill>
        <a:latin typeface="Arial" charset="0"/>
        <a:ea typeface="+mn-ea"/>
        <a:cs typeface="+mn-cs"/>
      </a:defRPr>
    </a:lvl7pPr>
    <a:lvl8pPr marL="3200400" algn="l" defTabSz="914400" rtl="0" eaLnBrk="1" latinLnBrk="0" hangingPunct="1">
      <a:defRPr sz="1200" kern="1200">
        <a:solidFill>
          <a:srgbClr val="000000"/>
        </a:solidFill>
        <a:latin typeface="Arial" charset="0"/>
        <a:ea typeface="+mn-ea"/>
        <a:cs typeface="+mn-cs"/>
      </a:defRPr>
    </a:lvl8pPr>
    <a:lvl9pPr marL="3657600" algn="l" defTabSz="914400" rtl="0" eaLnBrk="1" latinLnBrk="0" hangingPunct="1">
      <a:defRPr sz="12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904"/>
    <a:srgbClr val="FF9900"/>
    <a:srgbClr val="FFFFFF"/>
    <a:srgbClr val="549406"/>
    <a:srgbClr val="C0C0C0"/>
    <a:srgbClr val="DDDDDD"/>
    <a:srgbClr val="E7A707"/>
    <a:srgbClr val="4357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49" autoAdjust="0"/>
  </p:normalViewPr>
  <p:slideViewPr>
    <p:cSldViewPr snapToGrid="0">
      <p:cViewPr varScale="1">
        <p:scale>
          <a:sx n="132" d="100"/>
          <a:sy n="132" d="100"/>
        </p:scale>
        <p:origin x="-1020" y="-78"/>
      </p:cViewPr>
      <p:guideLst>
        <p:guide orient="horz" pos="2160"/>
        <p:guide orient="horz" pos="429"/>
        <p:guide orient="horz" pos="3911"/>
        <p:guide orient="horz" pos="456"/>
        <p:guide orient="horz" pos="633"/>
        <p:guide orient="horz" pos="800"/>
        <p:guide orient="horz" pos="3728"/>
        <p:guide pos="2788"/>
        <p:guide pos="169"/>
        <p:guide pos="557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4C063-25FD-41A3-9871-21519E38DF55}"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D5DC4B67-22F0-40D9-A913-315B4711CD17}">
      <dgm:prSet phldrT="[Text]"/>
      <dgm:spPr/>
      <dgm:t>
        <a:bodyPr/>
        <a:lstStyle/>
        <a:p>
          <a:r>
            <a:rPr lang="en-US" dirty="0" err="1" smtClean="0">
              <a:solidFill>
                <a:schemeClr val="tx1"/>
              </a:solidFill>
            </a:rPr>
            <a:t>Accertify</a:t>
          </a:r>
          <a:endParaRPr lang="en-US" dirty="0">
            <a:solidFill>
              <a:schemeClr val="tx1"/>
            </a:solidFill>
          </a:endParaRPr>
        </a:p>
      </dgm:t>
    </dgm:pt>
    <dgm:pt modelId="{0C18A462-AEBA-48DB-9785-66DCBE3FD9A5}" type="parTrans" cxnId="{A0A85EAA-EDB8-4E52-BAD0-26E924A3E4B2}">
      <dgm:prSet/>
      <dgm:spPr/>
      <dgm:t>
        <a:bodyPr/>
        <a:lstStyle/>
        <a:p>
          <a:endParaRPr lang="en-US"/>
        </a:p>
      </dgm:t>
    </dgm:pt>
    <dgm:pt modelId="{17DC45D7-56D8-4183-B0D2-4B91BCB328FC}" type="sibTrans" cxnId="{A0A85EAA-EDB8-4E52-BAD0-26E924A3E4B2}">
      <dgm:prSet/>
      <dgm:spPr/>
      <dgm:t>
        <a:bodyPr/>
        <a:lstStyle/>
        <a:p>
          <a:endParaRPr lang="en-US"/>
        </a:p>
      </dgm:t>
    </dgm:pt>
    <dgm:pt modelId="{3B5DF58A-CFD8-4EBA-8F58-8D69C2AF10E7}">
      <dgm:prSet phldrT="[Text]"/>
      <dgm:spPr/>
      <dgm:t>
        <a:bodyPr/>
        <a:lstStyle/>
        <a:p>
          <a:r>
            <a:rPr lang="en-US" dirty="0" smtClean="0">
              <a:solidFill>
                <a:schemeClr val="tx1"/>
              </a:solidFill>
            </a:rPr>
            <a:t>US NAP</a:t>
          </a:r>
          <a:endParaRPr lang="en-US" dirty="0">
            <a:solidFill>
              <a:schemeClr val="tx1"/>
            </a:solidFill>
          </a:endParaRPr>
        </a:p>
      </dgm:t>
    </dgm:pt>
    <dgm:pt modelId="{6861E7A8-5892-4104-B01D-75CD7E8D7F0B}" type="parTrans" cxnId="{D120E832-6189-47E4-A34E-CE230A6CF387}">
      <dgm:prSet/>
      <dgm:spPr/>
      <dgm:t>
        <a:bodyPr/>
        <a:lstStyle/>
        <a:p>
          <a:endParaRPr lang="en-US"/>
        </a:p>
      </dgm:t>
    </dgm:pt>
    <dgm:pt modelId="{161B3EC3-9363-41EE-81CE-F0E467096AE1}" type="sibTrans" cxnId="{D120E832-6189-47E4-A34E-CE230A6CF387}">
      <dgm:prSet/>
      <dgm:spPr/>
      <dgm:t>
        <a:bodyPr/>
        <a:lstStyle/>
        <a:p>
          <a:endParaRPr lang="en-US"/>
        </a:p>
      </dgm:t>
    </dgm:pt>
    <dgm:pt modelId="{D19EE7AA-9467-40B6-9741-C037DD14D7DC}">
      <dgm:prSet phldrT="[Text]"/>
      <dgm:spPr/>
      <dgm:t>
        <a:bodyPr/>
        <a:lstStyle/>
        <a:p>
          <a:r>
            <a:rPr lang="en-US" dirty="0" smtClean="0">
              <a:solidFill>
                <a:schemeClr val="tx1"/>
              </a:solidFill>
            </a:rPr>
            <a:t>AU Verification</a:t>
          </a:r>
          <a:endParaRPr lang="en-US" dirty="0">
            <a:solidFill>
              <a:schemeClr val="tx1"/>
            </a:solidFill>
          </a:endParaRPr>
        </a:p>
      </dgm:t>
    </dgm:pt>
    <dgm:pt modelId="{93F225A3-3AEA-46BF-A002-5DE2A2E432B6}" type="parTrans" cxnId="{B3CE6000-08A8-4D89-AE02-198CCBC45F41}">
      <dgm:prSet/>
      <dgm:spPr/>
      <dgm:t>
        <a:bodyPr/>
        <a:lstStyle/>
        <a:p>
          <a:endParaRPr lang="en-US"/>
        </a:p>
      </dgm:t>
    </dgm:pt>
    <dgm:pt modelId="{180C5186-F658-47A8-A50A-495BD076BF03}" type="sibTrans" cxnId="{B3CE6000-08A8-4D89-AE02-198CCBC45F41}">
      <dgm:prSet/>
      <dgm:spPr/>
      <dgm:t>
        <a:bodyPr/>
        <a:lstStyle/>
        <a:p>
          <a:endParaRPr lang="en-US"/>
        </a:p>
      </dgm:t>
    </dgm:pt>
    <dgm:pt modelId="{C67CAF71-334B-4AC0-8705-85EEE233FC9B}">
      <dgm:prSet phldrT="[Text]"/>
      <dgm:spPr/>
      <dgm:t>
        <a:bodyPr/>
        <a:lstStyle/>
        <a:p>
          <a:r>
            <a:rPr lang="en-US" dirty="0" smtClean="0">
              <a:solidFill>
                <a:schemeClr val="tx1"/>
              </a:solidFill>
            </a:rPr>
            <a:t>Global Doc Scanning</a:t>
          </a:r>
          <a:endParaRPr lang="en-US" dirty="0">
            <a:solidFill>
              <a:schemeClr val="tx1"/>
            </a:solidFill>
          </a:endParaRPr>
        </a:p>
      </dgm:t>
    </dgm:pt>
    <dgm:pt modelId="{6C84E66C-DB64-46CE-B741-69BCAC25ECEA}" type="parTrans" cxnId="{98B274C8-5F5D-46ED-9A96-E1F296F67EAB}">
      <dgm:prSet/>
      <dgm:spPr/>
      <dgm:t>
        <a:bodyPr/>
        <a:lstStyle/>
        <a:p>
          <a:endParaRPr lang="en-US"/>
        </a:p>
      </dgm:t>
    </dgm:pt>
    <dgm:pt modelId="{CEA8A4B9-7D3A-4001-91FA-507887FCA201}" type="sibTrans" cxnId="{98B274C8-5F5D-46ED-9A96-E1F296F67EAB}">
      <dgm:prSet/>
      <dgm:spPr/>
      <dgm:t>
        <a:bodyPr/>
        <a:lstStyle/>
        <a:p>
          <a:endParaRPr lang="en-US"/>
        </a:p>
      </dgm:t>
    </dgm:pt>
    <dgm:pt modelId="{6AC5E269-9264-4333-8DE0-C9480AAEB764}">
      <dgm:prSet phldrT="[Text]"/>
      <dgm:spPr/>
      <dgm:t>
        <a:bodyPr/>
        <a:lstStyle/>
        <a:p>
          <a:r>
            <a:rPr lang="en-US" dirty="0" smtClean="0">
              <a:solidFill>
                <a:schemeClr val="tx1"/>
              </a:solidFill>
            </a:rPr>
            <a:t>UK Verification</a:t>
          </a:r>
          <a:endParaRPr lang="en-US" dirty="0">
            <a:solidFill>
              <a:schemeClr val="tx1"/>
            </a:solidFill>
          </a:endParaRPr>
        </a:p>
      </dgm:t>
    </dgm:pt>
    <dgm:pt modelId="{97181C52-CAD5-4B17-B8FE-D9C6C3C5F915}" type="parTrans" cxnId="{CB184C35-0793-4CB4-A240-4D48DB357367}">
      <dgm:prSet/>
      <dgm:spPr/>
      <dgm:t>
        <a:bodyPr/>
        <a:lstStyle/>
        <a:p>
          <a:endParaRPr lang="en-US"/>
        </a:p>
      </dgm:t>
    </dgm:pt>
    <dgm:pt modelId="{DA2AA9B7-FB73-46EC-8086-38E9E23B15CE}" type="sibTrans" cxnId="{CB184C35-0793-4CB4-A240-4D48DB357367}">
      <dgm:prSet/>
      <dgm:spPr/>
      <dgm:t>
        <a:bodyPr/>
        <a:lstStyle/>
        <a:p>
          <a:endParaRPr lang="en-US"/>
        </a:p>
      </dgm:t>
    </dgm:pt>
    <dgm:pt modelId="{65B45DF0-F5FD-4B97-8001-63969DD71B67}" type="pres">
      <dgm:prSet presAssocID="{EDF4C063-25FD-41A3-9871-21519E38DF55}" presName="Name0" presStyleCnt="0">
        <dgm:presLayoutVars>
          <dgm:chMax val="1"/>
          <dgm:dir/>
          <dgm:animLvl val="ctr"/>
          <dgm:resizeHandles val="exact"/>
        </dgm:presLayoutVars>
      </dgm:prSet>
      <dgm:spPr/>
    </dgm:pt>
    <dgm:pt modelId="{758C714D-0990-4A9F-B3DB-7708B2646029}" type="pres">
      <dgm:prSet presAssocID="{D5DC4B67-22F0-40D9-A913-315B4711CD17}" presName="centerShape" presStyleLbl="node0" presStyleIdx="0" presStyleCnt="1"/>
      <dgm:spPr/>
    </dgm:pt>
    <dgm:pt modelId="{7900BB94-126E-483B-BF47-9AA02AA68C98}" type="pres">
      <dgm:prSet presAssocID="{6861E7A8-5892-4104-B01D-75CD7E8D7F0B}" presName="parTrans" presStyleLbl="sibTrans2D1" presStyleIdx="0" presStyleCnt="4"/>
      <dgm:spPr/>
    </dgm:pt>
    <dgm:pt modelId="{1D5F211C-BD65-4DE6-9651-A5D1E0479765}" type="pres">
      <dgm:prSet presAssocID="{6861E7A8-5892-4104-B01D-75CD7E8D7F0B}" presName="connectorText" presStyleLbl="sibTrans2D1" presStyleIdx="0" presStyleCnt="4"/>
      <dgm:spPr/>
    </dgm:pt>
    <dgm:pt modelId="{0E6A0352-00AA-49E2-99B5-323238C5EE32}" type="pres">
      <dgm:prSet presAssocID="{3B5DF58A-CFD8-4EBA-8F58-8D69C2AF10E7}" presName="node" presStyleLbl="node1" presStyleIdx="0" presStyleCnt="4">
        <dgm:presLayoutVars>
          <dgm:bulletEnabled val="1"/>
        </dgm:presLayoutVars>
      </dgm:prSet>
      <dgm:spPr/>
    </dgm:pt>
    <dgm:pt modelId="{7B4D1E78-5EA5-4C4C-907A-7748C207B794}" type="pres">
      <dgm:prSet presAssocID="{93F225A3-3AEA-46BF-A002-5DE2A2E432B6}" presName="parTrans" presStyleLbl="sibTrans2D1" presStyleIdx="1" presStyleCnt="4"/>
      <dgm:spPr/>
    </dgm:pt>
    <dgm:pt modelId="{DD2D3304-9D0C-487B-BFF7-1047B2AE9F16}" type="pres">
      <dgm:prSet presAssocID="{93F225A3-3AEA-46BF-A002-5DE2A2E432B6}" presName="connectorText" presStyleLbl="sibTrans2D1" presStyleIdx="1" presStyleCnt="4"/>
      <dgm:spPr/>
    </dgm:pt>
    <dgm:pt modelId="{F2D77B3C-82E4-4425-9CD8-2CC45F845885}" type="pres">
      <dgm:prSet presAssocID="{D19EE7AA-9467-40B6-9741-C037DD14D7DC}" presName="node" presStyleLbl="node1" presStyleIdx="1" presStyleCnt="4">
        <dgm:presLayoutVars>
          <dgm:bulletEnabled val="1"/>
        </dgm:presLayoutVars>
      </dgm:prSet>
      <dgm:spPr/>
    </dgm:pt>
    <dgm:pt modelId="{B3DCCCF2-B4E8-435E-849F-89A6D64CE1DA}" type="pres">
      <dgm:prSet presAssocID="{6C84E66C-DB64-46CE-B741-69BCAC25ECEA}" presName="parTrans" presStyleLbl="sibTrans2D1" presStyleIdx="2" presStyleCnt="4"/>
      <dgm:spPr/>
    </dgm:pt>
    <dgm:pt modelId="{CA78DFFF-95A9-434F-969A-C6525ECC7570}" type="pres">
      <dgm:prSet presAssocID="{6C84E66C-DB64-46CE-B741-69BCAC25ECEA}" presName="connectorText" presStyleLbl="sibTrans2D1" presStyleIdx="2" presStyleCnt="4"/>
      <dgm:spPr/>
    </dgm:pt>
    <dgm:pt modelId="{407BCCCB-C7AD-4F7B-B9EB-1CF40D7B8DD6}" type="pres">
      <dgm:prSet presAssocID="{C67CAF71-334B-4AC0-8705-85EEE233FC9B}" presName="node" presStyleLbl="node1" presStyleIdx="2" presStyleCnt="4">
        <dgm:presLayoutVars>
          <dgm:bulletEnabled val="1"/>
        </dgm:presLayoutVars>
      </dgm:prSet>
      <dgm:spPr/>
      <dgm:t>
        <a:bodyPr/>
        <a:lstStyle/>
        <a:p>
          <a:endParaRPr lang="en-US"/>
        </a:p>
      </dgm:t>
    </dgm:pt>
    <dgm:pt modelId="{38749716-43F9-4FA3-9E2A-25805B72F06E}" type="pres">
      <dgm:prSet presAssocID="{97181C52-CAD5-4B17-B8FE-D9C6C3C5F915}" presName="parTrans" presStyleLbl="sibTrans2D1" presStyleIdx="3" presStyleCnt="4"/>
      <dgm:spPr/>
    </dgm:pt>
    <dgm:pt modelId="{317253B9-CB8A-4083-892F-BF2DD7241EAE}" type="pres">
      <dgm:prSet presAssocID="{97181C52-CAD5-4B17-B8FE-D9C6C3C5F915}" presName="connectorText" presStyleLbl="sibTrans2D1" presStyleIdx="3" presStyleCnt="4"/>
      <dgm:spPr/>
    </dgm:pt>
    <dgm:pt modelId="{3D536641-C361-475F-BCD1-488E7536DABE}" type="pres">
      <dgm:prSet presAssocID="{6AC5E269-9264-4333-8DE0-C9480AAEB764}" presName="node" presStyleLbl="node1" presStyleIdx="3" presStyleCnt="4">
        <dgm:presLayoutVars>
          <dgm:bulletEnabled val="1"/>
        </dgm:presLayoutVars>
      </dgm:prSet>
      <dgm:spPr/>
    </dgm:pt>
  </dgm:ptLst>
  <dgm:cxnLst>
    <dgm:cxn modelId="{CFAD4547-DEBD-47D5-904A-DAFD3256E020}" type="presOf" srcId="{6861E7A8-5892-4104-B01D-75CD7E8D7F0B}" destId="{1D5F211C-BD65-4DE6-9651-A5D1E0479765}" srcOrd="1" destOrd="0" presId="urn:microsoft.com/office/officeart/2005/8/layout/radial5"/>
    <dgm:cxn modelId="{A1BA7609-D080-4B39-96BD-DB242A7C3BE7}" type="presOf" srcId="{6C84E66C-DB64-46CE-B741-69BCAC25ECEA}" destId="{CA78DFFF-95A9-434F-969A-C6525ECC7570}" srcOrd="1" destOrd="0" presId="urn:microsoft.com/office/officeart/2005/8/layout/radial5"/>
    <dgm:cxn modelId="{CB184C35-0793-4CB4-A240-4D48DB357367}" srcId="{D5DC4B67-22F0-40D9-A913-315B4711CD17}" destId="{6AC5E269-9264-4333-8DE0-C9480AAEB764}" srcOrd="3" destOrd="0" parTransId="{97181C52-CAD5-4B17-B8FE-D9C6C3C5F915}" sibTransId="{DA2AA9B7-FB73-46EC-8086-38E9E23B15CE}"/>
    <dgm:cxn modelId="{A2A710C3-46BF-461B-8357-351ABC881F6C}" type="presOf" srcId="{6C84E66C-DB64-46CE-B741-69BCAC25ECEA}" destId="{B3DCCCF2-B4E8-435E-849F-89A6D64CE1DA}" srcOrd="0" destOrd="0" presId="urn:microsoft.com/office/officeart/2005/8/layout/radial5"/>
    <dgm:cxn modelId="{B3CE6000-08A8-4D89-AE02-198CCBC45F41}" srcId="{D5DC4B67-22F0-40D9-A913-315B4711CD17}" destId="{D19EE7AA-9467-40B6-9741-C037DD14D7DC}" srcOrd="1" destOrd="0" parTransId="{93F225A3-3AEA-46BF-A002-5DE2A2E432B6}" sibTransId="{180C5186-F658-47A8-A50A-495BD076BF03}"/>
    <dgm:cxn modelId="{A0A85EAA-EDB8-4E52-BAD0-26E924A3E4B2}" srcId="{EDF4C063-25FD-41A3-9871-21519E38DF55}" destId="{D5DC4B67-22F0-40D9-A913-315B4711CD17}" srcOrd="0" destOrd="0" parTransId="{0C18A462-AEBA-48DB-9785-66DCBE3FD9A5}" sibTransId="{17DC45D7-56D8-4183-B0D2-4B91BCB328FC}"/>
    <dgm:cxn modelId="{B6D85D98-B0AC-420B-88E9-C2EE2CF55D3E}" type="presOf" srcId="{97181C52-CAD5-4B17-B8FE-D9C6C3C5F915}" destId="{317253B9-CB8A-4083-892F-BF2DD7241EAE}" srcOrd="1" destOrd="0" presId="urn:microsoft.com/office/officeart/2005/8/layout/radial5"/>
    <dgm:cxn modelId="{D120E832-6189-47E4-A34E-CE230A6CF387}" srcId="{D5DC4B67-22F0-40D9-A913-315B4711CD17}" destId="{3B5DF58A-CFD8-4EBA-8F58-8D69C2AF10E7}" srcOrd="0" destOrd="0" parTransId="{6861E7A8-5892-4104-B01D-75CD7E8D7F0B}" sibTransId="{161B3EC3-9363-41EE-81CE-F0E467096AE1}"/>
    <dgm:cxn modelId="{98B274C8-5F5D-46ED-9A96-E1F296F67EAB}" srcId="{D5DC4B67-22F0-40D9-A913-315B4711CD17}" destId="{C67CAF71-334B-4AC0-8705-85EEE233FC9B}" srcOrd="2" destOrd="0" parTransId="{6C84E66C-DB64-46CE-B741-69BCAC25ECEA}" sibTransId="{CEA8A4B9-7D3A-4001-91FA-507887FCA201}"/>
    <dgm:cxn modelId="{83507A33-AA0E-436B-A0D9-CE2F9C1007EE}" type="presOf" srcId="{EDF4C063-25FD-41A3-9871-21519E38DF55}" destId="{65B45DF0-F5FD-4B97-8001-63969DD71B67}" srcOrd="0" destOrd="0" presId="urn:microsoft.com/office/officeart/2005/8/layout/radial5"/>
    <dgm:cxn modelId="{FF2B94FF-8827-4E63-A7C7-A95D652DA3C0}" type="presOf" srcId="{97181C52-CAD5-4B17-B8FE-D9C6C3C5F915}" destId="{38749716-43F9-4FA3-9E2A-25805B72F06E}" srcOrd="0" destOrd="0" presId="urn:microsoft.com/office/officeart/2005/8/layout/radial5"/>
    <dgm:cxn modelId="{22884BF9-88B3-4E66-8B26-F4919218A603}" type="presOf" srcId="{93F225A3-3AEA-46BF-A002-5DE2A2E432B6}" destId="{DD2D3304-9D0C-487B-BFF7-1047B2AE9F16}" srcOrd="1" destOrd="0" presId="urn:microsoft.com/office/officeart/2005/8/layout/radial5"/>
    <dgm:cxn modelId="{9D710F01-E525-4EB4-A911-38E8D79D1CBB}" type="presOf" srcId="{D19EE7AA-9467-40B6-9741-C037DD14D7DC}" destId="{F2D77B3C-82E4-4425-9CD8-2CC45F845885}" srcOrd="0" destOrd="0" presId="urn:microsoft.com/office/officeart/2005/8/layout/radial5"/>
    <dgm:cxn modelId="{A7415AFD-ADF6-41EB-9646-ACDD0C52A41B}" type="presOf" srcId="{C67CAF71-334B-4AC0-8705-85EEE233FC9B}" destId="{407BCCCB-C7AD-4F7B-B9EB-1CF40D7B8DD6}" srcOrd="0" destOrd="0" presId="urn:microsoft.com/office/officeart/2005/8/layout/radial5"/>
    <dgm:cxn modelId="{CEF2E78B-2188-4086-96F3-08402DDC6E13}" type="presOf" srcId="{6AC5E269-9264-4333-8DE0-C9480AAEB764}" destId="{3D536641-C361-475F-BCD1-488E7536DABE}" srcOrd="0" destOrd="0" presId="urn:microsoft.com/office/officeart/2005/8/layout/radial5"/>
    <dgm:cxn modelId="{AEE2E014-ED6F-45A3-B385-8ACD983890E0}" type="presOf" srcId="{3B5DF58A-CFD8-4EBA-8F58-8D69C2AF10E7}" destId="{0E6A0352-00AA-49E2-99B5-323238C5EE32}" srcOrd="0" destOrd="0" presId="urn:microsoft.com/office/officeart/2005/8/layout/radial5"/>
    <dgm:cxn modelId="{78A78197-1E39-4605-881F-445713225B1F}" type="presOf" srcId="{D5DC4B67-22F0-40D9-A913-315B4711CD17}" destId="{758C714D-0990-4A9F-B3DB-7708B2646029}" srcOrd="0" destOrd="0" presId="urn:microsoft.com/office/officeart/2005/8/layout/radial5"/>
    <dgm:cxn modelId="{D6E92092-F0B6-401A-A5B4-D8AADA68CDC7}" type="presOf" srcId="{6861E7A8-5892-4104-B01D-75CD7E8D7F0B}" destId="{7900BB94-126E-483B-BF47-9AA02AA68C98}" srcOrd="0" destOrd="0" presId="urn:microsoft.com/office/officeart/2005/8/layout/radial5"/>
    <dgm:cxn modelId="{82A76990-C460-46A0-A8E8-59A986775046}" type="presOf" srcId="{93F225A3-3AEA-46BF-A002-5DE2A2E432B6}" destId="{7B4D1E78-5EA5-4C4C-907A-7748C207B794}" srcOrd="0" destOrd="0" presId="urn:microsoft.com/office/officeart/2005/8/layout/radial5"/>
    <dgm:cxn modelId="{7B896352-4C09-4756-B13F-4F1183A54251}" type="presParOf" srcId="{65B45DF0-F5FD-4B97-8001-63969DD71B67}" destId="{758C714D-0990-4A9F-B3DB-7708B2646029}" srcOrd="0" destOrd="0" presId="urn:microsoft.com/office/officeart/2005/8/layout/radial5"/>
    <dgm:cxn modelId="{6206FA4E-5D09-4D2A-A33A-4C0703D8AACB}" type="presParOf" srcId="{65B45DF0-F5FD-4B97-8001-63969DD71B67}" destId="{7900BB94-126E-483B-BF47-9AA02AA68C98}" srcOrd="1" destOrd="0" presId="urn:microsoft.com/office/officeart/2005/8/layout/radial5"/>
    <dgm:cxn modelId="{B067AF7A-1764-4743-8C6E-752057BD1058}" type="presParOf" srcId="{7900BB94-126E-483B-BF47-9AA02AA68C98}" destId="{1D5F211C-BD65-4DE6-9651-A5D1E0479765}" srcOrd="0" destOrd="0" presId="urn:microsoft.com/office/officeart/2005/8/layout/radial5"/>
    <dgm:cxn modelId="{B68CFA0D-641E-4948-A30F-07091BC9A51F}" type="presParOf" srcId="{65B45DF0-F5FD-4B97-8001-63969DD71B67}" destId="{0E6A0352-00AA-49E2-99B5-323238C5EE32}" srcOrd="2" destOrd="0" presId="urn:microsoft.com/office/officeart/2005/8/layout/radial5"/>
    <dgm:cxn modelId="{B0E36B4C-3D0F-45E0-8C5B-D0976888236D}" type="presParOf" srcId="{65B45DF0-F5FD-4B97-8001-63969DD71B67}" destId="{7B4D1E78-5EA5-4C4C-907A-7748C207B794}" srcOrd="3" destOrd="0" presId="urn:microsoft.com/office/officeart/2005/8/layout/radial5"/>
    <dgm:cxn modelId="{F1D04798-853B-4D26-B1E9-BBDE2683E5BE}" type="presParOf" srcId="{7B4D1E78-5EA5-4C4C-907A-7748C207B794}" destId="{DD2D3304-9D0C-487B-BFF7-1047B2AE9F16}" srcOrd="0" destOrd="0" presId="urn:microsoft.com/office/officeart/2005/8/layout/radial5"/>
    <dgm:cxn modelId="{72064FE6-69AB-40CE-8158-D89A0B4324EF}" type="presParOf" srcId="{65B45DF0-F5FD-4B97-8001-63969DD71B67}" destId="{F2D77B3C-82E4-4425-9CD8-2CC45F845885}" srcOrd="4" destOrd="0" presId="urn:microsoft.com/office/officeart/2005/8/layout/radial5"/>
    <dgm:cxn modelId="{3F9CD61D-736B-4C8E-800D-7BDD8F4FD662}" type="presParOf" srcId="{65B45DF0-F5FD-4B97-8001-63969DD71B67}" destId="{B3DCCCF2-B4E8-435E-849F-89A6D64CE1DA}" srcOrd="5" destOrd="0" presId="urn:microsoft.com/office/officeart/2005/8/layout/radial5"/>
    <dgm:cxn modelId="{F7FFA1E5-E196-4B93-9D04-3ADA8AD384BF}" type="presParOf" srcId="{B3DCCCF2-B4E8-435E-849F-89A6D64CE1DA}" destId="{CA78DFFF-95A9-434F-969A-C6525ECC7570}" srcOrd="0" destOrd="0" presId="urn:microsoft.com/office/officeart/2005/8/layout/radial5"/>
    <dgm:cxn modelId="{0E8ACFC8-473E-4DD9-836B-E8F1672D39A8}" type="presParOf" srcId="{65B45DF0-F5FD-4B97-8001-63969DD71B67}" destId="{407BCCCB-C7AD-4F7B-B9EB-1CF40D7B8DD6}" srcOrd="6" destOrd="0" presId="urn:microsoft.com/office/officeart/2005/8/layout/radial5"/>
    <dgm:cxn modelId="{B94D1712-C7F2-4DF0-B4BB-5D586528E720}" type="presParOf" srcId="{65B45DF0-F5FD-4B97-8001-63969DD71B67}" destId="{38749716-43F9-4FA3-9E2A-25805B72F06E}" srcOrd="7" destOrd="0" presId="urn:microsoft.com/office/officeart/2005/8/layout/radial5"/>
    <dgm:cxn modelId="{2F9D3A14-C476-440D-BBBD-A231FB78BED4}" type="presParOf" srcId="{38749716-43F9-4FA3-9E2A-25805B72F06E}" destId="{317253B9-CB8A-4083-892F-BF2DD7241EAE}" srcOrd="0" destOrd="0" presId="urn:microsoft.com/office/officeart/2005/8/layout/radial5"/>
    <dgm:cxn modelId="{1D7192FE-7475-41F8-A038-D461255A772A}" type="presParOf" srcId="{65B45DF0-F5FD-4B97-8001-63969DD71B67}" destId="{3D536641-C361-475F-BCD1-488E7536DABE}"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9B1522-E096-4FFE-AA58-CF4BD38408B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F807680A-1648-4095-97BC-6AEE4CE5BE56}">
      <dgm:prSet phldrT="[Text]" custT="1"/>
      <dgm:spPr/>
      <dgm:t>
        <a:bodyPr/>
        <a:lstStyle/>
        <a:p>
          <a:r>
            <a:rPr lang="en-US" sz="2400" dirty="0" smtClean="0">
              <a:solidFill>
                <a:schemeClr val="tx1"/>
              </a:solidFill>
            </a:rPr>
            <a:t>In-Line</a:t>
          </a:r>
          <a:endParaRPr lang="en-US" sz="2400" dirty="0">
            <a:solidFill>
              <a:schemeClr val="tx1"/>
            </a:solidFill>
          </a:endParaRPr>
        </a:p>
      </dgm:t>
    </dgm:pt>
    <dgm:pt modelId="{6DD75D67-02F0-48F3-B41C-173FEDF71C8E}" type="parTrans" cxnId="{EDEC89CA-C435-4A5D-B366-AFC4E6C436CA}">
      <dgm:prSet/>
      <dgm:spPr/>
      <dgm:t>
        <a:bodyPr/>
        <a:lstStyle/>
        <a:p>
          <a:endParaRPr lang="en-US"/>
        </a:p>
      </dgm:t>
    </dgm:pt>
    <dgm:pt modelId="{D3081BAF-0C30-4F0A-85AD-725723B57D94}" type="sibTrans" cxnId="{EDEC89CA-C435-4A5D-B366-AFC4E6C436CA}">
      <dgm:prSet/>
      <dgm:spPr/>
      <dgm:t>
        <a:bodyPr/>
        <a:lstStyle/>
        <a:p>
          <a:endParaRPr lang="en-US"/>
        </a:p>
      </dgm:t>
    </dgm:pt>
    <dgm:pt modelId="{E2DC3202-82D9-4C87-83BC-14EA82B2B0A1}">
      <dgm:prSet phldrT="[Text]"/>
      <dgm:spPr/>
      <dgm:t>
        <a:bodyPr/>
        <a:lstStyle/>
        <a:p>
          <a:r>
            <a:rPr lang="en-US" dirty="0" err="1" smtClean="0"/>
            <a:t>TARGUS</a:t>
          </a:r>
          <a:r>
            <a:rPr lang="en-US" i="1" dirty="0" err="1" smtClean="0"/>
            <a:t>info</a:t>
          </a:r>
          <a:r>
            <a:rPr lang="en-US" i="0" dirty="0" smtClean="0"/>
            <a:t> (US NAP)</a:t>
          </a:r>
          <a:endParaRPr lang="en-US" dirty="0"/>
        </a:p>
      </dgm:t>
    </dgm:pt>
    <dgm:pt modelId="{D29D1070-2CAA-44CF-83E9-02AF7F6E9B96}" type="parTrans" cxnId="{A9877A9B-3519-43A7-99E7-45357A819900}">
      <dgm:prSet/>
      <dgm:spPr/>
      <dgm:t>
        <a:bodyPr/>
        <a:lstStyle/>
        <a:p>
          <a:endParaRPr lang="en-US"/>
        </a:p>
      </dgm:t>
    </dgm:pt>
    <dgm:pt modelId="{274C377D-DEA5-4327-B956-FDF6747EE5E0}" type="sibTrans" cxnId="{A9877A9B-3519-43A7-99E7-45357A819900}">
      <dgm:prSet/>
      <dgm:spPr/>
      <dgm:t>
        <a:bodyPr/>
        <a:lstStyle/>
        <a:p>
          <a:endParaRPr lang="en-US"/>
        </a:p>
      </dgm:t>
    </dgm:pt>
    <dgm:pt modelId="{FBA10B5D-03E4-4558-B670-D8D5DB2BF425}">
      <dgm:prSet phldrT="[Text]"/>
      <dgm:spPr/>
      <dgm:t>
        <a:bodyPr/>
        <a:lstStyle/>
        <a:p>
          <a:r>
            <a:rPr lang="en-US" dirty="0" smtClean="0"/>
            <a:t>LexisNexis (US NAP)</a:t>
          </a:r>
          <a:endParaRPr lang="en-US" dirty="0"/>
        </a:p>
      </dgm:t>
    </dgm:pt>
    <dgm:pt modelId="{C28D2E56-7C04-4809-9694-4CB62CCC7C8D}" type="parTrans" cxnId="{F2989F17-564F-4187-9632-E1A0DB409333}">
      <dgm:prSet/>
      <dgm:spPr/>
      <dgm:t>
        <a:bodyPr/>
        <a:lstStyle/>
        <a:p>
          <a:endParaRPr lang="en-US"/>
        </a:p>
      </dgm:t>
    </dgm:pt>
    <dgm:pt modelId="{04A43BA9-0239-4BCA-B3AB-EE437AFA8223}" type="sibTrans" cxnId="{F2989F17-564F-4187-9632-E1A0DB409333}">
      <dgm:prSet/>
      <dgm:spPr/>
      <dgm:t>
        <a:bodyPr/>
        <a:lstStyle/>
        <a:p>
          <a:endParaRPr lang="en-US"/>
        </a:p>
      </dgm:t>
    </dgm:pt>
    <dgm:pt modelId="{7204F0D7-1907-41E1-9425-8A2517AA7FE8}">
      <dgm:prSet phldrT="[Text]" custT="1"/>
      <dgm:spPr/>
      <dgm:t>
        <a:bodyPr/>
        <a:lstStyle/>
        <a:p>
          <a:r>
            <a:rPr lang="en-US" sz="2400" dirty="0" smtClean="0">
              <a:solidFill>
                <a:schemeClr val="tx1"/>
              </a:solidFill>
            </a:rPr>
            <a:t>Off-Line</a:t>
          </a:r>
          <a:endParaRPr lang="en-US" sz="2400" dirty="0">
            <a:solidFill>
              <a:schemeClr val="tx1"/>
            </a:solidFill>
          </a:endParaRPr>
        </a:p>
      </dgm:t>
    </dgm:pt>
    <dgm:pt modelId="{4FD7A1F8-2A6F-4FD6-BA9E-B29AC6D8FA94}" type="parTrans" cxnId="{D26C7C92-88CA-4ABF-AED8-EB6D8616698C}">
      <dgm:prSet/>
      <dgm:spPr/>
      <dgm:t>
        <a:bodyPr/>
        <a:lstStyle/>
        <a:p>
          <a:endParaRPr lang="en-US"/>
        </a:p>
      </dgm:t>
    </dgm:pt>
    <dgm:pt modelId="{B1D69E2D-93AA-42F2-99F0-126D41DB2E61}" type="sibTrans" cxnId="{D26C7C92-88CA-4ABF-AED8-EB6D8616698C}">
      <dgm:prSet/>
      <dgm:spPr/>
      <dgm:t>
        <a:bodyPr/>
        <a:lstStyle/>
        <a:p>
          <a:endParaRPr lang="en-US"/>
        </a:p>
      </dgm:t>
    </dgm:pt>
    <dgm:pt modelId="{BF5E629A-AD24-4BEA-AE56-ADAFEC2DDF52}">
      <dgm:prSet phldrT="[Text]"/>
      <dgm:spPr/>
      <dgm:t>
        <a:bodyPr/>
        <a:lstStyle/>
        <a:p>
          <a:r>
            <a:rPr lang="en-US" dirty="0" err="1" smtClean="0"/>
            <a:t>WhitePages</a:t>
          </a:r>
          <a:r>
            <a:rPr lang="en-US" dirty="0" smtClean="0"/>
            <a:t> PRO</a:t>
          </a:r>
          <a:endParaRPr lang="en-US" dirty="0"/>
        </a:p>
      </dgm:t>
    </dgm:pt>
    <dgm:pt modelId="{ACD4E900-F0CB-44EB-BB30-E7631508686A}" type="parTrans" cxnId="{E62F0941-2B26-418D-96C7-209E0F632B7B}">
      <dgm:prSet/>
      <dgm:spPr/>
      <dgm:t>
        <a:bodyPr/>
        <a:lstStyle/>
        <a:p>
          <a:endParaRPr lang="en-US"/>
        </a:p>
      </dgm:t>
    </dgm:pt>
    <dgm:pt modelId="{3976CBC9-C0EE-4050-9F22-2840D2A4AC4D}" type="sibTrans" cxnId="{E62F0941-2B26-418D-96C7-209E0F632B7B}">
      <dgm:prSet/>
      <dgm:spPr/>
      <dgm:t>
        <a:bodyPr/>
        <a:lstStyle/>
        <a:p>
          <a:endParaRPr lang="en-US"/>
        </a:p>
      </dgm:t>
    </dgm:pt>
    <dgm:pt modelId="{8D4BC949-7393-4AC1-8730-773ABC672C61}">
      <dgm:prSet phldrT="[Text]"/>
      <dgm:spPr/>
      <dgm:t>
        <a:bodyPr/>
        <a:lstStyle/>
        <a:p>
          <a:r>
            <a:rPr lang="en-US" dirty="0" smtClean="0"/>
            <a:t>LexisNexis</a:t>
          </a:r>
          <a:endParaRPr lang="en-US" dirty="0"/>
        </a:p>
      </dgm:t>
    </dgm:pt>
    <dgm:pt modelId="{1D834005-3C3D-4218-B04B-3C2A78DAE57E}" type="parTrans" cxnId="{5E5F89B5-5A9F-4AAE-A5AF-7C4DB5BE7F2A}">
      <dgm:prSet/>
      <dgm:spPr/>
      <dgm:t>
        <a:bodyPr/>
        <a:lstStyle/>
        <a:p>
          <a:endParaRPr lang="en-US"/>
        </a:p>
      </dgm:t>
    </dgm:pt>
    <dgm:pt modelId="{CCD3D2E2-FA77-4857-AE72-BD3CEBBF46F5}" type="sibTrans" cxnId="{5E5F89B5-5A9F-4AAE-A5AF-7C4DB5BE7F2A}">
      <dgm:prSet/>
      <dgm:spPr/>
      <dgm:t>
        <a:bodyPr/>
        <a:lstStyle/>
        <a:p>
          <a:endParaRPr lang="en-US"/>
        </a:p>
      </dgm:t>
    </dgm:pt>
    <dgm:pt modelId="{00B00BCE-5357-4C9A-8CE2-0B266D8D83AE}">
      <dgm:prSet/>
      <dgm:spPr/>
      <dgm:t>
        <a:bodyPr/>
        <a:lstStyle/>
        <a:p>
          <a:r>
            <a:rPr lang="en-US" dirty="0" smtClean="0"/>
            <a:t>Verify consumer Name/Address/Phone/Email</a:t>
          </a:r>
          <a:endParaRPr lang="en-US" dirty="0"/>
        </a:p>
      </dgm:t>
    </dgm:pt>
    <dgm:pt modelId="{2F9BEB38-A93E-4B2E-A90E-04A9D8BDA1C9}" type="parTrans" cxnId="{2E9B16BE-EC8A-4CD2-BA85-9DD109FE1FD2}">
      <dgm:prSet/>
      <dgm:spPr/>
      <dgm:t>
        <a:bodyPr/>
        <a:lstStyle/>
        <a:p>
          <a:endParaRPr lang="en-US"/>
        </a:p>
      </dgm:t>
    </dgm:pt>
    <dgm:pt modelId="{C579514A-BBC6-478C-935B-63429CB03523}" type="sibTrans" cxnId="{2E9B16BE-EC8A-4CD2-BA85-9DD109FE1FD2}">
      <dgm:prSet/>
      <dgm:spPr/>
      <dgm:t>
        <a:bodyPr/>
        <a:lstStyle/>
        <a:p>
          <a:endParaRPr lang="en-US"/>
        </a:p>
      </dgm:t>
    </dgm:pt>
    <dgm:pt modelId="{7097FF3C-FED0-46B4-BE67-1DC418701AD9}">
      <dgm:prSet phldrT="[Text]"/>
      <dgm:spPr/>
      <dgm:t>
        <a:bodyPr/>
        <a:lstStyle/>
        <a:p>
          <a:r>
            <a:rPr lang="en-US" dirty="0" smtClean="0"/>
            <a:t>TNS (US NAP)</a:t>
          </a:r>
          <a:endParaRPr lang="en-US" dirty="0"/>
        </a:p>
      </dgm:t>
    </dgm:pt>
    <dgm:pt modelId="{E86761EB-3981-4310-8D84-D38203350DD3}" type="parTrans" cxnId="{2B790855-D6F6-4CCE-9E3E-6FF2382E866E}">
      <dgm:prSet/>
      <dgm:spPr/>
      <dgm:t>
        <a:bodyPr/>
        <a:lstStyle/>
        <a:p>
          <a:endParaRPr lang="en-US"/>
        </a:p>
      </dgm:t>
    </dgm:pt>
    <dgm:pt modelId="{6A36AD86-28A3-4D30-A70B-60A239F3FDB5}" type="sibTrans" cxnId="{2B790855-D6F6-4CCE-9E3E-6FF2382E866E}">
      <dgm:prSet/>
      <dgm:spPr/>
      <dgm:t>
        <a:bodyPr/>
        <a:lstStyle/>
        <a:p>
          <a:endParaRPr lang="en-US"/>
        </a:p>
      </dgm:t>
    </dgm:pt>
    <dgm:pt modelId="{F11957D9-E290-4808-9103-82053A5762E3}">
      <dgm:prSet/>
      <dgm:spPr/>
      <dgm:t>
        <a:bodyPr/>
        <a:lstStyle/>
        <a:p>
          <a:r>
            <a:rPr lang="en-US" dirty="0" smtClean="0"/>
            <a:t>Verify consumer Name/Address/Phone</a:t>
          </a:r>
          <a:endParaRPr lang="en-US" dirty="0"/>
        </a:p>
      </dgm:t>
    </dgm:pt>
    <dgm:pt modelId="{39DBD066-BCC1-4329-8F0E-E57B8A781E5D}" type="parTrans" cxnId="{2B597BFB-70AC-43A0-B4BE-5CB3C3EAA9DA}">
      <dgm:prSet/>
      <dgm:spPr/>
      <dgm:t>
        <a:bodyPr/>
        <a:lstStyle/>
        <a:p>
          <a:endParaRPr lang="en-US"/>
        </a:p>
      </dgm:t>
    </dgm:pt>
    <dgm:pt modelId="{B0554430-D221-4CDB-B847-B1C26238A649}" type="sibTrans" cxnId="{2B597BFB-70AC-43A0-B4BE-5CB3C3EAA9DA}">
      <dgm:prSet/>
      <dgm:spPr/>
      <dgm:t>
        <a:bodyPr/>
        <a:lstStyle/>
        <a:p>
          <a:endParaRPr lang="en-US"/>
        </a:p>
      </dgm:t>
    </dgm:pt>
    <dgm:pt modelId="{D70F64BA-88C7-4D34-BB67-AFC8D881B1DE}">
      <dgm:prSet phldrT="[Text]"/>
      <dgm:spPr/>
      <dgm:t>
        <a:bodyPr/>
        <a:lstStyle/>
        <a:p>
          <a:r>
            <a:rPr lang="en-US" dirty="0" smtClean="0"/>
            <a:t>Verify consumer Name/Address/Phone</a:t>
          </a:r>
          <a:endParaRPr lang="en-US" dirty="0"/>
        </a:p>
      </dgm:t>
    </dgm:pt>
    <dgm:pt modelId="{F5D9A1BC-4910-44EB-B06C-8B6E980E1DA2}" type="parTrans" cxnId="{A360A207-7855-4798-9C7A-FB1849D82946}">
      <dgm:prSet/>
      <dgm:spPr/>
      <dgm:t>
        <a:bodyPr/>
        <a:lstStyle/>
        <a:p>
          <a:endParaRPr lang="en-US"/>
        </a:p>
      </dgm:t>
    </dgm:pt>
    <dgm:pt modelId="{CA898E9D-508D-4C31-B511-EB12DFAA8FB0}" type="sibTrans" cxnId="{A360A207-7855-4798-9C7A-FB1849D82946}">
      <dgm:prSet/>
      <dgm:spPr/>
      <dgm:t>
        <a:bodyPr/>
        <a:lstStyle/>
        <a:p>
          <a:endParaRPr lang="en-US"/>
        </a:p>
      </dgm:t>
    </dgm:pt>
    <dgm:pt modelId="{66663562-E40E-4196-A622-44A069F88BBC}">
      <dgm:prSet phldrT="[Text]"/>
      <dgm:spPr/>
      <dgm:t>
        <a:bodyPr/>
        <a:lstStyle/>
        <a:p>
          <a:r>
            <a:rPr lang="en-US" dirty="0" smtClean="0"/>
            <a:t>Verify phone type, activation date, port date</a:t>
          </a:r>
          <a:endParaRPr lang="en-US" dirty="0"/>
        </a:p>
      </dgm:t>
    </dgm:pt>
    <dgm:pt modelId="{A1428437-2EEB-4E9A-9F87-D6A7A6E9F0A9}" type="parTrans" cxnId="{5088A2E1-3600-4E7C-A357-C7A1173C04A0}">
      <dgm:prSet/>
      <dgm:spPr/>
      <dgm:t>
        <a:bodyPr/>
        <a:lstStyle/>
        <a:p>
          <a:endParaRPr lang="en-US"/>
        </a:p>
      </dgm:t>
    </dgm:pt>
    <dgm:pt modelId="{B84F0C08-1E90-4542-B791-F1843B02A109}" type="sibTrans" cxnId="{5088A2E1-3600-4E7C-A357-C7A1173C04A0}">
      <dgm:prSet/>
      <dgm:spPr/>
      <dgm:t>
        <a:bodyPr/>
        <a:lstStyle/>
        <a:p>
          <a:endParaRPr lang="en-US"/>
        </a:p>
      </dgm:t>
    </dgm:pt>
    <dgm:pt modelId="{09838708-189B-48E8-9E83-A1069B35B106}">
      <dgm:prSet phldrT="[Text]"/>
      <dgm:spPr/>
      <dgm:t>
        <a:bodyPr/>
        <a:lstStyle/>
        <a:p>
          <a:r>
            <a:rPr lang="en-US" dirty="0" smtClean="0"/>
            <a:t>Off-line Name/Address/Phone search</a:t>
          </a:r>
          <a:endParaRPr lang="en-US" dirty="0"/>
        </a:p>
      </dgm:t>
    </dgm:pt>
    <dgm:pt modelId="{A89AFD1A-84BE-4FD7-BB4B-504E90F480E4}" type="parTrans" cxnId="{FFE117E7-8C62-49C9-B436-8B95897D5FB9}">
      <dgm:prSet/>
      <dgm:spPr/>
      <dgm:t>
        <a:bodyPr/>
        <a:lstStyle/>
        <a:p>
          <a:endParaRPr lang="en-US"/>
        </a:p>
      </dgm:t>
    </dgm:pt>
    <dgm:pt modelId="{8608E34A-2061-4226-97D5-9AE9A67D54E7}" type="sibTrans" cxnId="{FFE117E7-8C62-49C9-B436-8B95897D5FB9}">
      <dgm:prSet/>
      <dgm:spPr/>
      <dgm:t>
        <a:bodyPr/>
        <a:lstStyle/>
        <a:p>
          <a:endParaRPr lang="en-US"/>
        </a:p>
      </dgm:t>
    </dgm:pt>
    <dgm:pt modelId="{6EF31A9E-A049-4640-BC51-14DAC6E70F6C}">
      <dgm:prSet phldrT="[Text]"/>
      <dgm:spPr/>
      <dgm:t>
        <a:bodyPr/>
        <a:lstStyle/>
        <a:p>
          <a:r>
            <a:rPr lang="en-US" dirty="0" smtClean="0"/>
            <a:t>Off-line reverse phone search</a:t>
          </a:r>
          <a:endParaRPr lang="en-US" dirty="0"/>
        </a:p>
      </dgm:t>
    </dgm:pt>
    <dgm:pt modelId="{7AFB6E13-E4D9-4B89-9E85-862D56CFC868}" type="parTrans" cxnId="{8E9C0C61-B913-4848-88AF-E954B3F5838E}">
      <dgm:prSet/>
      <dgm:spPr/>
      <dgm:t>
        <a:bodyPr/>
        <a:lstStyle/>
        <a:p>
          <a:endParaRPr lang="en-US"/>
        </a:p>
      </dgm:t>
    </dgm:pt>
    <dgm:pt modelId="{B80F4609-DCB5-46AE-B05B-EEFFB7357AC1}" type="sibTrans" cxnId="{8E9C0C61-B913-4848-88AF-E954B3F5838E}">
      <dgm:prSet/>
      <dgm:spPr/>
      <dgm:t>
        <a:bodyPr/>
        <a:lstStyle/>
        <a:p>
          <a:endParaRPr lang="en-US"/>
        </a:p>
      </dgm:t>
    </dgm:pt>
    <dgm:pt modelId="{96F44208-B700-47A4-B003-1CA40E0EDC10}">
      <dgm:prSet phldrT="[Text]"/>
      <dgm:spPr/>
      <dgm:t>
        <a:bodyPr/>
        <a:lstStyle/>
        <a:p>
          <a:r>
            <a:rPr lang="en-US" dirty="0" smtClean="0"/>
            <a:t>Off-line Name/Address/Phone search</a:t>
          </a:r>
          <a:endParaRPr lang="en-US" dirty="0"/>
        </a:p>
      </dgm:t>
    </dgm:pt>
    <dgm:pt modelId="{2126121A-376A-40A1-A09A-CFC9DDEB3688}" type="parTrans" cxnId="{7C7DDA4D-8F0B-4F9E-BF46-19B9BB714D3F}">
      <dgm:prSet/>
      <dgm:spPr/>
      <dgm:t>
        <a:bodyPr/>
        <a:lstStyle/>
        <a:p>
          <a:endParaRPr lang="en-US"/>
        </a:p>
      </dgm:t>
    </dgm:pt>
    <dgm:pt modelId="{3087A3C9-D7BC-4D2A-9752-326403EA6EAC}" type="sibTrans" cxnId="{7C7DDA4D-8F0B-4F9E-BF46-19B9BB714D3F}">
      <dgm:prSet/>
      <dgm:spPr/>
      <dgm:t>
        <a:bodyPr/>
        <a:lstStyle/>
        <a:p>
          <a:endParaRPr lang="en-US"/>
        </a:p>
      </dgm:t>
    </dgm:pt>
    <dgm:pt modelId="{25F29D26-3A79-4A71-BFD7-3BF7330D3B00}">
      <dgm:prSet phldrT="[Text]"/>
      <dgm:spPr/>
      <dgm:t>
        <a:bodyPr/>
        <a:lstStyle/>
        <a:p>
          <a:r>
            <a:rPr lang="en-US" dirty="0" smtClean="0"/>
            <a:t>Off-line reverse phone search</a:t>
          </a:r>
          <a:endParaRPr lang="en-US" dirty="0"/>
        </a:p>
      </dgm:t>
    </dgm:pt>
    <dgm:pt modelId="{CDA1DDC1-AFD5-4D28-880D-0BEF62B90FCB}" type="parTrans" cxnId="{7D305156-C770-4B10-9024-0E9CF211DF76}">
      <dgm:prSet/>
      <dgm:spPr/>
      <dgm:t>
        <a:bodyPr/>
        <a:lstStyle/>
        <a:p>
          <a:endParaRPr lang="en-US"/>
        </a:p>
      </dgm:t>
    </dgm:pt>
    <dgm:pt modelId="{64F046EC-432E-420B-AC6A-1901908E9899}" type="sibTrans" cxnId="{7D305156-C770-4B10-9024-0E9CF211DF76}">
      <dgm:prSet/>
      <dgm:spPr/>
      <dgm:t>
        <a:bodyPr/>
        <a:lstStyle/>
        <a:p>
          <a:endParaRPr lang="en-US"/>
        </a:p>
      </dgm:t>
    </dgm:pt>
    <dgm:pt modelId="{7D37820C-090A-4834-9224-2E89A0B08DDD}" type="pres">
      <dgm:prSet presAssocID="{929B1522-E096-4FFE-AA58-CF4BD38408B0}" presName="diagram" presStyleCnt="0">
        <dgm:presLayoutVars>
          <dgm:chPref val="1"/>
          <dgm:dir/>
          <dgm:animOne val="branch"/>
          <dgm:animLvl val="lvl"/>
          <dgm:resizeHandles/>
        </dgm:presLayoutVars>
      </dgm:prSet>
      <dgm:spPr/>
    </dgm:pt>
    <dgm:pt modelId="{F64F0CCC-AC7A-46E0-AEAD-5415F1807B81}" type="pres">
      <dgm:prSet presAssocID="{F807680A-1648-4095-97BC-6AEE4CE5BE56}" presName="root" presStyleCnt="0"/>
      <dgm:spPr/>
    </dgm:pt>
    <dgm:pt modelId="{8F217410-26B7-4A37-8DF4-5036AD60FBB1}" type="pres">
      <dgm:prSet presAssocID="{F807680A-1648-4095-97BC-6AEE4CE5BE56}" presName="rootComposite" presStyleCnt="0"/>
      <dgm:spPr/>
    </dgm:pt>
    <dgm:pt modelId="{FF1B232B-4BA4-4336-875E-A29C9FBB800D}" type="pres">
      <dgm:prSet presAssocID="{F807680A-1648-4095-97BC-6AEE4CE5BE56}" presName="rootText" presStyleLbl="node1" presStyleIdx="0" presStyleCnt="2"/>
      <dgm:spPr/>
      <dgm:t>
        <a:bodyPr/>
        <a:lstStyle/>
        <a:p>
          <a:endParaRPr lang="en-US"/>
        </a:p>
      </dgm:t>
    </dgm:pt>
    <dgm:pt modelId="{653C50C9-07A7-4532-87A7-B467BBA25E00}" type="pres">
      <dgm:prSet presAssocID="{F807680A-1648-4095-97BC-6AEE4CE5BE56}" presName="rootConnector" presStyleLbl="node1" presStyleIdx="0" presStyleCnt="2"/>
      <dgm:spPr/>
    </dgm:pt>
    <dgm:pt modelId="{2BC61639-489E-4020-84D1-195F1F80209A}" type="pres">
      <dgm:prSet presAssocID="{F807680A-1648-4095-97BC-6AEE4CE5BE56}" presName="childShape" presStyleCnt="0"/>
      <dgm:spPr/>
    </dgm:pt>
    <dgm:pt modelId="{11FE6367-816D-4E27-9D38-E7A94ABEC880}" type="pres">
      <dgm:prSet presAssocID="{D29D1070-2CAA-44CF-83E9-02AF7F6E9B96}" presName="Name13" presStyleLbl="parChTrans1D2" presStyleIdx="0" presStyleCnt="5"/>
      <dgm:spPr/>
    </dgm:pt>
    <dgm:pt modelId="{344CE056-74FB-4668-90C4-E156CC46D3F9}" type="pres">
      <dgm:prSet presAssocID="{E2DC3202-82D9-4C87-83BC-14EA82B2B0A1}" presName="childText" presStyleLbl="bgAcc1" presStyleIdx="0" presStyleCnt="5">
        <dgm:presLayoutVars>
          <dgm:bulletEnabled val="1"/>
        </dgm:presLayoutVars>
      </dgm:prSet>
      <dgm:spPr/>
      <dgm:t>
        <a:bodyPr/>
        <a:lstStyle/>
        <a:p>
          <a:endParaRPr lang="en-US"/>
        </a:p>
      </dgm:t>
    </dgm:pt>
    <dgm:pt modelId="{991B6BD9-839A-4970-8B81-CB8880F85EFA}" type="pres">
      <dgm:prSet presAssocID="{C28D2E56-7C04-4809-9694-4CB62CCC7C8D}" presName="Name13" presStyleLbl="parChTrans1D2" presStyleIdx="1" presStyleCnt="5"/>
      <dgm:spPr/>
    </dgm:pt>
    <dgm:pt modelId="{620E42BC-4387-4463-B5E4-81CCC224AC41}" type="pres">
      <dgm:prSet presAssocID="{FBA10B5D-03E4-4558-B670-D8D5DB2BF425}" presName="childText" presStyleLbl="bgAcc1" presStyleIdx="1" presStyleCnt="5">
        <dgm:presLayoutVars>
          <dgm:bulletEnabled val="1"/>
        </dgm:presLayoutVars>
      </dgm:prSet>
      <dgm:spPr/>
      <dgm:t>
        <a:bodyPr/>
        <a:lstStyle/>
        <a:p>
          <a:endParaRPr lang="en-US"/>
        </a:p>
      </dgm:t>
    </dgm:pt>
    <dgm:pt modelId="{495DE8D1-E877-4464-8144-8424E75C6299}" type="pres">
      <dgm:prSet presAssocID="{E86761EB-3981-4310-8D84-D38203350DD3}" presName="Name13" presStyleLbl="parChTrans1D2" presStyleIdx="2" presStyleCnt="5"/>
      <dgm:spPr/>
    </dgm:pt>
    <dgm:pt modelId="{6961DD46-2539-4BBE-8B1B-C3E2D13DB70E}" type="pres">
      <dgm:prSet presAssocID="{7097FF3C-FED0-46B4-BE67-1DC418701AD9}" presName="childText" presStyleLbl="bgAcc1" presStyleIdx="2" presStyleCnt="5">
        <dgm:presLayoutVars>
          <dgm:bulletEnabled val="1"/>
        </dgm:presLayoutVars>
      </dgm:prSet>
      <dgm:spPr/>
      <dgm:t>
        <a:bodyPr/>
        <a:lstStyle/>
        <a:p>
          <a:endParaRPr lang="en-US"/>
        </a:p>
      </dgm:t>
    </dgm:pt>
    <dgm:pt modelId="{E655FDDF-491D-405E-9657-248B13310ADF}" type="pres">
      <dgm:prSet presAssocID="{7204F0D7-1907-41E1-9425-8A2517AA7FE8}" presName="root" presStyleCnt="0"/>
      <dgm:spPr/>
    </dgm:pt>
    <dgm:pt modelId="{3E786EE5-4C13-45C8-8782-3BC3295944DB}" type="pres">
      <dgm:prSet presAssocID="{7204F0D7-1907-41E1-9425-8A2517AA7FE8}" presName="rootComposite" presStyleCnt="0"/>
      <dgm:spPr/>
    </dgm:pt>
    <dgm:pt modelId="{9FA74A26-8BC8-462A-9DAA-1C5543F92BD0}" type="pres">
      <dgm:prSet presAssocID="{7204F0D7-1907-41E1-9425-8A2517AA7FE8}" presName="rootText" presStyleLbl="node1" presStyleIdx="1" presStyleCnt="2"/>
      <dgm:spPr/>
    </dgm:pt>
    <dgm:pt modelId="{60CE0EC7-F458-40EF-B7C0-BF94CB8E03E7}" type="pres">
      <dgm:prSet presAssocID="{7204F0D7-1907-41E1-9425-8A2517AA7FE8}" presName="rootConnector" presStyleLbl="node1" presStyleIdx="1" presStyleCnt="2"/>
      <dgm:spPr/>
    </dgm:pt>
    <dgm:pt modelId="{858174C1-A2FF-4353-B3D1-256034F260C4}" type="pres">
      <dgm:prSet presAssocID="{7204F0D7-1907-41E1-9425-8A2517AA7FE8}" presName="childShape" presStyleCnt="0"/>
      <dgm:spPr/>
    </dgm:pt>
    <dgm:pt modelId="{23F7C704-157A-4C59-AFBF-9C63E4361D88}" type="pres">
      <dgm:prSet presAssocID="{ACD4E900-F0CB-44EB-BB30-E7631508686A}" presName="Name13" presStyleLbl="parChTrans1D2" presStyleIdx="3" presStyleCnt="5"/>
      <dgm:spPr/>
    </dgm:pt>
    <dgm:pt modelId="{8E391582-9580-471C-97B6-D4C9CF2E6117}" type="pres">
      <dgm:prSet presAssocID="{BF5E629A-AD24-4BEA-AE56-ADAFEC2DDF52}" presName="childText" presStyleLbl="bgAcc1" presStyleIdx="3" presStyleCnt="5">
        <dgm:presLayoutVars>
          <dgm:bulletEnabled val="1"/>
        </dgm:presLayoutVars>
      </dgm:prSet>
      <dgm:spPr/>
      <dgm:t>
        <a:bodyPr/>
        <a:lstStyle/>
        <a:p>
          <a:endParaRPr lang="en-US"/>
        </a:p>
      </dgm:t>
    </dgm:pt>
    <dgm:pt modelId="{16FF887D-7E6E-41AD-A1BC-3AC11E1258D9}" type="pres">
      <dgm:prSet presAssocID="{1D834005-3C3D-4218-B04B-3C2A78DAE57E}" presName="Name13" presStyleLbl="parChTrans1D2" presStyleIdx="4" presStyleCnt="5"/>
      <dgm:spPr/>
    </dgm:pt>
    <dgm:pt modelId="{E8FD47D3-21EA-4AF7-98D6-EAD1517178B1}" type="pres">
      <dgm:prSet presAssocID="{8D4BC949-7393-4AC1-8730-773ABC672C61}" presName="childText" presStyleLbl="bgAcc1" presStyleIdx="4" presStyleCnt="5">
        <dgm:presLayoutVars>
          <dgm:bulletEnabled val="1"/>
        </dgm:presLayoutVars>
      </dgm:prSet>
      <dgm:spPr/>
      <dgm:t>
        <a:bodyPr/>
        <a:lstStyle/>
        <a:p>
          <a:endParaRPr lang="en-US"/>
        </a:p>
      </dgm:t>
    </dgm:pt>
  </dgm:ptLst>
  <dgm:cxnLst>
    <dgm:cxn modelId="{E195BA59-7AC3-4253-99BA-65B93FFA6D25}" type="presOf" srcId="{C28D2E56-7C04-4809-9694-4CB62CCC7C8D}" destId="{991B6BD9-839A-4970-8B81-CB8880F85EFA}" srcOrd="0" destOrd="0" presId="urn:microsoft.com/office/officeart/2005/8/layout/hierarchy3"/>
    <dgm:cxn modelId="{FFE117E7-8C62-49C9-B436-8B95897D5FB9}" srcId="{BF5E629A-AD24-4BEA-AE56-ADAFEC2DDF52}" destId="{09838708-189B-48E8-9E83-A1069B35B106}" srcOrd="0" destOrd="0" parTransId="{A89AFD1A-84BE-4FD7-BB4B-504E90F480E4}" sibTransId="{8608E34A-2061-4226-97D5-9AE9A67D54E7}"/>
    <dgm:cxn modelId="{81E2054D-074C-4657-9291-D6888EEF2158}" type="presOf" srcId="{E86761EB-3981-4310-8D84-D38203350DD3}" destId="{495DE8D1-E877-4464-8144-8424E75C6299}" srcOrd="0" destOrd="0" presId="urn:microsoft.com/office/officeart/2005/8/layout/hierarchy3"/>
    <dgm:cxn modelId="{25364EA4-27D1-43F9-934F-A878801949DE}" type="presOf" srcId="{F807680A-1648-4095-97BC-6AEE4CE5BE56}" destId="{FF1B232B-4BA4-4336-875E-A29C9FBB800D}" srcOrd="0" destOrd="0" presId="urn:microsoft.com/office/officeart/2005/8/layout/hierarchy3"/>
    <dgm:cxn modelId="{2E9B16BE-EC8A-4CD2-BA85-9DD109FE1FD2}" srcId="{E2DC3202-82D9-4C87-83BC-14EA82B2B0A1}" destId="{00B00BCE-5357-4C9A-8CE2-0B266D8D83AE}" srcOrd="0" destOrd="0" parTransId="{2F9BEB38-A93E-4B2E-A90E-04A9D8BDA1C9}" sibTransId="{C579514A-BBC6-478C-935B-63429CB03523}"/>
    <dgm:cxn modelId="{E8194B99-724B-4C60-81C5-99513AD2E054}" type="presOf" srcId="{09838708-189B-48E8-9E83-A1069B35B106}" destId="{8E391582-9580-471C-97B6-D4C9CF2E6117}" srcOrd="0" destOrd="1" presId="urn:microsoft.com/office/officeart/2005/8/layout/hierarchy3"/>
    <dgm:cxn modelId="{BB277B16-76CB-45D9-BB45-381B510CED46}" type="presOf" srcId="{7204F0D7-1907-41E1-9425-8A2517AA7FE8}" destId="{9FA74A26-8BC8-462A-9DAA-1C5543F92BD0}" srcOrd="0" destOrd="0" presId="urn:microsoft.com/office/officeart/2005/8/layout/hierarchy3"/>
    <dgm:cxn modelId="{848579F7-5A64-4823-BA8D-7C0331CBDBC0}" type="presOf" srcId="{F11957D9-E290-4808-9103-82053A5762E3}" destId="{620E42BC-4387-4463-B5E4-81CCC224AC41}" srcOrd="0" destOrd="1" presId="urn:microsoft.com/office/officeart/2005/8/layout/hierarchy3"/>
    <dgm:cxn modelId="{8E9C0C61-B913-4848-88AF-E954B3F5838E}" srcId="{BF5E629A-AD24-4BEA-AE56-ADAFEC2DDF52}" destId="{6EF31A9E-A049-4640-BC51-14DAC6E70F6C}" srcOrd="1" destOrd="0" parTransId="{7AFB6E13-E4D9-4B89-9E85-862D56CFC868}" sibTransId="{B80F4609-DCB5-46AE-B05B-EEFFB7357AC1}"/>
    <dgm:cxn modelId="{E62F0941-2B26-418D-96C7-209E0F632B7B}" srcId="{7204F0D7-1907-41E1-9425-8A2517AA7FE8}" destId="{BF5E629A-AD24-4BEA-AE56-ADAFEC2DDF52}" srcOrd="0" destOrd="0" parTransId="{ACD4E900-F0CB-44EB-BB30-E7631508686A}" sibTransId="{3976CBC9-C0EE-4050-9F22-2840D2A4AC4D}"/>
    <dgm:cxn modelId="{FEE7DBEE-0574-4BDD-ADF7-E4E6A90549D8}" type="presOf" srcId="{F807680A-1648-4095-97BC-6AEE4CE5BE56}" destId="{653C50C9-07A7-4532-87A7-B467BBA25E00}" srcOrd="1" destOrd="0" presId="urn:microsoft.com/office/officeart/2005/8/layout/hierarchy3"/>
    <dgm:cxn modelId="{D26C7C92-88CA-4ABF-AED8-EB6D8616698C}" srcId="{929B1522-E096-4FFE-AA58-CF4BD38408B0}" destId="{7204F0D7-1907-41E1-9425-8A2517AA7FE8}" srcOrd="1" destOrd="0" parTransId="{4FD7A1F8-2A6F-4FD6-BA9E-B29AC6D8FA94}" sibTransId="{B1D69E2D-93AA-42F2-99F0-126D41DB2E61}"/>
    <dgm:cxn modelId="{2B790855-D6F6-4CCE-9E3E-6FF2382E866E}" srcId="{F807680A-1648-4095-97BC-6AEE4CE5BE56}" destId="{7097FF3C-FED0-46B4-BE67-1DC418701AD9}" srcOrd="2" destOrd="0" parTransId="{E86761EB-3981-4310-8D84-D38203350DD3}" sibTransId="{6A36AD86-28A3-4D30-A70B-60A239F3FDB5}"/>
    <dgm:cxn modelId="{912A2E9C-870D-4CFA-ACAC-C3BEF196C15A}" type="presOf" srcId="{7097FF3C-FED0-46B4-BE67-1DC418701AD9}" destId="{6961DD46-2539-4BBE-8B1B-C3E2D13DB70E}" srcOrd="0" destOrd="0" presId="urn:microsoft.com/office/officeart/2005/8/layout/hierarchy3"/>
    <dgm:cxn modelId="{5E5F89B5-5A9F-4AAE-A5AF-7C4DB5BE7F2A}" srcId="{7204F0D7-1907-41E1-9425-8A2517AA7FE8}" destId="{8D4BC949-7393-4AC1-8730-773ABC672C61}" srcOrd="1" destOrd="0" parTransId="{1D834005-3C3D-4218-B04B-3C2A78DAE57E}" sibTransId="{CCD3D2E2-FA77-4857-AE72-BD3CEBBF46F5}"/>
    <dgm:cxn modelId="{93C5322F-38B2-4AEA-B446-344CDE8B21CC}" type="presOf" srcId="{96F44208-B700-47A4-B003-1CA40E0EDC10}" destId="{E8FD47D3-21EA-4AF7-98D6-EAD1517178B1}" srcOrd="0" destOrd="1" presId="urn:microsoft.com/office/officeart/2005/8/layout/hierarchy3"/>
    <dgm:cxn modelId="{F1A7D9D6-7FE0-4532-8BF3-940BDEAC3A1C}" type="presOf" srcId="{E2DC3202-82D9-4C87-83BC-14EA82B2B0A1}" destId="{344CE056-74FB-4668-90C4-E156CC46D3F9}" srcOrd="0" destOrd="0" presId="urn:microsoft.com/office/officeart/2005/8/layout/hierarchy3"/>
    <dgm:cxn modelId="{5088A2E1-3600-4E7C-A357-C7A1173C04A0}" srcId="{7097FF3C-FED0-46B4-BE67-1DC418701AD9}" destId="{66663562-E40E-4196-A622-44A069F88BBC}" srcOrd="1" destOrd="0" parTransId="{A1428437-2EEB-4E9A-9F87-D6A7A6E9F0A9}" sibTransId="{B84F0C08-1E90-4542-B791-F1843B02A109}"/>
    <dgm:cxn modelId="{EDEC89CA-C435-4A5D-B366-AFC4E6C436CA}" srcId="{929B1522-E096-4FFE-AA58-CF4BD38408B0}" destId="{F807680A-1648-4095-97BC-6AEE4CE5BE56}" srcOrd="0" destOrd="0" parTransId="{6DD75D67-02F0-48F3-B41C-173FEDF71C8E}" sibTransId="{D3081BAF-0C30-4F0A-85AD-725723B57D94}"/>
    <dgm:cxn modelId="{7D305156-C770-4B10-9024-0E9CF211DF76}" srcId="{8D4BC949-7393-4AC1-8730-773ABC672C61}" destId="{25F29D26-3A79-4A71-BFD7-3BF7330D3B00}" srcOrd="1" destOrd="0" parTransId="{CDA1DDC1-AFD5-4D28-880D-0BEF62B90FCB}" sibTransId="{64F046EC-432E-420B-AC6A-1901908E9899}"/>
    <dgm:cxn modelId="{A360A207-7855-4798-9C7A-FB1849D82946}" srcId="{7097FF3C-FED0-46B4-BE67-1DC418701AD9}" destId="{D70F64BA-88C7-4D34-BB67-AFC8D881B1DE}" srcOrd="0" destOrd="0" parTransId="{F5D9A1BC-4910-44EB-B06C-8B6E980E1DA2}" sibTransId="{CA898E9D-508D-4C31-B511-EB12DFAA8FB0}"/>
    <dgm:cxn modelId="{0F7CCC63-4976-4B9F-B9B0-61B80238D235}" type="presOf" srcId="{BF5E629A-AD24-4BEA-AE56-ADAFEC2DDF52}" destId="{8E391582-9580-471C-97B6-D4C9CF2E6117}" srcOrd="0" destOrd="0" presId="urn:microsoft.com/office/officeart/2005/8/layout/hierarchy3"/>
    <dgm:cxn modelId="{E3D1DF0D-D816-4958-A18D-B9C7B2091F5B}" type="presOf" srcId="{D29D1070-2CAA-44CF-83E9-02AF7F6E9B96}" destId="{11FE6367-816D-4E27-9D38-E7A94ABEC880}" srcOrd="0" destOrd="0" presId="urn:microsoft.com/office/officeart/2005/8/layout/hierarchy3"/>
    <dgm:cxn modelId="{AB3E7709-5A75-4700-B72C-99A8C40649AA}" type="presOf" srcId="{6EF31A9E-A049-4640-BC51-14DAC6E70F6C}" destId="{8E391582-9580-471C-97B6-D4C9CF2E6117}" srcOrd="0" destOrd="2" presId="urn:microsoft.com/office/officeart/2005/8/layout/hierarchy3"/>
    <dgm:cxn modelId="{E4A35D04-968E-4FCB-AE69-FCB36E09F6DE}" type="presOf" srcId="{8D4BC949-7393-4AC1-8730-773ABC672C61}" destId="{E8FD47D3-21EA-4AF7-98D6-EAD1517178B1}" srcOrd="0" destOrd="0" presId="urn:microsoft.com/office/officeart/2005/8/layout/hierarchy3"/>
    <dgm:cxn modelId="{AB56F1A0-DDF7-4741-A1E2-DEF87769D1A1}" type="presOf" srcId="{ACD4E900-F0CB-44EB-BB30-E7631508686A}" destId="{23F7C704-157A-4C59-AFBF-9C63E4361D88}" srcOrd="0" destOrd="0" presId="urn:microsoft.com/office/officeart/2005/8/layout/hierarchy3"/>
    <dgm:cxn modelId="{77488893-EFAF-4581-A38A-B00A001A71AF}" type="presOf" srcId="{FBA10B5D-03E4-4558-B670-D8D5DB2BF425}" destId="{620E42BC-4387-4463-B5E4-81CCC224AC41}" srcOrd="0" destOrd="0" presId="urn:microsoft.com/office/officeart/2005/8/layout/hierarchy3"/>
    <dgm:cxn modelId="{7C7DDA4D-8F0B-4F9E-BF46-19B9BB714D3F}" srcId="{8D4BC949-7393-4AC1-8730-773ABC672C61}" destId="{96F44208-B700-47A4-B003-1CA40E0EDC10}" srcOrd="0" destOrd="0" parTransId="{2126121A-376A-40A1-A09A-CFC9DDEB3688}" sibTransId="{3087A3C9-D7BC-4D2A-9752-326403EA6EAC}"/>
    <dgm:cxn modelId="{F2989F17-564F-4187-9632-E1A0DB409333}" srcId="{F807680A-1648-4095-97BC-6AEE4CE5BE56}" destId="{FBA10B5D-03E4-4558-B670-D8D5DB2BF425}" srcOrd="1" destOrd="0" parTransId="{C28D2E56-7C04-4809-9694-4CB62CCC7C8D}" sibTransId="{04A43BA9-0239-4BCA-B3AB-EE437AFA8223}"/>
    <dgm:cxn modelId="{A293BCEC-5EF8-4147-BB81-DDF0070C0482}" type="presOf" srcId="{25F29D26-3A79-4A71-BFD7-3BF7330D3B00}" destId="{E8FD47D3-21EA-4AF7-98D6-EAD1517178B1}" srcOrd="0" destOrd="2" presId="urn:microsoft.com/office/officeart/2005/8/layout/hierarchy3"/>
    <dgm:cxn modelId="{622D1007-EE6A-4F38-8B48-AF9C58F2F669}" type="presOf" srcId="{D70F64BA-88C7-4D34-BB67-AFC8D881B1DE}" destId="{6961DD46-2539-4BBE-8B1B-C3E2D13DB70E}" srcOrd="0" destOrd="1" presId="urn:microsoft.com/office/officeart/2005/8/layout/hierarchy3"/>
    <dgm:cxn modelId="{A9877A9B-3519-43A7-99E7-45357A819900}" srcId="{F807680A-1648-4095-97BC-6AEE4CE5BE56}" destId="{E2DC3202-82D9-4C87-83BC-14EA82B2B0A1}" srcOrd="0" destOrd="0" parTransId="{D29D1070-2CAA-44CF-83E9-02AF7F6E9B96}" sibTransId="{274C377D-DEA5-4327-B956-FDF6747EE5E0}"/>
    <dgm:cxn modelId="{AA462220-B45E-4478-B91B-108F15455F80}" type="presOf" srcId="{929B1522-E096-4FFE-AA58-CF4BD38408B0}" destId="{7D37820C-090A-4834-9224-2E89A0B08DDD}" srcOrd="0" destOrd="0" presId="urn:microsoft.com/office/officeart/2005/8/layout/hierarchy3"/>
    <dgm:cxn modelId="{5EB15B25-56B7-47A0-8AA1-226B6911061B}" type="presOf" srcId="{7204F0D7-1907-41E1-9425-8A2517AA7FE8}" destId="{60CE0EC7-F458-40EF-B7C0-BF94CB8E03E7}" srcOrd="1" destOrd="0" presId="urn:microsoft.com/office/officeart/2005/8/layout/hierarchy3"/>
    <dgm:cxn modelId="{E1DDB934-B43F-4E1A-B268-B29D5BC49878}" type="presOf" srcId="{1D834005-3C3D-4218-B04B-3C2A78DAE57E}" destId="{16FF887D-7E6E-41AD-A1BC-3AC11E1258D9}" srcOrd="0" destOrd="0" presId="urn:microsoft.com/office/officeart/2005/8/layout/hierarchy3"/>
    <dgm:cxn modelId="{2B597BFB-70AC-43A0-B4BE-5CB3C3EAA9DA}" srcId="{FBA10B5D-03E4-4558-B670-D8D5DB2BF425}" destId="{F11957D9-E290-4808-9103-82053A5762E3}" srcOrd="0" destOrd="0" parTransId="{39DBD066-BCC1-4329-8F0E-E57B8A781E5D}" sibTransId="{B0554430-D221-4CDB-B847-B1C26238A649}"/>
    <dgm:cxn modelId="{0B5AE25A-C3AB-447C-97F8-5EABABD19AAF}" type="presOf" srcId="{66663562-E40E-4196-A622-44A069F88BBC}" destId="{6961DD46-2539-4BBE-8B1B-C3E2D13DB70E}" srcOrd="0" destOrd="2" presId="urn:microsoft.com/office/officeart/2005/8/layout/hierarchy3"/>
    <dgm:cxn modelId="{982CFBD0-1F84-4564-9D39-1CCE9F215063}" type="presOf" srcId="{00B00BCE-5357-4C9A-8CE2-0B266D8D83AE}" destId="{344CE056-74FB-4668-90C4-E156CC46D3F9}" srcOrd="0" destOrd="1" presId="urn:microsoft.com/office/officeart/2005/8/layout/hierarchy3"/>
    <dgm:cxn modelId="{2CF68FF5-9512-4534-AB2B-E71A5B372A46}" type="presParOf" srcId="{7D37820C-090A-4834-9224-2E89A0B08DDD}" destId="{F64F0CCC-AC7A-46E0-AEAD-5415F1807B81}" srcOrd="0" destOrd="0" presId="urn:microsoft.com/office/officeart/2005/8/layout/hierarchy3"/>
    <dgm:cxn modelId="{2F0D00D9-0FAA-41C4-A59E-431AACAB224B}" type="presParOf" srcId="{F64F0CCC-AC7A-46E0-AEAD-5415F1807B81}" destId="{8F217410-26B7-4A37-8DF4-5036AD60FBB1}" srcOrd="0" destOrd="0" presId="urn:microsoft.com/office/officeart/2005/8/layout/hierarchy3"/>
    <dgm:cxn modelId="{090701BB-E347-4D5A-9C1F-5031C092EAAC}" type="presParOf" srcId="{8F217410-26B7-4A37-8DF4-5036AD60FBB1}" destId="{FF1B232B-4BA4-4336-875E-A29C9FBB800D}" srcOrd="0" destOrd="0" presId="urn:microsoft.com/office/officeart/2005/8/layout/hierarchy3"/>
    <dgm:cxn modelId="{5B2AB592-ECEB-4785-9BF3-3E77A3F3BDB2}" type="presParOf" srcId="{8F217410-26B7-4A37-8DF4-5036AD60FBB1}" destId="{653C50C9-07A7-4532-87A7-B467BBA25E00}" srcOrd="1" destOrd="0" presId="urn:microsoft.com/office/officeart/2005/8/layout/hierarchy3"/>
    <dgm:cxn modelId="{47D2F250-04E9-461C-8CCD-5620B1B72F97}" type="presParOf" srcId="{F64F0CCC-AC7A-46E0-AEAD-5415F1807B81}" destId="{2BC61639-489E-4020-84D1-195F1F80209A}" srcOrd="1" destOrd="0" presId="urn:microsoft.com/office/officeart/2005/8/layout/hierarchy3"/>
    <dgm:cxn modelId="{8C4DEF9D-A44C-4E28-8B54-AA917997CA44}" type="presParOf" srcId="{2BC61639-489E-4020-84D1-195F1F80209A}" destId="{11FE6367-816D-4E27-9D38-E7A94ABEC880}" srcOrd="0" destOrd="0" presId="urn:microsoft.com/office/officeart/2005/8/layout/hierarchy3"/>
    <dgm:cxn modelId="{F2ACEEC7-A8BD-406D-BAF6-620E225FE1E6}" type="presParOf" srcId="{2BC61639-489E-4020-84D1-195F1F80209A}" destId="{344CE056-74FB-4668-90C4-E156CC46D3F9}" srcOrd="1" destOrd="0" presId="urn:microsoft.com/office/officeart/2005/8/layout/hierarchy3"/>
    <dgm:cxn modelId="{1D98BD7B-CBEC-44CF-9B09-7ED083C1CD50}" type="presParOf" srcId="{2BC61639-489E-4020-84D1-195F1F80209A}" destId="{991B6BD9-839A-4970-8B81-CB8880F85EFA}" srcOrd="2" destOrd="0" presId="urn:microsoft.com/office/officeart/2005/8/layout/hierarchy3"/>
    <dgm:cxn modelId="{CE6D7A99-9F37-4C8C-98CC-8FF7675AED63}" type="presParOf" srcId="{2BC61639-489E-4020-84D1-195F1F80209A}" destId="{620E42BC-4387-4463-B5E4-81CCC224AC41}" srcOrd="3" destOrd="0" presId="urn:microsoft.com/office/officeart/2005/8/layout/hierarchy3"/>
    <dgm:cxn modelId="{76617BB2-EC31-45F0-8F7D-3F27F8A65AC7}" type="presParOf" srcId="{2BC61639-489E-4020-84D1-195F1F80209A}" destId="{495DE8D1-E877-4464-8144-8424E75C6299}" srcOrd="4" destOrd="0" presId="urn:microsoft.com/office/officeart/2005/8/layout/hierarchy3"/>
    <dgm:cxn modelId="{29BE88CE-3FDF-4CD3-A03E-5A762461F480}" type="presParOf" srcId="{2BC61639-489E-4020-84D1-195F1F80209A}" destId="{6961DD46-2539-4BBE-8B1B-C3E2D13DB70E}" srcOrd="5" destOrd="0" presId="urn:microsoft.com/office/officeart/2005/8/layout/hierarchy3"/>
    <dgm:cxn modelId="{A0BFC3A5-F79A-4692-B187-9A7572061327}" type="presParOf" srcId="{7D37820C-090A-4834-9224-2E89A0B08DDD}" destId="{E655FDDF-491D-405E-9657-248B13310ADF}" srcOrd="1" destOrd="0" presId="urn:microsoft.com/office/officeart/2005/8/layout/hierarchy3"/>
    <dgm:cxn modelId="{A5E900D8-2C04-4A3A-9CD8-9A167379E289}" type="presParOf" srcId="{E655FDDF-491D-405E-9657-248B13310ADF}" destId="{3E786EE5-4C13-45C8-8782-3BC3295944DB}" srcOrd="0" destOrd="0" presId="urn:microsoft.com/office/officeart/2005/8/layout/hierarchy3"/>
    <dgm:cxn modelId="{EAA360FD-1027-4166-B5F4-C347B4241676}" type="presParOf" srcId="{3E786EE5-4C13-45C8-8782-3BC3295944DB}" destId="{9FA74A26-8BC8-462A-9DAA-1C5543F92BD0}" srcOrd="0" destOrd="0" presId="urn:microsoft.com/office/officeart/2005/8/layout/hierarchy3"/>
    <dgm:cxn modelId="{D34D1922-3ECF-46FC-BF35-FB4E185E97EA}" type="presParOf" srcId="{3E786EE5-4C13-45C8-8782-3BC3295944DB}" destId="{60CE0EC7-F458-40EF-B7C0-BF94CB8E03E7}" srcOrd="1" destOrd="0" presId="urn:microsoft.com/office/officeart/2005/8/layout/hierarchy3"/>
    <dgm:cxn modelId="{3D86942E-846A-4F9F-9B29-3988A634916F}" type="presParOf" srcId="{E655FDDF-491D-405E-9657-248B13310ADF}" destId="{858174C1-A2FF-4353-B3D1-256034F260C4}" srcOrd="1" destOrd="0" presId="urn:microsoft.com/office/officeart/2005/8/layout/hierarchy3"/>
    <dgm:cxn modelId="{190D2537-3C80-40D3-99CA-2BC8F0E11B2D}" type="presParOf" srcId="{858174C1-A2FF-4353-B3D1-256034F260C4}" destId="{23F7C704-157A-4C59-AFBF-9C63E4361D88}" srcOrd="0" destOrd="0" presId="urn:microsoft.com/office/officeart/2005/8/layout/hierarchy3"/>
    <dgm:cxn modelId="{81E05B99-DEDA-4A05-82A5-F0C26DC68714}" type="presParOf" srcId="{858174C1-A2FF-4353-B3D1-256034F260C4}" destId="{8E391582-9580-471C-97B6-D4C9CF2E6117}" srcOrd="1" destOrd="0" presId="urn:microsoft.com/office/officeart/2005/8/layout/hierarchy3"/>
    <dgm:cxn modelId="{EFE52273-453F-466A-AFC6-5C31180E2993}" type="presParOf" srcId="{858174C1-A2FF-4353-B3D1-256034F260C4}" destId="{16FF887D-7E6E-41AD-A1BC-3AC11E1258D9}" srcOrd="2" destOrd="0" presId="urn:microsoft.com/office/officeart/2005/8/layout/hierarchy3"/>
    <dgm:cxn modelId="{E1B94B32-0C4F-47B6-BD9D-A923E0183831}" type="presParOf" srcId="{858174C1-A2FF-4353-B3D1-256034F260C4}" destId="{E8FD47D3-21EA-4AF7-98D6-EAD1517178B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A8EF11-C4BE-4B9F-A195-8544B52466D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F5E926ED-3C8B-4185-A9F3-7A07F811C7A7}">
      <dgm:prSet phldrT="[Text]"/>
      <dgm:spPr/>
      <dgm:t>
        <a:bodyPr/>
        <a:lstStyle/>
        <a:p>
          <a:r>
            <a:rPr lang="en-US" dirty="0" smtClean="0">
              <a:solidFill>
                <a:schemeClr val="tx1"/>
              </a:solidFill>
            </a:rPr>
            <a:t>Veda</a:t>
          </a:r>
          <a:endParaRPr lang="en-US" dirty="0">
            <a:solidFill>
              <a:schemeClr val="tx1"/>
            </a:solidFill>
          </a:endParaRPr>
        </a:p>
      </dgm:t>
    </dgm:pt>
    <dgm:pt modelId="{FE618F27-F99C-4B3F-94B6-30EE67B4B96E}" type="parTrans" cxnId="{3391B843-3359-4116-B51C-DAD7BD931EA1}">
      <dgm:prSet/>
      <dgm:spPr/>
      <dgm:t>
        <a:bodyPr/>
        <a:lstStyle/>
        <a:p>
          <a:endParaRPr lang="en-US"/>
        </a:p>
      </dgm:t>
    </dgm:pt>
    <dgm:pt modelId="{41EC4C9C-F655-47C1-ACC5-55A636CA7D2D}" type="sibTrans" cxnId="{3391B843-3359-4116-B51C-DAD7BD931EA1}">
      <dgm:prSet/>
      <dgm:spPr/>
      <dgm:t>
        <a:bodyPr/>
        <a:lstStyle/>
        <a:p>
          <a:endParaRPr lang="en-US"/>
        </a:p>
      </dgm:t>
    </dgm:pt>
    <dgm:pt modelId="{D3AA116C-7095-4D56-B50D-06400C676D53}">
      <dgm:prSet phldrT="[Text]"/>
      <dgm:spPr/>
      <dgm:t>
        <a:bodyPr/>
        <a:lstStyle/>
        <a:p>
          <a:r>
            <a:rPr lang="en-US" dirty="0" smtClean="0"/>
            <a:t>Provides the ability to verify multiple aspects of a consumers identity against multiple sources,  This includes the ability to verify a consumer ID (Driving License, Passport, Medical Card), as well as verifying against Electoral Roll.</a:t>
          </a:r>
        </a:p>
      </dgm:t>
    </dgm:pt>
    <dgm:pt modelId="{549E21A1-6D47-4715-9BD0-EFD4753E1E41}" type="parTrans" cxnId="{E5299900-6F19-4589-9908-5C7CE71629B9}">
      <dgm:prSet/>
      <dgm:spPr/>
      <dgm:t>
        <a:bodyPr/>
        <a:lstStyle/>
        <a:p>
          <a:endParaRPr lang="en-US"/>
        </a:p>
      </dgm:t>
    </dgm:pt>
    <dgm:pt modelId="{BA493D9B-2289-475A-A8AE-FCECBB0E7136}" type="sibTrans" cxnId="{E5299900-6F19-4589-9908-5C7CE71629B9}">
      <dgm:prSet/>
      <dgm:spPr/>
      <dgm:t>
        <a:bodyPr/>
        <a:lstStyle/>
        <a:p>
          <a:endParaRPr lang="en-US"/>
        </a:p>
      </dgm:t>
    </dgm:pt>
    <dgm:pt modelId="{CBE96DE2-25D4-425F-B1D0-01FB958E6FCD}">
      <dgm:prSet phldrT="[Text]"/>
      <dgm:spPr/>
      <dgm:t>
        <a:bodyPr/>
        <a:lstStyle/>
        <a:p>
          <a:r>
            <a:rPr lang="en-US" dirty="0" smtClean="0">
              <a:solidFill>
                <a:schemeClr val="tx1"/>
              </a:solidFill>
            </a:rPr>
            <a:t>Aristotle (Coming Soon)</a:t>
          </a:r>
          <a:endParaRPr lang="en-US" dirty="0">
            <a:solidFill>
              <a:schemeClr val="tx1"/>
            </a:solidFill>
          </a:endParaRPr>
        </a:p>
      </dgm:t>
    </dgm:pt>
    <dgm:pt modelId="{6FA8DA9A-1E4B-4ECB-9961-69E2FA2ED044}" type="parTrans" cxnId="{84153047-8202-4BDB-A248-A99E04D058CF}">
      <dgm:prSet/>
      <dgm:spPr/>
      <dgm:t>
        <a:bodyPr/>
        <a:lstStyle/>
        <a:p>
          <a:endParaRPr lang="en-US"/>
        </a:p>
      </dgm:t>
    </dgm:pt>
    <dgm:pt modelId="{67A1A867-BAE2-47D5-A909-951D2D7E3E2D}" type="sibTrans" cxnId="{84153047-8202-4BDB-A248-A99E04D058CF}">
      <dgm:prSet/>
      <dgm:spPr/>
      <dgm:t>
        <a:bodyPr/>
        <a:lstStyle/>
        <a:p>
          <a:endParaRPr lang="en-US"/>
        </a:p>
      </dgm:t>
    </dgm:pt>
    <dgm:pt modelId="{14CE8DE0-CBB1-4971-A249-11EF878064E6}">
      <dgm:prSet phldrT="[Text]"/>
      <dgm:spPr/>
      <dgm:t>
        <a:bodyPr/>
        <a:lstStyle/>
        <a:p>
          <a:r>
            <a:rPr lang="en-US" dirty="0" smtClean="0"/>
            <a:t>Provides the ability to verify multiple aspects of a consumers identity against multiple sources,  This includes the ability to verify a consumer ID (Driving License, Passport, Medical Card), as well as verifying against Electoral Roll.  Aristotle is on the roadmap for integration later this year and will enable consumer verification across multiple INTL markets.</a:t>
          </a:r>
          <a:endParaRPr lang="en-US" dirty="0"/>
        </a:p>
      </dgm:t>
    </dgm:pt>
    <dgm:pt modelId="{CF3E3097-6686-461A-B8EE-1C426AC3D01B}" type="parTrans" cxnId="{750A78BC-4FA3-40BE-ACE9-AEB7147AF701}">
      <dgm:prSet/>
      <dgm:spPr/>
      <dgm:t>
        <a:bodyPr/>
        <a:lstStyle/>
        <a:p>
          <a:endParaRPr lang="en-US"/>
        </a:p>
      </dgm:t>
    </dgm:pt>
    <dgm:pt modelId="{E9D2BEEB-1FF3-4D7B-9AF6-577CD788189F}" type="sibTrans" cxnId="{750A78BC-4FA3-40BE-ACE9-AEB7147AF701}">
      <dgm:prSet/>
      <dgm:spPr/>
      <dgm:t>
        <a:bodyPr/>
        <a:lstStyle/>
        <a:p>
          <a:endParaRPr lang="en-US"/>
        </a:p>
      </dgm:t>
    </dgm:pt>
    <dgm:pt modelId="{2C341892-2693-43C7-814B-ABD0FCD0329C}" type="pres">
      <dgm:prSet presAssocID="{CDA8EF11-C4BE-4B9F-A195-8544B52466D3}" presName="list" presStyleCnt="0">
        <dgm:presLayoutVars>
          <dgm:dir/>
          <dgm:animLvl val="lvl"/>
        </dgm:presLayoutVars>
      </dgm:prSet>
      <dgm:spPr/>
    </dgm:pt>
    <dgm:pt modelId="{6CAC11C7-6032-451C-8BE7-8BA01F823551}" type="pres">
      <dgm:prSet presAssocID="{F5E926ED-3C8B-4185-A9F3-7A07F811C7A7}" presName="posSpace" presStyleCnt="0"/>
      <dgm:spPr/>
    </dgm:pt>
    <dgm:pt modelId="{4A2D74B0-2F52-4DD5-814D-D7805227ACD8}" type="pres">
      <dgm:prSet presAssocID="{F5E926ED-3C8B-4185-A9F3-7A07F811C7A7}" presName="vertFlow" presStyleCnt="0"/>
      <dgm:spPr/>
    </dgm:pt>
    <dgm:pt modelId="{7F00F760-C431-4D4D-95E0-933043B4E638}" type="pres">
      <dgm:prSet presAssocID="{F5E926ED-3C8B-4185-A9F3-7A07F811C7A7}" presName="topSpace" presStyleCnt="0"/>
      <dgm:spPr/>
    </dgm:pt>
    <dgm:pt modelId="{AF28EC31-1E93-4539-8A89-9C30C3BCFE47}" type="pres">
      <dgm:prSet presAssocID="{F5E926ED-3C8B-4185-A9F3-7A07F811C7A7}" presName="firstComp" presStyleCnt="0"/>
      <dgm:spPr/>
    </dgm:pt>
    <dgm:pt modelId="{2D379EB9-D9B1-4C03-B001-AF3D2875712F}" type="pres">
      <dgm:prSet presAssocID="{F5E926ED-3C8B-4185-A9F3-7A07F811C7A7}" presName="firstChild" presStyleLbl="bgAccFollowNode1" presStyleIdx="0" presStyleCnt="2" custScaleY="228663"/>
      <dgm:spPr/>
      <dgm:t>
        <a:bodyPr/>
        <a:lstStyle/>
        <a:p>
          <a:endParaRPr lang="en-US"/>
        </a:p>
      </dgm:t>
    </dgm:pt>
    <dgm:pt modelId="{0DDB87CB-BA67-42F3-9ADB-0E91FE53FEF8}" type="pres">
      <dgm:prSet presAssocID="{F5E926ED-3C8B-4185-A9F3-7A07F811C7A7}" presName="firstChildTx" presStyleLbl="bgAccFollowNode1" presStyleIdx="0" presStyleCnt="2">
        <dgm:presLayoutVars>
          <dgm:bulletEnabled val="1"/>
        </dgm:presLayoutVars>
      </dgm:prSet>
      <dgm:spPr/>
      <dgm:t>
        <a:bodyPr/>
        <a:lstStyle/>
        <a:p>
          <a:endParaRPr lang="en-US"/>
        </a:p>
      </dgm:t>
    </dgm:pt>
    <dgm:pt modelId="{4A9BD687-7482-403C-AAF2-33B305906B05}" type="pres">
      <dgm:prSet presAssocID="{F5E926ED-3C8B-4185-A9F3-7A07F811C7A7}" presName="negSpace" presStyleCnt="0"/>
      <dgm:spPr/>
    </dgm:pt>
    <dgm:pt modelId="{AAF14529-DF9F-4730-B63A-CEE77975522E}" type="pres">
      <dgm:prSet presAssocID="{F5E926ED-3C8B-4185-A9F3-7A07F811C7A7}" presName="circle" presStyleLbl="node1" presStyleIdx="0" presStyleCnt="2"/>
      <dgm:spPr/>
      <dgm:t>
        <a:bodyPr/>
        <a:lstStyle/>
        <a:p>
          <a:endParaRPr lang="en-US"/>
        </a:p>
      </dgm:t>
    </dgm:pt>
    <dgm:pt modelId="{5F989C6A-315E-43B5-B4CC-B7EB82B3A9EF}" type="pres">
      <dgm:prSet presAssocID="{41EC4C9C-F655-47C1-ACC5-55A636CA7D2D}" presName="transSpace" presStyleCnt="0"/>
      <dgm:spPr/>
    </dgm:pt>
    <dgm:pt modelId="{1F710537-9583-41C6-8FCE-2AC44F71A570}" type="pres">
      <dgm:prSet presAssocID="{CBE96DE2-25D4-425F-B1D0-01FB958E6FCD}" presName="posSpace" presStyleCnt="0"/>
      <dgm:spPr/>
    </dgm:pt>
    <dgm:pt modelId="{C858765B-FA7C-40E1-A384-D1C880FD8DFD}" type="pres">
      <dgm:prSet presAssocID="{CBE96DE2-25D4-425F-B1D0-01FB958E6FCD}" presName="vertFlow" presStyleCnt="0"/>
      <dgm:spPr/>
    </dgm:pt>
    <dgm:pt modelId="{538949BC-DB50-4BD4-B1B7-97FBFC727BFC}" type="pres">
      <dgm:prSet presAssocID="{CBE96DE2-25D4-425F-B1D0-01FB958E6FCD}" presName="topSpace" presStyleCnt="0"/>
      <dgm:spPr/>
    </dgm:pt>
    <dgm:pt modelId="{B55A8563-3A92-4D47-BBF4-A9B2434091E8}" type="pres">
      <dgm:prSet presAssocID="{CBE96DE2-25D4-425F-B1D0-01FB958E6FCD}" presName="firstComp" presStyleCnt="0"/>
      <dgm:spPr/>
    </dgm:pt>
    <dgm:pt modelId="{734C82C9-2131-4C22-B513-2239BF1CA4ED}" type="pres">
      <dgm:prSet presAssocID="{CBE96DE2-25D4-425F-B1D0-01FB958E6FCD}" presName="firstChild" presStyleLbl="bgAccFollowNode1" presStyleIdx="1" presStyleCnt="2" custScaleY="231513"/>
      <dgm:spPr/>
      <dgm:t>
        <a:bodyPr/>
        <a:lstStyle/>
        <a:p>
          <a:endParaRPr lang="en-US"/>
        </a:p>
      </dgm:t>
    </dgm:pt>
    <dgm:pt modelId="{473EAD42-09F1-45D6-B6E4-7707368CE7D9}" type="pres">
      <dgm:prSet presAssocID="{CBE96DE2-25D4-425F-B1D0-01FB958E6FCD}" presName="firstChildTx" presStyleLbl="bgAccFollowNode1" presStyleIdx="1" presStyleCnt="2">
        <dgm:presLayoutVars>
          <dgm:bulletEnabled val="1"/>
        </dgm:presLayoutVars>
      </dgm:prSet>
      <dgm:spPr/>
      <dgm:t>
        <a:bodyPr/>
        <a:lstStyle/>
        <a:p>
          <a:endParaRPr lang="en-US"/>
        </a:p>
      </dgm:t>
    </dgm:pt>
    <dgm:pt modelId="{F4EE7ECA-C060-47F0-B3F2-F14FE405D9ED}" type="pres">
      <dgm:prSet presAssocID="{CBE96DE2-25D4-425F-B1D0-01FB958E6FCD}" presName="negSpace" presStyleCnt="0"/>
      <dgm:spPr/>
    </dgm:pt>
    <dgm:pt modelId="{C4FA4713-0284-44D9-93C8-EF56EA1DDE21}" type="pres">
      <dgm:prSet presAssocID="{CBE96DE2-25D4-425F-B1D0-01FB958E6FCD}" presName="circle" presStyleLbl="node1" presStyleIdx="1" presStyleCnt="2"/>
      <dgm:spPr/>
    </dgm:pt>
  </dgm:ptLst>
  <dgm:cxnLst>
    <dgm:cxn modelId="{3391B843-3359-4116-B51C-DAD7BD931EA1}" srcId="{CDA8EF11-C4BE-4B9F-A195-8544B52466D3}" destId="{F5E926ED-3C8B-4185-A9F3-7A07F811C7A7}" srcOrd="0" destOrd="0" parTransId="{FE618F27-F99C-4B3F-94B6-30EE67B4B96E}" sibTransId="{41EC4C9C-F655-47C1-ACC5-55A636CA7D2D}"/>
    <dgm:cxn modelId="{E5299900-6F19-4589-9908-5C7CE71629B9}" srcId="{F5E926ED-3C8B-4185-A9F3-7A07F811C7A7}" destId="{D3AA116C-7095-4D56-B50D-06400C676D53}" srcOrd="0" destOrd="0" parTransId="{549E21A1-6D47-4715-9BD0-EFD4753E1E41}" sibTransId="{BA493D9B-2289-475A-A8AE-FCECBB0E7136}"/>
    <dgm:cxn modelId="{B3519884-616C-4F8F-B52B-6A0006D1E2C9}" type="presOf" srcId="{14CE8DE0-CBB1-4971-A249-11EF878064E6}" destId="{734C82C9-2131-4C22-B513-2239BF1CA4ED}" srcOrd="0" destOrd="0" presId="urn:microsoft.com/office/officeart/2005/8/layout/hList9"/>
    <dgm:cxn modelId="{3962B259-541B-49D7-880A-373B9FF2D239}" type="presOf" srcId="{D3AA116C-7095-4D56-B50D-06400C676D53}" destId="{2D379EB9-D9B1-4C03-B001-AF3D2875712F}" srcOrd="0" destOrd="0" presId="urn:microsoft.com/office/officeart/2005/8/layout/hList9"/>
    <dgm:cxn modelId="{0FDA2645-12DB-4234-94A9-B07A10C91534}" type="presOf" srcId="{F5E926ED-3C8B-4185-A9F3-7A07F811C7A7}" destId="{AAF14529-DF9F-4730-B63A-CEE77975522E}" srcOrd="0" destOrd="0" presId="urn:microsoft.com/office/officeart/2005/8/layout/hList9"/>
    <dgm:cxn modelId="{0B00EC99-C93A-4D96-8210-F70A5A80C20C}" type="presOf" srcId="{CBE96DE2-25D4-425F-B1D0-01FB958E6FCD}" destId="{C4FA4713-0284-44D9-93C8-EF56EA1DDE21}" srcOrd="0" destOrd="0" presId="urn:microsoft.com/office/officeart/2005/8/layout/hList9"/>
    <dgm:cxn modelId="{98A63B60-6AF6-42F4-92DD-0E6D3D443270}" type="presOf" srcId="{D3AA116C-7095-4D56-B50D-06400C676D53}" destId="{0DDB87CB-BA67-42F3-9ADB-0E91FE53FEF8}" srcOrd="1" destOrd="0" presId="urn:microsoft.com/office/officeart/2005/8/layout/hList9"/>
    <dgm:cxn modelId="{2B21EE4C-9B4D-40C5-9CED-5FF3C7711F25}" type="presOf" srcId="{CDA8EF11-C4BE-4B9F-A195-8544B52466D3}" destId="{2C341892-2693-43C7-814B-ABD0FCD0329C}" srcOrd="0" destOrd="0" presId="urn:microsoft.com/office/officeart/2005/8/layout/hList9"/>
    <dgm:cxn modelId="{84153047-8202-4BDB-A248-A99E04D058CF}" srcId="{CDA8EF11-C4BE-4B9F-A195-8544B52466D3}" destId="{CBE96DE2-25D4-425F-B1D0-01FB958E6FCD}" srcOrd="1" destOrd="0" parTransId="{6FA8DA9A-1E4B-4ECB-9961-69E2FA2ED044}" sibTransId="{67A1A867-BAE2-47D5-A909-951D2D7E3E2D}"/>
    <dgm:cxn modelId="{C323D3F7-B0A7-4546-8B9C-CDBE21A0B9C1}" type="presOf" srcId="{14CE8DE0-CBB1-4971-A249-11EF878064E6}" destId="{473EAD42-09F1-45D6-B6E4-7707368CE7D9}" srcOrd="1" destOrd="0" presId="urn:microsoft.com/office/officeart/2005/8/layout/hList9"/>
    <dgm:cxn modelId="{750A78BC-4FA3-40BE-ACE9-AEB7147AF701}" srcId="{CBE96DE2-25D4-425F-B1D0-01FB958E6FCD}" destId="{14CE8DE0-CBB1-4971-A249-11EF878064E6}" srcOrd="0" destOrd="0" parTransId="{CF3E3097-6686-461A-B8EE-1C426AC3D01B}" sibTransId="{E9D2BEEB-1FF3-4D7B-9AF6-577CD788189F}"/>
    <dgm:cxn modelId="{FBFBCBBD-7CCD-4808-84DD-5295D66835C0}" type="presParOf" srcId="{2C341892-2693-43C7-814B-ABD0FCD0329C}" destId="{6CAC11C7-6032-451C-8BE7-8BA01F823551}" srcOrd="0" destOrd="0" presId="urn:microsoft.com/office/officeart/2005/8/layout/hList9"/>
    <dgm:cxn modelId="{8A6E1B6F-8288-448C-BA5E-2899A6D956C1}" type="presParOf" srcId="{2C341892-2693-43C7-814B-ABD0FCD0329C}" destId="{4A2D74B0-2F52-4DD5-814D-D7805227ACD8}" srcOrd="1" destOrd="0" presId="urn:microsoft.com/office/officeart/2005/8/layout/hList9"/>
    <dgm:cxn modelId="{C7F90CE5-7765-40A0-A480-94BDCEDE724E}" type="presParOf" srcId="{4A2D74B0-2F52-4DD5-814D-D7805227ACD8}" destId="{7F00F760-C431-4D4D-95E0-933043B4E638}" srcOrd="0" destOrd="0" presId="urn:microsoft.com/office/officeart/2005/8/layout/hList9"/>
    <dgm:cxn modelId="{87A305DA-E444-4F35-9C51-670FB312CE1C}" type="presParOf" srcId="{4A2D74B0-2F52-4DD5-814D-D7805227ACD8}" destId="{AF28EC31-1E93-4539-8A89-9C30C3BCFE47}" srcOrd="1" destOrd="0" presId="urn:microsoft.com/office/officeart/2005/8/layout/hList9"/>
    <dgm:cxn modelId="{E13C3907-422C-45D1-81B2-3C8E6EAD0BC3}" type="presParOf" srcId="{AF28EC31-1E93-4539-8A89-9C30C3BCFE47}" destId="{2D379EB9-D9B1-4C03-B001-AF3D2875712F}" srcOrd="0" destOrd="0" presId="urn:microsoft.com/office/officeart/2005/8/layout/hList9"/>
    <dgm:cxn modelId="{1A76A260-1360-47FE-B7BE-84A29977BD61}" type="presParOf" srcId="{AF28EC31-1E93-4539-8A89-9C30C3BCFE47}" destId="{0DDB87CB-BA67-42F3-9ADB-0E91FE53FEF8}" srcOrd="1" destOrd="0" presId="urn:microsoft.com/office/officeart/2005/8/layout/hList9"/>
    <dgm:cxn modelId="{58689848-1F9E-4717-97FC-1ADAA24F9C35}" type="presParOf" srcId="{2C341892-2693-43C7-814B-ABD0FCD0329C}" destId="{4A9BD687-7482-403C-AAF2-33B305906B05}" srcOrd="2" destOrd="0" presId="urn:microsoft.com/office/officeart/2005/8/layout/hList9"/>
    <dgm:cxn modelId="{41F6C527-119B-4B11-9E4C-F05ADC3737FD}" type="presParOf" srcId="{2C341892-2693-43C7-814B-ABD0FCD0329C}" destId="{AAF14529-DF9F-4730-B63A-CEE77975522E}" srcOrd="3" destOrd="0" presId="urn:microsoft.com/office/officeart/2005/8/layout/hList9"/>
    <dgm:cxn modelId="{CA28B5FC-D13E-471B-9D0A-06281568D8B5}" type="presParOf" srcId="{2C341892-2693-43C7-814B-ABD0FCD0329C}" destId="{5F989C6A-315E-43B5-B4CC-B7EB82B3A9EF}" srcOrd="4" destOrd="0" presId="urn:microsoft.com/office/officeart/2005/8/layout/hList9"/>
    <dgm:cxn modelId="{331B241C-A036-4E1F-A2C9-D1775C39584D}" type="presParOf" srcId="{2C341892-2693-43C7-814B-ABD0FCD0329C}" destId="{1F710537-9583-41C6-8FCE-2AC44F71A570}" srcOrd="5" destOrd="0" presId="urn:microsoft.com/office/officeart/2005/8/layout/hList9"/>
    <dgm:cxn modelId="{5EA9FA99-F527-4F2B-92DA-4412A9206200}" type="presParOf" srcId="{2C341892-2693-43C7-814B-ABD0FCD0329C}" destId="{C858765B-FA7C-40E1-A384-D1C880FD8DFD}" srcOrd="6" destOrd="0" presId="urn:microsoft.com/office/officeart/2005/8/layout/hList9"/>
    <dgm:cxn modelId="{62D552CA-3B58-43E0-8331-18FC6F5781C8}" type="presParOf" srcId="{C858765B-FA7C-40E1-A384-D1C880FD8DFD}" destId="{538949BC-DB50-4BD4-B1B7-97FBFC727BFC}" srcOrd="0" destOrd="0" presId="urn:microsoft.com/office/officeart/2005/8/layout/hList9"/>
    <dgm:cxn modelId="{772CBA58-68A3-493E-AD24-FE4FF509E813}" type="presParOf" srcId="{C858765B-FA7C-40E1-A384-D1C880FD8DFD}" destId="{B55A8563-3A92-4D47-BBF4-A9B2434091E8}" srcOrd="1" destOrd="0" presId="urn:microsoft.com/office/officeart/2005/8/layout/hList9"/>
    <dgm:cxn modelId="{B457BFB0-7272-4A42-9564-E508D6A7EE1D}" type="presParOf" srcId="{B55A8563-3A92-4D47-BBF4-A9B2434091E8}" destId="{734C82C9-2131-4C22-B513-2239BF1CA4ED}" srcOrd="0" destOrd="0" presId="urn:microsoft.com/office/officeart/2005/8/layout/hList9"/>
    <dgm:cxn modelId="{B968F54A-EB7B-4170-A6EC-7090167B4DA5}" type="presParOf" srcId="{B55A8563-3A92-4D47-BBF4-A9B2434091E8}" destId="{473EAD42-09F1-45D6-B6E4-7707368CE7D9}" srcOrd="1" destOrd="0" presId="urn:microsoft.com/office/officeart/2005/8/layout/hList9"/>
    <dgm:cxn modelId="{C4CDA12D-F84A-4A2D-B78B-4A64B0267E23}" type="presParOf" srcId="{2C341892-2693-43C7-814B-ABD0FCD0329C}" destId="{F4EE7ECA-C060-47F0-B3F2-F14FE405D9ED}" srcOrd="7" destOrd="0" presId="urn:microsoft.com/office/officeart/2005/8/layout/hList9"/>
    <dgm:cxn modelId="{36C761D0-82C1-4B80-9FDF-418ECD832EC8}" type="presParOf" srcId="{2C341892-2693-43C7-814B-ABD0FCD0329C}" destId="{C4FA4713-0284-44D9-93C8-EF56EA1DDE21}"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DD1BEA-E3E1-4727-9BC8-816F019C86C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0319B4C7-3828-4E73-A8CC-6B0CB69376EE}">
      <dgm:prSet phldrT="[Text]"/>
      <dgm:spPr/>
      <dgm:t>
        <a:bodyPr/>
        <a:lstStyle/>
        <a:p>
          <a:r>
            <a:rPr lang="en-US" dirty="0" smtClean="0">
              <a:solidFill>
                <a:schemeClr val="tx1"/>
              </a:solidFill>
            </a:rPr>
            <a:t>Document Validation</a:t>
          </a:r>
        </a:p>
      </dgm:t>
    </dgm:pt>
    <dgm:pt modelId="{765908B4-D3FD-4411-8BCB-072578DBE9AE}" type="parTrans" cxnId="{04DA96B4-0BBB-476A-92BA-349D2186B81E}">
      <dgm:prSet/>
      <dgm:spPr/>
      <dgm:t>
        <a:bodyPr/>
        <a:lstStyle/>
        <a:p>
          <a:endParaRPr lang="en-US"/>
        </a:p>
      </dgm:t>
    </dgm:pt>
    <dgm:pt modelId="{864E8FA1-7678-41D7-B041-9EAFAC9C70A3}" type="sibTrans" cxnId="{04DA96B4-0BBB-476A-92BA-349D2186B81E}">
      <dgm:prSet/>
      <dgm:spPr/>
      <dgm:t>
        <a:bodyPr/>
        <a:lstStyle/>
        <a:p>
          <a:endParaRPr lang="en-US"/>
        </a:p>
      </dgm:t>
    </dgm:pt>
    <dgm:pt modelId="{14C37F62-D826-465A-B5D1-9A185461C370}">
      <dgm:prSet phldrT="[Text]"/>
      <dgm:spPr/>
      <dgm:t>
        <a:bodyPr/>
        <a:lstStyle/>
        <a:p>
          <a:r>
            <a:rPr lang="en-US" dirty="0" smtClean="0"/>
            <a:t>Determines if the document provided by the consumer is acceptable.</a:t>
          </a:r>
          <a:endParaRPr lang="en-US" dirty="0"/>
        </a:p>
      </dgm:t>
    </dgm:pt>
    <dgm:pt modelId="{E12A798D-5F43-4AFB-8C54-7215DF50901D}" type="parTrans" cxnId="{54AA7F17-40E6-4A26-9912-D463C60C4A5C}">
      <dgm:prSet/>
      <dgm:spPr/>
      <dgm:t>
        <a:bodyPr/>
        <a:lstStyle/>
        <a:p>
          <a:endParaRPr lang="en-US"/>
        </a:p>
      </dgm:t>
    </dgm:pt>
    <dgm:pt modelId="{5831CCE3-01CA-4AB6-9B34-B7697983BB85}" type="sibTrans" cxnId="{54AA7F17-40E6-4A26-9912-D463C60C4A5C}">
      <dgm:prSet/>
      <dgm:spPr/>
      <dgm:t>
        <a:bodyPr/>
        <a:lstStyle/>
        <a:p>
          <a:endParaRPr lang="en-US"/>
        </a:p>
      </dgm:t>
    </dgm:pt>
    <dgm:pt modelId="{78949112-5C0F-4F46-8291-0005136D6922}">
      <dgm:prSet phldrT="[Text]"/>
      <dgm:spPr/>
      <dgm:t>
        <a:bodyPr/>
        <a:lstStyle/>
        <a:p>
          <a:r>
            <a:rPr lang="en-US" dirty="0" smtClean="0"/>
            <a:t>Determines if the portion of the document that can be reviewed automatically verifies.</a:t>
          </a:r>
          <a:endParaRPr lang="en-US" dirty="0"/>
        </a:p>
      </dgm:t>
    </dgm:pt>
    <dgm:pt modelId="{0E480ED6-7381-486A-AD91-D4CE4D899FD4}" type="parTrans" cxnId="{16C24C32-4CD8-40AD-9026-13EB016292E7}">
      <dgm:prSet/>
      <dgm:spPr/>
      <dgm:t>
        <a:bodyPr/>
        <a:lstStyle/>
        <a:p>
          <a:endParaRPr lang="en-US"/>
        </a:p>
      </dgm:t>
    </dgm:pt>
    <dgm:pt modelId="{10876748-F4E2-4E36-A856-0154EA353014}" type="sibTrans" cxnId="{16C24C32-4CD8-40AD-9026-13EB016292E7}">
      <dgm:prSet/>
      <dgm:spPr/>
      <dgm:t>
        <a:bodyPr/>
        <a:lstStyle/>
        <a:p>
          <a:endParaRPr lang="en-US"/>
        </a:p>
      </dgm:t>
    </dgm:pt>
    <dgm:pt modelId="{AB80877C-2F46-4A3A-B92B-2B86F8B736F5}">
      <dgm:prSet phldrT="[Text]"/>
      <dgm:spPr/>
      <dgm:t>
        <a:bodyPr/>
        <a:lstStyle/>
        <a:p>
          <a:r>
            <a:rPr lang="en-US" dirty="0" smtClean="0">
              <a:solidFill>
                <a:schemeClr val="tx1"/>
              </a:solidFill>
            </a:rPr>
            <a:t>Manual Scan</a:t>
          </a:r>
          <a:endParaRPr lang="en-US" dirty="0">
            <a:solidFill>
              <a:schemeClr val="tx1"/>
            </a:solidFill>
          </a:endParaRPr>
        </a:p>
      </dgm:t>
    </dgm:pt>
    <dgm:pt modelId="{5EAA06BC-D504-45F7-ABFB-57E86382952A}" type="parTrans" cxnId="{FDA75327-681C-45E5-A243-189FEAD6F59C}">
      <dgm:prSet/>
      <dgm:spPr/>
      <dgm:t>
        <a:bodyPr/>
        <a:lstStyle/>
        <a:p>
          <a:endParaRPr lang="en-US"/>
        </a:p>
      </dgm:t>
    </dgm:pt>
    <dgm:pt modelId="{9F2DE3BE-CD1F-4777-923D-40DFAB8ADB11}" type="sibTrans" cxnId="{FDA75327-681C-45E5-A243-189FEAD6F59C}">
      <dgm:prSet/>
      <dgm:spPr/>
      <dgm:t>
        <a:bodyPr/>
        <a:lstStyle/>
        <a:p>
          <a:endParaRPr lang="en-US"/>
        </a:p>
      </dgm:t>
    </dgm:pt>
    <dgm:pt modelId="{F71D0A68-373D-4D21-8757-D19763AE811A}">
      <dgm:prSet phldrT="[Text]"/>
      <dgm:spPr/>
      <dgm:t>
        <a:bodyPr/>
        <a:lstStyle/>
        <a:p>
          <a:r>
            <a:rPr lang="en-US" dirty="0" smtClean="0"/>
            <a:t>A document expert reviews the scanned image for potentially counterfeit marks.</a:t>
          </a:r>
          <a:endParaRPr lang="en-US" dirty="0"/>
        </a:p>
      </dgm:t>
    </dgm:pt>
    <dgm:pt modelId="{BFD2C5BB-9D66-42A2-AFF7-1EC25BEF217E}" type="parTrans" cxnId="{6D0762D2-158D-4FEB-8FC2-FC5389A840E0}">
      <dgm:prSet/>
      <dgm:spPr/>
      <dgm:t>
        <a:bodyPr/>
        <a:lstStyle/>
        <a:p>
          <a:endParaRPr lang="en-US"/>
        </a:p>
      </dgm:t>
    </dgm:pt>
    <dgm:pt modelId="{0D7E4C11-5DDE-4AA5-91AF-9BF36A034C1C}" type="sibTrans" cxnId="{6D0762D2-158D-4FEB-8FC2-FC5389A840E0}">
      <dgm:prSet/>
      <dgm:spPr/>
      <dgm:t>
        <a:bodyPr/>
        <a:lstStyle/>
        <a:p>
          <a:endParaRPr lang="en-US"/>
        </a:p>
      </dgm:t>
    </dgm:pt>
    <dgm:pt modelId="{E3BEBC3A-525B-44C8-BBBB-333B9E34B64E}">
      <dgm:prSet phldrT="[Text]"/>
      <dgm:spPr/>
      <dgm:t>
        <a:bodyPr/>
        <a:lstStyle/>
        <a:p>
          <a:r>
            <a:rPr lang="en-US" dirty="0" smtClean="0">
              <a:solidFill>
                <a:schemeClr val="tx1"/>
              </a:solidFill>
            </a:rPr>
            <a:t>Auto Scan</a:t>
          </a:r>
          <a:endParaRPr lang="en-US" dirty="0">
            <a:solidFill>
              <a:schemeClr val="tx1"/>
            </a:solidFill>
          </a:endParaRPr>
        </a:p>
      </dgm:t>
    </dgm:pt>
    <dgm:pt modelId="{9742B237-C26A-470C-ACB5-3E823204EE33}" type="sibTrans" cxnId="{62A93354-E293-4ABF-9194-0248A17B9D07}">
      <dgm:prSet/>
      <dgm:spPr/>
      <dgm:t>
        <a:bodyPr/>
        <a:lstStyle/>
        <a:p>
          <a:endParaRPr lang="en-US"/>
        </a:p>
      </dgm:t>
    </dgm:pt>
    <dgm:pt modelId="{3C91C6AB-6A82-4685-BF03-534F838BE362}" type="parTrans" cxnId="{62A93354-E293-4ABF-9194-0248A17B9D07}">
      <dgm:prSet/>
      <dgm:spPr/>
      <dgm:t>
        <a:bodyPr/>
        <a:lstStyle/>
        <a:p>
          <a:endParaRPr lang="en-US"/>
        </a:p>
      </dgm:t>
    </dgm:pt>
    <dgm:pt modelId="{6886330F-0D47-432C-8A52-D81E36FCCBCD}" type="pres">
      <dgm:prSet presAssocID="{56DD1BEA-E3E1-4727-9BC8-816F019C86CC}" presName="Name0" presStyleCnt="0">
        <dgm:presLayoutVars>
          <dgm:dir/>
          <dgm:animLvl val="lvl"/>
          <dgm:resizeHandles val="exact"/>
        </dgm:presLayoutVars>
      </dgm:prSet>
      <dgm:spPr/>
    </dgm:pt>
    <dgm:pt modelId="{FA78138A-88DD-461B-A886-B09F4183AB59}" type="pres">
      <dgm:prSet presAssocID="{56DD1BEA-E3E1-4727-9BC8-816F019C86CC}" presName="tSp" presStyleCnt="0"/>
      <dgm:spPr/>
    </dgm:pt>
    <dgm:pt modelId="{BD71E76E-92B9-4539-84DC-EB267D775DAF}" type="pres">
      <dgm:prSet presAssocID="{56DD1BEA-E3E1-4727-9BC8-816F019C86CC}" presName="bSp" presStyleCnt="0"/>
      <dgm:spPr/>
    </dgm:pt>
    <dgm:pt modelId="{68171F61-D169-44FA-B93D-5FBA8A686A07}" type="pres">
      <dgm:prSet presAssocID="{56DD1BEA-E3E1-4727-9BC8-816F019C86CC}" presName="process" presStyleCnt="0"/>
      <dgm:spPr/>
    </dgm:pt>
    <dgm:pt modelId="{5B791162-48BC-4028-BC61-640B7CAAABF1}" type="pres">
      <dgm:prSet presAssocID="{0319B4C7-3828-4E73-A8CC-6B0CB69376EE}" presName="composite1" presStyleCnt="0"/>
      <dgm:spPr/>
    </dgm:pt>
    <dgm:pt modelId="{BBCBF5AF-72ED-4ED4-9CF0-AF8BDD55A769}" type="pres">
      <dgm:prSet presAssocID="{0319B4C7-3828-4E73-A8CC-6B0CB69376EE}" presName="dummyNode1" presStyleLbl="node1" presStyleIdx="0" presStyleCnt="3"/>
      <dgm:spPr/>
    </dgm:pt>
    <dgm:pt modelId="{FA21B51B-E704-4DA4-BE8A-EFCEE700F0B5}" type="pres">
      <dgm:prSet presAssocID="{0319B4C7-3828-4E73-A8CC-6B0CB69376EE}" presName="childNode1" presStyleLbl="bgAcc1" presStyleIdx="0" presStyleCnt="3">
        <dgm:presLayoutVars>
          <dgm:bulletEnabled val="1"/>
        </dgm:presLayoutVars>
      </dgm:prSet>
      <dgm:spPr/>
      <dgm:t>
        <a:bodyPr/>
        <a:lstStyle/>
        <a:p>
          <a:endParaRPr lang="en-US"/>
        </a:p>
      </dgm:t>
    </dgm:pt>
    <dgm:pt modelId="{FCC244B6-7E48-4BAC-A388-FDD6768CC041}" type="pres">
      <dgm:prSet presAssocID="{0319B4C7-3828-4E73-A8CC-6B0CB69376EE}" presName="childNode1tx" presStyleLbl="bgAcc1" presStyleIdx="0" presStyleCnt="3">
        <dgm:presLayoutVars>
          <dgm:bulletEnabled val="1"/>
        </dgm:presLayoutVars>
      </dgm:prSet>
      <dgm:spPr/>
      <dgm:t>
        <a:bodyPr/>
        <a:lstStyle/>
        <a:p>
          <a:endParaRPr lang="en-US"/>
        </a:p>
      </dgm:t>
    </dgm:pt>
    <dgm:pt modelId="{C8B8ECA4-8CA4-4D5F-A4A8-4258B073D7E3}" type="pres">
      <dgm:prSet presAssocID="{0319B4C7-3828-4E73-A8CC-6B0CB69376EE}" presName="parentNode1" presStyleLbl="node1" presStyleIdx="0" presStyleCnt="3">
        <dgm:presLayoutVars>
          <dgm:chMax val="1"/>
          <dgm:bulletEnabled val="1"/>
        </dgm:presLayoutVars>
      </dgm:prSet>
      <dgm:spPr/>
      <dgm:t>
        <a:bodyPr/>
        <a:lstStyle/>
        <a:p>
          <a:endParaRPr lang="en-US"/>
        </a:p>
      </dgm:t>
    </dgm:pt>
    <dgm:pt modelId="{EDC0A5F0-8C71-4207-9C9B-E6F951CDB745}" type="pres">
      <dgm:prSet presAssocID="{0319B4C7-3828-4E73-A8CC-6B0CB69376EE}" presName="connSite1" presStyleCnt="0"/>
      <dgm:spPr/>
    </dgm:pt>
    <dgm:pt modelId="{31293B3E-70DD-4FF6-B850-6B74A552558E}" type="pres">
      <dgm:prSet presAssocID="{864E8FA1-7678-41D7-B041-9EAFAC9C70A3}" presName="Name9" presStyleLbl="sibTrans2D1" presStyleIdx="0" presStyleCnt="2"/>
      <dgm:spPr/>
    </dgm:pt>
    <dgm:pt modelId="{D649D047-69F8-46D0-861C-CD6E0A4F5FA4}" type="pres">
      <dgm:prSet presAssocID="{E3BEBC3A-525B-44C8-BBBB-333B9E34B64E}" presName="composite2" presStyleCnt="0"/>
      <dgm:spPr/>
    </dgm:pt>
    <dgm:pt modelId="{C3DFF7CF-68FA-41E3-AFF2-888A734E7B13}" type="pres">
      <dgm:prSet presAssocID="{E3BEBC3A-525B-44C8-BBBB-333B9E34B64E}" presName="dummyNode2" presStyleLbl="node1" presStyleIdx="0" presStyleCnt="3"/>
      <dgm:spPr/>
    </dgm:pt>
    <dgm:pt modelId="{CACFDC5A-EB9D-40B4-ADF7-7179BD653B04}" type="pres">
      <dgm:prSet presAssocID="{E3BEBC3A-525B-44C8-BBBB-333B9E34B64E}" presName="childNode2" presStyleLbl="bgAcc1" presStyleIdx="1" presStyleCnt="3">
        <dgm:presLayoutVars>
          <dgm:bulletEnabled val="1"/>
        </dgm:presLayoutVars>
      </dgm:prSet>
      <dgm:spPr/>
      <dgm:t>
        <a:bodyPr/>
        <a:lstStyle/>
        <a:p>
          <a:endParaRPr lang="en-US"/>
        </a:p>
      </dgm:t>
    </dgm:pt>
    <dgm:pt modelId="{25752BC9-B98A-4967-A2CD-5B5772045A7E}" type="pres">
      <dgm:prSet presAssocID="{E3BEBC3A-525B-44C8-BBBB-333B9E34B64E}" presName="childNode2tx" presStyleLbl="bgAcc1" presStyleIdx="1" presStyleCnt="3">
        <dgm:presLayoutVars>
          <dgm:bulletEnabled val="1"/>
        </dgm:presLayoutVars>
      </dgm:prSet>
      <dgm:spPr/>
      <dgm:t>
        <a:bodyPr/>
        <a:lstStyle/>
        <a:p>
          <a:endParaRPr lang="en-US"/>
        </a:p>
      </dgm:t>
    </dgm:pt>
    <dgm:pt modelId="{43A763F4-D169-459F-B215-DA76B7393531}" type="pres">
      <dgm:prSet presAssocID="{E3BEBC3A-525B-44C8-BBBB-333B9E34B64E}" presName="parentNode2" presStyleLbl="node1" presStyleIdx="1" presStyleCnt="3">
        <dgm:presLayoutVars>
          <dgm:chMax val="0"/>
          <dgm:bulletEnabled val="1"/>
        </dgm:presLayoutVars>
      </dgm:prSet>
      <dgm:spPr/>
      <dgm:t>
        <a:bodyPr/>
        <a:lstStyle/>
        <a:p>
          <a:endParaRPr lang="en-US"/>
        </a:p>
      </dgm:t>
    </dgm:pt>
    <dgm:pt modelId="{CA3A6543-E479-4D29-9EAD-BEFB5F218F82}" type="pres">
      <dgm:prSet presAssocID="{E3BEBC3A-525B-44C8-BBBB-333B9E34B64E}" presName="connSite2" presStyleCnt="0"/>
      <dgm:spPr/>
    </dgm:pt>
    <dgm:pt modelId="{CD950325-25BC-4FC0-9A88-FACB23D5E37B}" type="pres">
      <dgm:prSet presAssocID="{9742B237-C26A-470C-ACB5-3E823204EE33}" presName="Name18" presStyleLbl="sibTrans2D1" presStyleIdx="1" presStyleCnt="2"/>
      <dgm:spPr/>
    </dgm:pt>
    <dgm:pt modelId="{B2275363-A58D-4711-AEE2-E5D6CC582460}" type="pres">
      <dgm:prSet presAssocID="{AB80877C-2F46-4A3A-B92B-2B86F8B736F5}" presName="composite1" presStyleCnt="0"/>
      <dgm:spPr/>
    </dgm:pt>
    <dgm:pt modelId="{6AD699EA-09BB-4B90-995C-8422C371CD3A}" type="pres">
      <dgm:prSet presAssocID="{AB80877C-2F46-4A3A-B92B-2B86F8B736F5}" presName="dummyNode1" presStyleLbl="node1" presStyleIdx="1" presStyleCnt="3"/>
      <dgm:spPr/>
    </dgm:pt>
    <dgm:pt modelId="{822157F3-6315-496B-88EF-8F8EEABA2F89}" type="pres">
      <dgm:prSet presAssocID="{AB80877C-2F46-4A3A-B92B-2B86F8B736F5}" presName="childNode1" presStyleLbl="bgAcc1" presStyleIdx="2" presStyleCnt="3">
        <dgm:presLayoutVars>
          <dgm:bulletEnabled val="1"/>
        </dgm:presLayoutVars>
      </dgm:prSet>
      <dgm:spPr/>
      <dgm:t>
        <a:bodyPr/>
        <a:lstStyle/>
        <a:p>
          <a:endParaRPr lang="en-US"/>
        </a:p>
      </dgm:t>
    </dgm:pt>
    <dgm:pt modelId="{296F8CA3-A69F-416D-A8AB-2D3A9DDB4BA7}" type="pres">
      <dgm:prSet presAssocID="{AB80877C-2F46-4A3A-B92B-2B86F8B736F5}" presName="childNode1tx" presStyleLbl="bgAcc1" presStyleIdx="2" presStyleCnt="3">
        <dgm:presLayoutVars>
          <dgm:bulletEnabled val="1"/>
        </dgm:presLayoutVars>
      </dgm:prSet>
      <dgm:spPr/>
      <dgm:t>
        <a:bodyPr/>
        <a:lstStyle/>
        <a:p>
          <a:endParaRPr lang="en-US"/>
        </a:p>
      </dgm:t>
    </dgm:pt>
    <dgm:pt modelId="{D146CEBD-6AC1-483B-934E-05230869046F}" type="pres">
      <dgm:prSet presAssocID="{AB80877C-2F46-4A3A-B92B-2B86F8B736F5}" presName="parentNode1" presStyleLbl="node1" presStyleIdx="2" presStyleCnt="3">
        <dgm:presLayoutVars>
          <dgm:chMax val="1"/>
          <dgm:bulletEnabled val="1"/>
        </dgm:presLayoutVars>
      </dgm:prSet>
      <dgm:spPr/>
    </dgm:pt>
    <dgm:pt modelId="{A9D225C8-14A5-4080-8ED5-B07E5052F369}" type="pres">
      <dgm:prSet presAssocID="{AB80877C-2F46-4A3A-B92B-2B86F8B736F5}" presName="connSite1" presStyleCnt="0"/>
      <dgm:spPr/>
    </dgm:pt>
  </dgm:ptLst>
  <dgm:cxnLst>
    <dgm:cxn modelId="{04DA96B4-0BBB-476A-92BA-349D2186B81E}" srcId="{56DD1BEA-E3E1-4727-9BC8-816F019C86CC}" destId="{0319B4C7-3828-4E73-A8CC-6B0CB69376EE}" srcOrd="0" destOrd="0" parTransId="{765908B4-D3FD-4411-8BCB-072578DBE9AE}" sibTransId="{864E8FA1-7678-41D7-B041-9EAFAC9C70A3}"/>
    <dgm:cxn modelId="{05C10DA4-293C-45AE-8D67-1D3522D2BCE0}" type="presOf" srcId="{864E8FA1-7678-41D7-B041-9EAFAC9C70A3}" destId="{31293B3E-70DD-4FF6-B850-6B74A552558E}" srcOrd="0" destOrd="0" presId="urn:microsoft.com/office/officeart/2005/8/layout/hProcess4"/>
    <dgm:cxn modelId="{BA0361B6-F8FD-45A4-9C08-5F2EC7E6B54B}" type="presOf" srcId="{56DD1BEA-E3E1-4727-9BC8-816F019C86CC}" destId="{6886330F-0D47-432C-8A52-D81E36FCCBCD}" srcOrd="0" destOrd="0" presId="urn:microsoft.com/office/officeart/2005/8/layout/hProcess4"/>
    <dgm:cxn modelId="{62A93354-E293-4ABF-9194-0248A17B9D07}" srcId="{56DD1BEA-E3E1-4727-9BC8-816F019C86CC}" destId="{E3BEBC3A-525B-44C8-BBBB-333B9E34B64E}" srcOrd="1" destOrd="0" parTransId="{3C91C6AB-6A82-4685-BF03-534F838BE362}" sibTransId="{9742B237-C26A-470C-ACB5-3E823204EE33}"/>
    <dgm:cxn modelId="{54AA7F17-40E6-4A26-9912-D463C60C4A5C}" srcId="{0319B4C7-3828-4E73-A8CC-6B0CB69376EE}" destId="{14C37F62-D826-465A-B5D1-9A185461C370}" srcOrd="0" destOrd="0" parTransId="{E12A798D-5F43-4AFB-8C54-7215DF50901D}" sibTransId="{5831CCE3-01CA-4AB6-9B34-B7697983BB85}"/>
    <dgm:cxn modelId="{BD09A57F-2978-4D6C-B6E3-3BF8C5D7C58B}" type="presOf" srcId="{F71D0A68-373D-4D21-8757-D19763AE811A}" destId="{296F8CA3-A69F-416D-A8AB-2D3A9DDB4BA7}" srcOrd="1" destOrd="0" presId="urn:microsoft.com/office/officeart/2005/8/layout/hProcess4"/>
    <dgm:cxn modelId="{D377A8EA-03AA-4463-9188-D1233B9AA265}" type="presOf" srcId="{AB80877C-2F46-4A3A-B92B-2B86F8B736F5}" destId="{D146CEBD-6AC1-483B-934E-05230869046F}" srcOrd="0" destOrd="0" presId="urn:microsoft.com/office/officeart/2005/8/layout/hProcess4"/>
    <dgm:cxn modelId="{1632550D-FC46-4335-A734-D0E8A2FEE254}" type="presOf" srcId="{14C37F62-D826-465A-B5D1-9A185461C370}" destId="{FA21B51B-E704-4DA4-BE8A-EFCEE700F0B5}" srcOrd="0" destOrd="0" presId="urn:microsoft.com/office/officeart/2005/8/layout/hProcess4"/>
    <dgm:cxn modelId="{8FB267D5-96BA-4602-BBB2-05D19C2B846B}" type="presOf" srcId="{E3BEBC3A-525B-44C8-BBBB-333B9E34B64E}" destId="{43A763F4-D169-459F-B215-DA76B7393531}" srcOrd="0" destOrd="0" presId="urn:microsoft.com/office/officeart/2005/8/layout/hProcess4"/>
    <dgm:cxn modelId="{B6BD3648-AEBF-4025-9785-40DD8912294B}" type="presOf" srcId="{0319B4C7-3828-4E73-A8CC-6B0CB69376EE}" destId="{C8B8ECA4-8CA4-4D5F-A4A8-4258B073D7E3}" srcOrd="0" destOrd="0" presId="urn:microsoft.com/office/officeart/2005/8/layout/hProcess4"/>
    <dgm:cxn modelId="{F3E3D651-B213-4322-9813-A1AFBDFBB4D8}" type="presOf" srcId="{78949112-5C0F-4F46-8291-0005136D6922}" destId="{25752BC9-B98A-4967-A2CD-5B5772045A7E}" srcOrd="1" destOrd="0" presId="urn:microsoft.com/office/officeart/2005/8/layout/hProcess4"/>
    <dgm:cxn modelId="{1D4FEAF5-5C49-4C47-9B37-1E83FF97AF76}" type="presOf" srcId="{F71D0A68-373D-4D21-8757-D19763AE811A}" destId="{822157F3-6315-496B-88EF-8F8EEABA2F89}" srcOrd="0" destOrd="0" presId="urn:microsoft.com/office/officeart/2005/8/layout/hProcess4"/>
    <dgm:cxn modelId="{6D0762D2-158D-4FEB-8FC2-FC5389A840E0}" srcId="{AB80877C-2F46-4A3A-B92B-2B86F8B736F5}" destId="{F71D0A68-373D-4D21-8757-D19763AE811A}" srcOrd="0" destOrd="0" parTransId="{BFD2C5BB-9D66-42A2-AFF7-1EC25BEF217E}" sibTransId="{0D7E4C11-5DDE-4AA5-91AF-9BF36A034C1C}"/>
    <dgm:cxn modelId="{BE610847-DBD0-4601-BF5C-6AB21ED212BF}" type="presOf" srcId="{14C37F62-D826-465A-B5D1-9A185461C370}" destId="{FCC244B6-7E48-4BAC-A388-FDD6768CC041}" srcOrd="1" destOrd="0" presId="urn:microsoft.com/office/officeart/2005/8/layout/hProcess4"/>
    <dgm:cxn modelId="{B01917B4-A8C3-4DF1-94F4-C915B6C266A5}" type="presOf" srcId="{78949112-5C0F-4F46-8291-0005136D6922}" destId="{CACFDC5A-EB9D-40B4-ADF7-7179BD653B04}" srcOrd="0" destOrd="0" presId="urn:microsoft.com/office/officeart/2005/8/layout/hProcess4"/>
    <dgm:cxn modelId="{968E671D-00BE-441A-831C-C1517B6947AE}" type="presOf" srcId="{9742B237-C26A-470C-ACB5-3E823204EE33}" destId="{CD950325-25BC-4FC0-9A88-FACB23D5E37B}" srcOrd="0" destOrd="0" presId="urn:microsoft.com/office/officeart/2005/8/layout/hProcess4"/>
    <dgm:cxn modelId="{FDA75327-681C-45E5-A243-189FEAD6F59C}" srcId="{56DD1BEA-E3E1-4727-9BC8-816F019C86CC}" destId="{AB80877C-2F46-4A3A-B92B-2B86F8B736F5}" srcOrd="2" destOrd="0" parTransId="{5EAA06BC-D504-45F7-ABFB-57E86382952A}" sibTransId="{9F2DE3BE-CD1F-4777-923D-40DFAB8ADB11}"/>
    <dgm:cxn modelId="{16C24C32-4CD8-40AD-9026-13EB016292E7}" srcId="{E3BEBC3A-525B-44C8-BBBB-333B9E34B64E}" destId="{78949112-5C0F-4F46-8291-0005136D6922}" srcOrd="0" destOrd="0" parTransId="{0E480ED6-7381-486A-AD91-D4CE4D899FD4}" sibTransId="{10876748-F4E2-4E36-A856-0154EA353014}"/>
    <dgm:cxn modelId="{6E28F812-FA46-4731-BEF1-12523FF3E2A5}" type="presParOf" srcId="{6886330F-0D47-432C-8A52-D81E36FCCBCD}" destId="{FA78138A-88DD-461B-A886-B09F4183AB59}" srcOrd="0" destOrd="0" presId="urn:microsoft.com/office/officeart/2005/8/layout/hProcess4"/>
    <dgm:cxn modelId="{793E4926-8031-4A0F-906C-2C1179C8C21B}" type="presParOf" srcId="{6886330F-0D47-432C-8A52-D81E36FCCBCD}" destId="{BD71E76E-92B9-4539-84DC-EB267D775DAF}" srcOrd="1" destOrd="0" presId="urn:microsoft.com/office/officeart/2005/8/layout/hProcess4"/>
    <dgm:cxn modelId="{7B96FAFD-B26D-4DE2-ACBA-0C8B5C37E03F}" type="presParOf" srcId="{6886330F-0D47-432C-8A52-D81E36FCCBCD}" destId="{68171F61-D169-44FA-B93D-5FBA8A686A07}" srcOrd="2" destOrd="0" presId="urn:microsoft.com/office/officeart/2005/8/layout/hProcess4"/>
    <dgm:cxn modelId="{0E358B1A-E131-4DBF-AADA-B979795338B0}" type="presParOf" srcId="{68171F61-D169-44FA-B93D-5FBA8A686A07}" destId="{5B791162-48BC-4028-BC61-640B7CAAABF1}" srcOrd="0" destOrd="0" presId="urn:microsoft.com/office/officeart/2005/8/layout/hProcess4"/>
    <dgm:cxn modelId="{6AE8A612-53BD-4C99-A79A-609FA579E59D}" type="presParOf" srcId="{5B791162-48BC-4028-BC61-640B7CAAABF1}" destId="{BBCBF5AF-72ED-4ED4-9CF0-AF8BDD55A769}" srcOrd="0" destOrd="0" presId="urn:microsoft.com/office/officeart/2005/8/layout/hProcess4"/>
    <dgm:cxn modelId="{BE6A8F51-BB26-401B-BA5D-4A7CE84557AE}" type="presParOf" srcId="{5B791162-48BC-4028-BC61-640B7CAAABF1}" destId="{FA21B51B-E704-4DA4-BE8A-EFCEE700F0B5}" srcOrd="1" destOrd="0" presId="urn:microsoft.com/office/officeart/2005/8/layout/hProcess4"/>
    <dgm:cxn modelId="{12E54615-4368-4551-B7C0-47CF2524F67D}" type="presParOf" srcId="{5B791162-48BC-4028-BC61-640B7CAAABF1}" destId="{FCC244B6-7E48-4BAC-A388-FDD6768CC041}" srcOrd="2" destOrd="0" presId="urn:microsoft.com/office/officeart/2005/8/layout/hProcess4"/>
    <dgm:cxn modelId="{B51C694B-CF76-4F04-B39C-B701AB8B4BAF}" type="presParOf" srcId="{5B791162-48BC-4028-BC61-640B7CAAABF1}" destId="{C8B8ECA4-8CA4-4D5F-A4A8-4258B073D7E3}" srcOrd="3" destOrd="0" presId="urn:microsoft.com/office/officeart/2005/8/layout/hProcess4"/>
    <dgm:cxn modelId="{70355AFA-D6DA-48C4-A948-B31E7830FB5E}" type="presParOf" srcId="{5B791162-48BC-4028-BC61-640B7CAAABF1}" destId="{EDC0A5F0-8C71-4207-9C9B-E6F951CDB745}" srcOrd="4" destOrd="0" presId="urn:microsoft.com/office/officeart/2005/8/layout/hProcess4"/>
    <dgm:cxn modelId="{1B521F78-2CC1-47DB-A551-3C86614F4B50}" type="presParOf" srcId="{68171F61-D169-44FA-B93D-5FBA8A686A07}" destId="{31293B3E-70DD-4FF6-B850-6B74A552558E}" srcOrd="1" destOrd="0" presId="urn:microsoft.com/office/officeart/2005/8/layout/hProcess4"/>
    <dgm:cxn modelId="{C5C0829C-D543-4B48-B19D-9A50C313881C}" type="presParOf" srcId="{68171F61-D169-44FA-B93D-5FBA8A686A07}" destId="{D649D047-69F8-46D0-861C-CD6E0A4F5FA4}" srcOrd="2" destOrd="0" presId="urn:microsoft.com/office/officeart/2005/8/layout/hProcess4"/>
    <dgm:cxn modelId="{FB3F235F-2C5F-4B26-BE0C-34EC5ED22877}" type="presParOf" srcId="{D649D047-69F8-46D0-861C-CD6E0A4F5FA4}" destId="{C3DFF7CF-68FA-41E3-AFF2-888A734E7B13}" srcOrd="0" destOrd="0" presId="urn:microsoft.com/office/officeart/2005/8/layout/hProcess4"/>
    <dgm:cxn modelId="{46E84160-88F0-44E5-B9AD-9B5B7789B304}" type="presParOf" srcId="{D649D047-69F8-46D0-861C-CD6E0A4F5FA4}" destId="{CACFDC5A-EB9D-40B4-ADF7-7179BD653B04}" srcOrd="1" destOrd="0" presId="urn:microsoft.com/office/officeart/2005/8/layout/hProcess4"/>
    <dgm:cxn modelId="{2FA1D2A2-CC01-4E46-B338-1AAD6962E826}" type="presParOf" srcId="{D649D047-69F8-46D0-861C-CD6E0A4F5FA4}" destId="{25752BC9-B98A-4967-A2CD-5B5772045A7E}" srcOrd="2" destOrd="0" presId="urn:microsoft.com/office/officeart/2005/8/layout/hProcess4"/>
    <dgm:cxn modelId="{5B6B2731-78B0-462A-9E15-A8803136C276}" type="presParOf" srcId="{D649D047-69F8-46D0-861C-CD6E0A4F5FA4}" destId="{43A763F4-D169-459F-B215-DA76B7393531}" srcOrd="3" destOrd="0" presId="urn:microsoft.com/office/officeart/2005/8/layout/hProcess4"/>
    <dgm:cxn modelId="{5853061F-7069-4C8C-8E3F-E5933A0C45F1}" type="presParOf" srcId="{D649D047-69F8-46D0-861C-CD6E0A4F5FA4}" destId="{CA3A6543-E479-4D29-9EAD-BEFB5F218F82}" srcOrd="4" destOrd="0" presId="urn:microsoft.com/office/officeart/2005/8/layout/hProcess4"/>
    <dgm:cxn modelId="{86153B89-9087-4425-A3D3-73026C92E226}" type="presParOf" srcId="{68171F61-D169-44FA-B93D-5FBA8A686A07}" destId="{CD950325-25BC-4FC0-9A88-FACB23D5E37B}" srcOrd="3" destOrd="0" presId="urn:microsoft.com/office/officeart/2005/8/layout/hProcess4"/>
    <dgm:cxn modelId="{862317F4-14D9-4B55-A6D5-44845FDDAE77}" type="presParOf" srcId="{68171F61-D169-44FA-B93D-5FBA8A686A07}" destId="{B2275363-A58D-4711-AEE2-E5D6CC582460}" srcOrd="4" destOrd="0" presId="urn:microsoft.com/office/officeart/2005/8/layout/hProcess4"/>
    <dgm:cxn modelId="{8BE9D88C-17CD-4A2F-B588-156403DB3820}" type="presParOf" srcId="{B2275363-A58D-4711-AEE2-E5D6CC582460}" destId="{6AD699EA-09BB-4B90-995C-8422C371CD3A}" srcOrd="0" destOrd="0" presId="urn:microsoft.com/office/officeart/2005/8/layout/hProcess4"/>
    <dgm:cxn modelId="{63DA9EAE-2279-41F1-85C0-F570C211F3BD}" type="presParOf" srcId="{B2275363-A58D-4711-AEE2-E5D6CC582460}" destId="{822157F3-6315-496B-88EF-8F8EEABA2F89}" srcOrd="1" destOrd="0" presId="urn:microsoft.com/office/officeart/2005/8/layout/hProcess4"/>
    <dgm:cxn modelId="{D90DBB00-0759-4536-976D-F6B68F6663BF}" type="presParOf" srcId="{B2275363-A58D-4711-AEE2-E5D6CC582460}" destId="{296F8CA3-A69F-416D-A8AB-2D3A9DDB4BA7}" srcOrd="2" destOrd="0" presId="urn:microsoft.com/office/officeart/2005/8/layout/hProcess4"/>
    <dgm:cxn modelId="{639B3960-F6F1-43B2-81A0-2D75D64AFBA3}" type="presParOf" srcId="{B2275363-A58D-4711-AEE2-E5D6CC582460}" destId="{D146CEBD-6AC1-483B-934E-05230869046F}" srcOrd="3" destOrd="0" presId="urn:microsoft.com/office/officeart/2005/8/layout/hProcess4"/>
    <dgm:cxn modelId="{5EA46F7A-5925-44EA-8922-9C4E6D556B4A}" type="presParOf" srcId="{B2275363-A58D-4711-AEE2-E5D6CC582460}" destId="{A9D225C8-14A5-4080-8ED5-B07E5052F3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A8EF11-C4BE-4B9F-A195-8544B52466D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F5E926ED-3C8B-4185-A9F3-7A07F811C7A7}">
      <dgm:prSet phldrT="[Text]"/>
      <dgm:spPr/>
      <dgm:t>
        <a:bodyPr/>
        <a:lstStyle/>
        <a:p>
          <a:r>
            <a:rPr lang="en-US" dirty="0" smtClean="0">
              <a:solidFill>
                <a:schemeClr val="tx1"/>
              </a:solidFill>
            </a:rPr>
            <a:t>192/Experian &amp; GB Group</a:t>
          </a:r>
          <a:endParaRPr lang="en-US" dirty="0">
            <a:solidFill>
              <a:schemeClr val="tx1"/>
            </a:solidFill>
          </a:endParaRPr>
        </a:p>
      </dgm:t>
    </dgm:pt>
    <dgm:pt modelId="{FE618F27-F99C-4B3F-94B6-30EE67B4B96E}" type="parTrans" cxnId="{3391B843-3359-4116-B51C-DAD7BD931EA1}">
      <dgm:prSet/>
      <dgm:spPr/>
      <dgm:t>
        <a:bodyPr/>
        <a:lstStyle/>
        <a:p>
          <a:endParaRPr lang="en-US"/>
        </a:p>
      </dgm:t>
    </dgm:pt>
    <dgm:pt modelId="{41EC4C9C-F655-47C1-ACC5-55A636CA7D2D}" type="sibTrans" cxnId="{3391B843-3359-4116-B51C-DAD7BD931EA1}">
      <dgm:prSet/>
      <dgm:spPr/>
      <dgm:t>
        <a:bodyPr/>
        <a:lstStyle/>
        <a:p>
          <a:endParaRPr lang="en-US"/>
        </a:p>
      </dgm:t>
    </dgm:pt>
    <dgm:pt modelId="{D3AA116C-7095-4D56-B50D-06400C676D53}">
      <dgm:prSet phldrT="[Text]"/>
      <dgm:spPr/>
      <dgm:t>
        <a:bodyPr/>
        <a:lstStyle/>
        <a:p>
          <a:r>
            <a:rPr lang="en-US" dirty="0" smtClean="0"/>
            <a:t>Provides the ability to verify multiple aspects of a consumers identity against multiple sources,  This includes the Mortality Index, Electoral Roll, Credit Header, and algorithmic validation of Passport numbers.</a:t>
          </a:r>
        </a:p>
      </dgm:t>
    </dgm:pt>
    <dgm:pt modelId="{549E21A1-6D47-4715-9BD0-EFD4753E1E41}" type="parTrans" cxnId="{E5299900-6F19-4589-9908-5C7CE71629B9}">
      <dgm:prSet/>
      <dgm:spPr/>
      <dgm:t>
        <a:bodyPr/>
        <a:lstStyle/>
        <a:p>
          <a:endParaRPr lang="en-US"/>
        </a:p>
      </dgm:t>
    </dgm:pt>
    <dgm:pt modelId="{BA493D9B-2289-475A-A8AE-FCECBB0E7136}" type="sibTrans" cxnId="{E5299900-6F19-4589-9908-5C7CE71629B9}">
      <dgm:prSet/>
      <dgm:spPr/>
      <dgm:t>
        <a:bodyPr/>
        <a:lstStyle/>
        <a:p>
          <a:endParaRPr lang="en-US"/>
        </a:p>
      </dgm:t>
    </dgm:pt>
    <dgm:pt modelId="{2C341892-2693-43C7-814B-ABD0FCD0329C}" type="pres">
      <dgm:prSet presAssocID="{CDA8EF11-C4BE-4B9F-A195-8544B52466D3}" presName="list" presStyleCnt="0">
        <dgm:presLayoutVars>
          <dgm:dir/>
          <dgm:animLvl val="lvl"/>
        </dgm:presLayoutVars>
      </dgm:prSet>
      <dgm:spPr/>
    </dgm:pt>
    <dgm:pt modelId="{6CAC11C7-6032-451C-8BE7-8BA01F823551}" type="pres">
      <dgm:prSet presAssocID="{F5E926ED-3C8B-4185-A9F3-7A07F811C7A7}" presName="posSpace" presStyleCnt="0"/>
      <dgm:spPr/>
    </dgm:pt>
    <dgm:pt modelId="{4A2D74B0-2F52-4DD5-814D-D7805227ACD8}" type="pres">
      <dgm:prSet presAssocID="{F5E926ED-3C8B-4185-A9F3-7A07F811C7A7}" presName="vertFlow" presStyleCnt="0"/>
      <dgm:spPr/>
    </dgm:pt>
    <dgm:pt modelId="{7F00F760-C431-4D4D-95E0-933043B4E638}" type="pres">
      <dgm:prSet presAssocID="{F5E926ED-3C8B-4185-A9F3-7A07F811C7A7}" presName="topSpace" presStyleCnt="0"/>
      <dgm:spPr/>
    </dgm:pt>
    <dgm:pt modelId="{AF28EC31-1E93-4539-8A89-9C30C3BCFE47}" type="pres">
      <dgm:prSet presAssocID="{F5E926ED-3C8B-4185-A9F3-7A07F811C7A7}" presName="firstComp" presStyleCnt="0"/>
      <dgm:spPr/>
    </dgm:pt>
    <dgm:pt modelId="{2D379EB9-D9B1-4C03-B001-AF3D2875712F}" type="pres">
      <dgm:prSet presAssocID="{F5E926ED-3C8B-4185-A9F3-7A07F811C7A7}" presName="firstChild" presStyleLbl="bgAccFollowNode1" presStyleIdx="0" presStyleCnt="1" custScaleY="228663"/>
      <dgm:spPr/>
      <dgm:t>
        <a:bodyPr/>
        <a:lstStyle/>
        <a:p>
          <a:endParaRPr lang="en-US"/>
        </a:p>
      </dgm:t>
    </dgm:pt>
    <dgm:pt modelId="{0DDB87CB-BA67-42F3-9ADB-0E91FE53FEF8}" type="pres">
      <dgm:prSet presAssocID="{F5E926ED-3C8B-4185-A9F3-7A07F811C7A7}" presName="firstChildTx" presStyleLbl="bgAccFollowNode1" presStyleIdx="0" presStyleCnt="1">
        <dgm:presLayoutVars>
          <dgm:bulletEnabled val="1"/>
        </dgm:presLayoutVars>
      </dgm:prSet>
      <dgm:spPr/>
      <dgm:t>
        <a:bodyPr/>
        <a:lstStyle/>
        <a:p>
          <a:endParaRPr lang="en-US"/>
        </a:p>
      </dgm:t>
    </dgm:pt>
    <dgm:pt modelId="{4A9BD687-7482-403C-AAF2-33B305906B05}" type="pres">
      <dgm:prSet presAssocID="{F5E926ED-3C8B-4185-A9F3-7A07F811C7A7}" presName="negSpace" presStyleCnt="0"/>
      <dgm:spPr/>
    </dgm:pt>
    <dgm:pt modelId="{AAF14529-DF9F-4730-B63A-CEE77975522E}" type="pres">
      <dgm:prSet presAssocID="{F5E926ED-3C8B-4185-A9F3-7A07F811C7A7}" presName="circle" presStyleLbl="node1" presStyleIdx="0" presStyleCnt="1"/>
      <dgm:spPr/>
      <dgm:t>
        <a:bodyPr/>
        <a:lstStyle/>
        <a:p>
          <a:endParaRPr lang="en-US"/>
        </a:p>
      </dgm:t>
    </dgm:pt>
  </dgm:ptLst>
  <dgm:cxnLst>
    <dgm:cxn modelId="{802FEFBD-1E7C-4D0D-BE55-2B04FA45B872}" type="presOf" srcId="{F5E926ED-3C8B-4185-A9F3-7A07F811C7A7}" destId="{AAF14529-DF9F-4730-B63A-CEE77975522E}" srcOrd="0" destOrd="0" presId="urn:microsoft.com/office/officeart/2005/8/layout/hList9"/>
    <dgm:cxn modelId="{F48D6F8E-4705-492A-B334-DFE58EAFE51E}" type="presOf" srcId="{CDA8EF11-C4BE-4B9F-A195-8544B52466D3}" destId="{2C341892-2693-43C7-814B-ABD0FCD0329C}" srcOrd="0" destOrd="0" presId="urn:microsoft.com/office/officeart/2005/8/layout/hList9"/>
    <dgm:cxn modelId="{E5330348-5EDD-4F59-AC05-4C7483217FDA}" type="presOf" srcId="{D3AA116C-7095-4D56-B50D-06400C676D53}" destId="{2D379EB9-D9B1-4C03-B001-AF3D2875712F}" srcOrd="0" destOrd="0" presId="urn:microsoft.com/office/officeart/2005/8/layout/hList9"/>
    <dgm:cxn modelId="{62034199-7D42-4F91-87DF-2786798BF3CA}" type="presOf" srcId="{D3AA116C-7095-4D56-B50D-06400C676D53}" destId="{0DDB87CB-BA67-42F3-9ADB-0E91FE53FEF8}" srcOrd="1" destOrd="0" presId="urn:microsoft.com/office/officeart/2005/8/layout/hList9"/>
    <dgm:cxn modelId="{3391B843-3359-4116-B51C-DAD7BD931EA1}" srcId="{CDA8EF11-C4BE-4B9F-A195-8544B52466D3}" destId="{F5E926ED-3C8B-4185-A9F3-7A07F811C7A7}" srcOrd="0" destOrd="0" parTransId="{FE618F27-F99C-4B3F-94B6-30EE67B4B96E}" sibTransId="{41EC4C9C-F655-47C1-ACC5-55A636CA7D2D}"/>
    <dgm:cxn modelId="{E5299900-6F19-4589-9908-5C7CE71629B9}" srcId="{F5E926ED-3C8B-4185-A9F3-7A07F811C7A7}" destId="{D3AA116C-7095-4D56-B50D-06400C676D53}" srcOrd="0" destOrd="0" parTransId="{549E21A1-6D47-4715-9BD0-EFD4753E1E41}" sibTransId="{BA493D9B-2289-475A-A8AE-FCECBB0E7136}"/>
    <dgm:cxn modelId="{0B268BAC-DF37-4039-BA6B-7E1A32ED5B1E}" type="presParOf" srcId="{2C341892-2693-43C7-814B-ABD0FCD0329C}" destId="{6CAC11C7-6032-451C-8BE7-8BA01F823551}" srcOrd="0" destOrd="0" presId="urn:microsoft.com/office/officeart/2005/8/layout/hList9"/>
    <dgm:cxn modelId="{412220A1-C769-4FA1-9A7F-4F7C9C404654}" type="presParOf" srcId="{2C341892-2693-43C7-814B-ABD0FCD0329C}" destId="{4A2D74B0-2F52-4DD5-814D-D7805227ACD8}" srcOrd="1" destOrd="0" presId="urn:microsoft.com/office/officeart/2005/8/layout/hList9"/>
    <dgm:cxn modelId="{8BDE0322-6B53-4C35-8B14-0A114D76E4A7}" type="presParOf" srcId="{4A2D74B0-2F52-4DD5-814D-D7805227ACD8}" destId="{7F00F760-C431-4D4D-95E0-933043B4E638}" srcOrd="0" destOrd="0" presId="urn:microsoft.com/office/officeart/2005/8/layout/hList9"/>
    <dgm:cxn modelId="{401928CE-9E25-4C00-B2CB-2BA9032770FD}" type="presParOf" srcId="{4A2D74B0-2F52-4DD5-814D-D7805227ACD8}" destId="{AF28EC31-1E93-4539-8A89-9C30C3BCFE47}" srcOrd="1" destOrd="0" presId="urn:microsoft.com/office/officeart/2005/8/layout/hList9"/>
    <dgm:cxn modelId="{73FD9288-222F-4A88-B6A3-B7DF5C055B19}" type="presParOf" srcId="{AF28EC31-1E93-4539-8A89-9C30C3BCFE47}" destId="{2D379EB9-D9B1-4C03-B001-AF3D2875712F}" srcOrd="0" destOrd="0" presId="urn:microsoft.com/office/officeart/2005/8/layout/hList9"/>
    <dgm:cxn modelId="{7DAEF39A-2214-4C0C-BC84-E7CBE82D7957}" type="presParOf" srcId="{AF28EC31-1E93-4539-8A89-9C30C3BCFE47}" destId="{0DDB87CB-BA67-42F3-9ADB-0E91FE53FEF8}" srcOrd="1" destOrd="0" presId="urn:microsoft.com/office/officeart/2005/8/layout/hList9"/>
    <dgm:cxn modelId="{2705344C-DBEA-4BB0-A1F5-7453DDE84034}" type="presParOf" srcId="{2C341892-2693-43C7-814B-ABD0FCD0329C}" destId="{4A9BD687-7482-403C-AAF2-33B305906B05}" srcOrd="2" destOrd="0" presId="urn:microsoft.com/office/officeart/2005/8/layout/hList9"/>
    <dgm:cxn modelId="{37FC209E-BB54-461A-9C83-72E7EF9F753D}" type="presParOf" srcId="{2C341892-2693-43C7-814B-ABD0FCD0329C}" destId="{AAF14529-DF9F-4730-B63A-CEE77975522E}"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714D-0990-4A9F-B3DB-7708B2646029}">
      <dsp:nvSpPr>
        <dsp:cNvPr id="0" name=""/>
        <dsp:cNvSpPr/>
      </dsp:nvSpPr>
      <dsp:spPr>
        <a:xfrm>
          <a:off x="2513707" y="1497707"/>
          <a:ext cx="1068585" cy="10685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err="1" smtClean="0">
              <a:solidFill>
                <a:schemeClr val="tx1"/>
              </a:solidFill>
            </a:rPr>
            <a:t>Accertify</a:t>
          </a:r>
          <a:endParaRPr lang="en-US" sz="1400" kern="1200" dirty="0">
            <a:solidFill>
              <a:schemeClr val="tx1"/>
            </a:solidFill>
          </a:endParaRPr>
        </a:p>
      </dsp:txBody>
      <dsp:txXfrm>
        <a:off x="2670198" y="1654198"/>
        <a:ext cx="755603" cy="755603"/>
      </dsp:txXfrm>
    </dsp:sp>
    <dsp:sp modelId="{7900BB94-126E-483B-BF47-9AA02AA68C98}">
      <dsp:nvSpPr>
        <dsp:cNvPr id="0" name=""/>
        <dsp:cNvSpPr/>
      </dsp:nvSpPr>
      <dsp:spPr>
        <a:xfrm rot="16200000">
          <a:off x="2934877" y="1109011"/>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968814" y="1215612"/>
        <a:ext cx="158372" cy="217991"/>
      </dsp:txXfrm>
    </dsp:sp>
    <dsp:sp modelId="{0E6A0352-00AA-49E2-99B5-323238C5EE32}">
      <dsp:nvSpPr>
        <dsp:cNvPr id="0" name=""/>
        <dsp:cNvSpPr/>
      </dsp:nvSpPr>
      <dsp:spPr>
        <a:xfrm>
          <a:off x="2513707" y="2243"/>
          <a:ext cx="1068585" cy="10685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US NAP</a:t>
          </a:r>
          <a:endParaRPr lang="en-US" sz="1100" kern="1200" dirty="0">
            <a:solidFill>
              <a:schemeClr val="tx1"/>
            </a:solidFill>
          </a:endParaRPr>
        </a:p>
      </dsp:txBody>
      <dsp:txXfrm>
        <a:off x="2670198" y="158734"/>
        <a:ext cx="755603" cy="755603"/>
      </dsp:txXfrm>
    </dsp:sp>
    <dsp:sp modelId="{7B4D1E78-5EA5-4C4C-907A-7748C207B794}">
      <dsp:nvSpPr>
        <dsp:cNvPr id="0" name=""/>
        <dsp:cNvSpPr/>
      </dsp:nvSpPr>
      <dsp:spPr>
        <a:xfrm>
          <a:off x="3676206" y="1850340"/>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676206" y="1923004"/>
        <a:ext cx="158372" cy="217991"/>
      </dsp:txXfrm>
    </dsp:sp>
    <dsp:sp modelId="{F2D77B3C-82E4-4425-9CD8-2CC45F845885}">
      <dsp:nvSpPr>
        <dsp:cNvPr id="0" name=""/>
        <dsp:cNvSpPr/>
      </dsp:nvSpPr>
      <dsp:spPr>
        <a:xfrm>
          <a:off x="4009170" y="1497707"/>
          <a:ext cx="1068585" cy="10685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AU Verification</a:t>
          </a:r>
          <a:endParaRPr lang="en-US" sz="1100" kern="1200" dirty="0">
            <a:solidFill>
              <a:schemeClr val="tx1"/>
            </a:solidFill>
          </a:endParaRPr>
        </a:p>
      </dsp:txBody>
      <dsp:txXfrm>
        <a:off x="4165661" y="1654198"/>
        <a:ext cx="755603" cy="755603"/>
      </dsp:txXfrm>
    </dsp:sp>
    <dsp:sp modelId="{B3DCCCF2-B4E8-435E-849F-89A6D64CE1DA}">
      <dsp:nvSpPr>
        <dsp:cNvPr id="0" name=""/>
        <dsp:cNvSpPr/>
      </dsp:nvSpPr>
      <dsp:spPr>
        <a:xfrm rot="5400000">
          <a:off x="2934877" y="2591669"/>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968814" y="2630397"/>
        <a:ext cx="158372" cy="217991"/>
      </dsp:txXfrm>
    </dsp:sp>
    <dsp:sp modelId="{407BCCCB-C7AD-4F7B-B9EB-1CF40D7B8DD6}">
      <dsp:nvSpPr>
        <dsp:cNvPr id="0" name=""/>
        <dsp:cNvSpPr/>
      </dsp:nvSpPr>
      <dsp:spPr>
        <a:xfrm>
          <a:off x="2513707" y="2993170"/>
          <a:ext cx="1068585" cy="10685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Global Doc Scanning</a:t>
          </a:r>
          <a:endParaRPr lang="en-US" sz="1100" kern="1200" dirty="0">
            <a:solidFill>
              <a:schemeClr val="tx1"/>
            </a:solidFill>
          </a:endParaRPr>
        </a:p>
      </dsp:txBody>
      <dsp:txXfrm>
        <a:off x="2670198" y="3149661"/>
        <a:ext cx="755603" cy="755603"/>
      </dsp:txXfrm>
    </dsp:sp>
    <dsp:sp modelId="{38749716-43F9-4FA3-9E2A-25805B72F06E}">
      <dsp:nvSpPr>
        <dsp:cNvPr id="0" name=""/>
        <dsp:cNvSpPr/>
      </dsp:nvSpPr>
      <dsp:spPr>
        <a:xfrm rot="10800000">
          <a:off x="2193548" y="1850340"/>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261421" y="1923004"/>
        <a:ext cx="158372" cy="217991"/>
      </dsp:txXfrm>
    </dsp:sp>
    <dsp:sp modelId="{3D536641-C361-475F-BCD1-488E7536DABE}">
      <dsp:nvSpPr>
        <dsp:cNvPr id="0" name=""/>
        <dsp:cNvSpPr/>
      </dsp:nvSpPr>
      <dsp:spPr>
        <a:xfrm>
          <a:off x="1018243" y="1497707"/>
          <a:ext cx="1068585" cy="10685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UK Verification</a:t>
          </a:r>
          <a:endParaRPr lang="en-US" sz="1100" kern="1200" dirty="0">
            <a:solidFill>
              <a:schemeClr val="tx1"/>
            </a:solidFill>
          </a:endParaRPr>
        </a:p>
      </dsp:txBody>
      <dsp:txXfrm>
        <a:off x="1174734" y="1654198"/>
        <a:ext cx="755603" cy="755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B232B-4BA4-4336-875E-A29C9FBB800D}">
      <dsp:nvSpPr>
        <dsp:cNvPr id="0" name=""/>
        <dsp:cNvSpPr/>
      </dsp:nvSpPr>
      <dsp:spPr>
        <a:xfrm>
          <a:off x="1232044" y="1825"/>
          <a:ext cx="1923515" cy="9617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In-Line</a:t>
          </a:r>
          <a:endParaRPr lang="en-US" sz="2400" kern="1200" dirty="0">
            <a:solidFill>
              <a:schemeClr val="tx1"/>
            </a:solidFill>
          </a:endParaRPr>
        </a:p>
      </dsp:txBody>
      <dsp:txXfrm>
        <a:off x="1260213" y="29994"/>
        <a:ext cx="1867177" cy="905419"/>
      </dsp:txXfrm>
    </dsp:sp>
    <dsp:sp modelId="{11FE6367-816D-4E27-9D38-E7A94ABEC880}">
      <dsp:nvSpPr>
        <dsp:cNvPr id="0" name=""/>
        <dsp:cNvSpPr/>
      </dsp:nvSpPr>
      <dsp:spPr>
        <a:xfrm>
          <a:off x="1424396" y="963583"/>
          <a:ext cx="192351" cy="721318"/>
        </a:xfrm>
        <a:custGeom>
          <a:avLst/>
          <a:gdLst/>
          <a:ahLst/>
          <a:cxnLst/>
          <a:rect l="0" t="0" r="0" b="0"/>
          <a:pathLst>
            <a:path>
              <a:moveTo>
                <a:pt x="0" y="0"/>
              </a:moveTo>
              <a:lnTo>
                <a:pt x="0" y="721318"/>
              </a:lnTo>
              <a:lnTo>
                <a:pt x="192351" y="7213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4CE056-74FB-4668-90C4-E156CC46D3F9}">
      <dsp:nvSpPr>
        <dsp:cNvPr id="0" name=""/>
        <dsp:cNvSpPr/>
      </dsp:nvSpPr>
      <dsp:spPr>
        <a:xfrm>
          <a:off x="1616748" y="1204022"/>
          <a:ext cx="1538812" cy="9617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t" anchorCtr="0">
          <a:noAutofit/>
        </a:bodyPr>
        <a:lstStyle/>
        <a:p>
          <a:pPr lvl="0" algn="l" defTabSz="444500">
            <a:lnSpc>
              <a:spcPct val="90000"/>
            </a:lnSpc>
            <a:spcBef>
              <a:spcPct val="0"/>
            </a:spcBef>
            <a:spcAft>
              <a:spcPct val="35000"/>
            </a:spcAft>
          </a:pPr>
          <a:r>
            <a:rPr lang="en-US" sz="1000" kern="1200" dirty="0" err="1" smtClean="0"/>
            <a:t>TARGUS</a:t>
          </a:r>
          <a:r>
            <a:rPr lang="en-US" sz="1000" i="1" kern="1200" dirty="0" err="1" smtClean="0"/>
            <a:t>info</a:t>
          </a:r>
          <a:r>
            <a:rPr lang="en-US" sz="1000" i="0" kern="1200" dirty="0" smtClean="0"/>
            <a:t> (US NAP)</a:t>
          </a:r>
          <a:endParaRPr lang="en-US" sz="1000" kern="1200" dirty="0"/>
        </a:p>
        <a:p>
          <a:pPr marL="57150" lvl="1" indent="-57150" algn="l" defTabSz="355600">
            <a:lnSpc>
              <a:spcPct val="90000"/>
            </a:lnSpc>
            <a:spcBef>
              <a:spcPct val="0"/>
            </a:spcBef>
            <a:spcAft>
              <a:spcPct val="15000"/>
            </a:spcAft>
            <a:buChar char="••"/>
          </a:pPr>
          <a:r>
            <a:rPr lang="en-US" sz="800" kern="1200" dirty="0" smtClean="0"/>
            <a:t>Verify consumer Name/Address/Phone/Email</a:t>
          </a:r>
          <a:endParaRPr lang="en-US" sz="800" kern="1200" dirty="0"/>
        </a:p>
      </dsp:txBody>
      <dsp:txXfrm>
        <a:off x="1644917" y="1232191"/>
        <a:ext cx="1482474" cy="905419"/>
      </dsp:txXfrm>
    </dsp:sp>
    <dsp:sp modelId="{991B6BD9-839A-4970-8B81-CB8880F85EFA}">
      <dsp:nvSpPr>
        <dsp:cNvPr id="0" name=""/>
        <dsp:cNvSpPr/>
      </dsp:nvSpPr>
      <dsp:spPr>
        <a:xfrm>
          <a:off x="1424396" y="963583"/>
          <a:ext cx="192351" cy="1923515"/>
        </a:xfrm>
        <a:custGeom>
          <a:avLst/>
          <a:gdLst/>
          <a:ahLst/>
          <a:cxnLst/>
          <a:rect l="0" t="0" r="0" b="0"/>
          <a:pathLst>
            <a:path>
              <a:moveTo>
                <a:pt x="0" y="0"/>
              </a:moveTo>
              <a:lnTo>
                <a:pt x="0" y="1923515"/>
              </a:lnTo>
              <a:lnTo>
                <a:pt x="192351" y="19235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0E42BC-4387-4463-B5E4-81CCC224AC41}">
      <dsp:nvSpPr>
        <dsp:cNvPr id="0" name=""/>
        <dsp:cNvSpPr/>
      </dsp:nvSpPr>
      <dsp:spPr>
        <a:xfrm>
          <a:off x="1616748" y="2406219"/>
          <a:ext cx="1538812" cy="9617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t" anchorCtr="0">
          <a:noAutofit/>
        </a:bodyPr>
        <a:lstStyle/>
        <a:p>
          <a:pPr lvl="0" algn="l" defTabSz="444500">
            <a:lnSpc>
              <a:spcPct val="90000"/>
            </a:lnSpc>
            <a:spcBef>
              <a:spcPct val="0"/>
            </a:spcBef>
            <a:spcAft>
              <a:spcPct val="35000"/>
            </a:spcAft>
          </a:pPr>
          <a:r>
            <a:rPr lang="en-US" sz="1000" kern="1200" dirty="0" smtClean="0"/>
            <a:t>LexisNexis (US NAP)</a:t>
          </a:r>
          <a:endParaRPr lang="en-US" sz="1000" kern="1200" dirty="0"/>
        </a:p>
        <a:p>
          <a:pPr marL="57150" lvl="1" indent="-57150" algn="l" defTabSz="355600">
            <a:lnSpc>
              <a:spcPct val="90000"/>
            </a:lnSpc>
            <a:spcBef>
              <a:spcPct val="0"/>
            </a:spcBef>
            <a:spcAft>
              <a:spcPct val="15000"/>
            </a:spcAft>
            <a:buChar char="••"/>
          </a:pPr>
          <a:r>
            <a:rPr lang="en-US" sz="800" kern="1200" dirty="0" smtClean="0"/>
            <a:t>Verify consumer Name/Address/Phone</a:t>
          </a:r>
          <a:endParaRPr lang="en-US" sz="800" kern="1200" dirty="0"/>
        </a:p>
      </dsp:txBody>
      <dsp:txXfrm>
        <a:off x="1644917" y="2434388"/>
        <a:ext cx="1482474" cy="905419"/>
      </dsp:txXfrm>
    </dsp:sp>
    <dsp:sp modelId="{495DE8D1-E877-4464-8144-8424E75C6299}">
      <dsp:nvSpPr>
        <dsp:cNvPr id="0" name=""/>
        <dsp:cNvSpPr/>
      </dsp:nvSpPr>
      <dsp:spPr>
        <a:xfrm>
          <a:off x="1424396" y="963583"/>
          <a:ext cx="192351" cy="3125712"/>
        </a:xfrm>
        <a:custGeom>
          <a:avLst/>
          <a:gdLst/>
          <a:ahLst/>
          <a:cxnLst/>
          <a:rect l="0" t="0" r="0" b="0"/>
          <a:pathLst>
            <a:path>
              <a:moveTo>
                <a:pt x="0" y="0"/>
              </a:moveTo>
              <a:lnTo>
                <a:pt x="0" y="3125712"/>
              </a:lnTo>
              <a:lnTo>
                <a:pt x="192351" y="31257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1DD46-2539-4BBE-8B1B-C3E2D13DB70E}">
      <dsp:nvSpPr>
        <dsp:cNvPr id="0" name=""/>
        <dsp:cNvSpPr/>
      </dsp:nvSpPr>
      <dsp:spPr>
        <a:xfrm>
          <a:off x="1616748" y="3608416"/>
          <a:ext cx="1538812" cy="9617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t" anchorCtr="0">
          <a:noAutofit/>
        </a:bodyPr>
        <a:lstStyle/>
        <a:p>
          <a:pPr lvl="0" algn="l" defTabSz="444500">
            <a:lnSpc>
              <a:spcPct val="90000"/>
            </a:lnSpc>
            <a:spcBef>
              <a:spcPct val="0"/>
            </a:spcBef>
            <a:spcAft>
              <a:spcPct val="35000"/>
            </a:spcAft>
          </a:pPr>
          <a:r>
            <a:rPr lang="en-US" sz="1000" kern="1200" dirty="0" smtClean="0"/>
            <a:t>TNS (US NAP)</a:t>
          </a:r>
          <a:endParaRPr lang="en-US" sz="1000" kern="1200" dirty="0"/>
        </a:p>
        <a:p>
          <a:pPr marL="57150" lvl="1" indent="-57150" algn="l" defTabSz="355600">
            <a:lnSpc>
              <a:spcPct val="90000"/>
            </a:lnSpc>
            <a:spcBef>
              <a:spcPct val="0"/>
            </a:spcBef>
            <a:spcAft>
              <a:spcPct val="15000"/>
            </a:spcAft>
            <a:buChar char="••"/>
          </a:pPr>
          <a:r>
            <a:rPr lang="en-US" sz="800" kern="1200" dirty="0" smtClean="0"/>
            <a:t>Verify consumer Name/Address/Phone</a:t>
          </a:r>
          <a:endParaRPr lang="en-US" sz="800" kern="1200" dirty="0"/>
        </a:p>
        <a:p>
          <a:pPr marL="57150" lvl="1" indent="-57150" algn="l" defTabSz="355600">
            <a:lnSpc>
              <a:spcPct val="90000"/>
            </a:lnSpc>
            <a:spcBef>
              <a:spcPct val="0"/>
            </a:spcBef>
            <a:spcAft>
              <a:spcPct val="15000"/>
            </a:spcAft>
            <a:buChar char="••"/>
          </a:pPr>
          <a:r>
            <a:rPr lang="en-US" sz="800" kern="1200" dirty="0" smtClean="0"/>
            <a:t>Verify phone type, activation date, port date</a:t>
          </a:r>
          <a:endParaRPr lang="en-US" sz="800" kern="1200" dirty="0"/>
        </a:p>
      </dsp:txBody>
      <dsp:txXfrm>
        <a:off x="1644917" y="3636585"/>
        <a:ext cx="1482474" cy="905419"/>
      </dsp:txXfrm>
    </dsp:sp>
    <dsp:sp modelId="{9FA74A26-8BC8-462A-9DAA-1C5543F92BD0}">
      <dsp:nvSpPr>
        <dsp:cNvPr id="0" name=""/>
        <dsp:cNvSpPr/>
      </dsp:nvSpPr>
      <dsp:spPr>
        <a:xfrm>
          <a:off x="3636439" y="1825"/>
          <a:ext cx="1923515" cy="9617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Off-Line</a:t>
          </a:r>
          <a:endParaRPr lang="en-US" sz="2400" kern="1200" dirty="0">
            <a:solidFill>
              <a:schemeClr val="tx1"/>
            </a:solidFill>
          </a:endParaRPr>
        </a:p>
      </dsp:txBody>
      <dsp:txXfrm>
        <a:off x="3664608" y="29994"/>
        <a:ext cx="1867177" cy="905419"/>
      </dsp:txXfrm>
    </dsp:sp>
    <dsp:sp modelId="{23F7C704-157A-4C59-AFBF-9C63E4361D88}">
      <dsp:nvSpPr>
        <dsp:cNvPr id="0" name=""/>
        <dsp:cNvSpPr/>
      </dsp:nvSpPr>
      <dsp:spPr>
        <a:xfrm>
          <a:off x="3828791" y="963583"/>
          <a:ext cx="192351" cy="721318"/>
        </a:xfrm>
        <a:custGeom>
          <a:avLst/>
          <a:gdLst/>
          <a:ahLst/>
          <a:cxnLst/>
          <a:rect l="0" t="0" r="0" b="0"/>
          <a:pathLst>
            <a:path>
              <a:moveTo>
                <a:pt x="0" y="0"/>
              </a:moveTo>
              <a:lnTo>
                <a:pt x="0" y="721318"/>
              </a:lnTo>
              <a:lnTo>
                <a:pt x="192351" y="7213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91582-9580-471C-97B6-D4C9CF2E6117}">
      <dsp:nvSpPr>
        <dsp:cNvPr id="0" name=""/>
        <dsp:cNvSpPr/>
      </dsp:nvSpPr>
      <dsp:spPr>
        <a:xfrm>
          <a:off x="4021142" y="1204022"/>
          <a:ext cx="1538812" cy="9617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t" anchorCtr="0">
          <a:noAutofit/>
        </a:bodyPr>
        <a:lstStyle/>
        <a:p>
          <a:pPr lvl="0" algn="l" defTabSz="444500">
            <a:lnSpc>
              <a:spcPct val="90000"/>
            </a:lnSpc>
            <a:spcBef>
              <a:spcPct val="0"/>
            </a:spcBef>
            <a:spcAft>
              <a:spcPct val="35000"/>
            </a:spcAft>
          </a:pPr>
          <a:r>
            <a:rPr lang="en-US" sz="1000" kern="1200" dirty="0" err="1" smtClean="0"/>
            <a:t>WhitePages</a:t>
          </a:r>
          <a:r>
            <a:rPr lang="en-US" sz="1000" kern="1200" dirty="0" smtClean="0"/>
            <a:t> PRO</a:t>
          </a:r>
          <a:endParaRPr lang="en-US" sz="1000" kern="1200" dirty="0"/>
        </a:p>
        <a:p>
          <a:pPr marL="57150" lvl="1" indent="-57150" algn="l" defTabSz="355600">
            <a:lnSpc>
              <a:spcPct val="90000"/>
            </a:lnSpc>
            <a:spcBef>
              <a:spcPct val="0"/>
            </a:spcBef>
            <a:spcAft>
              <a:spcPct val="15000"/>
            </a:spcAft>
            <a:buChar char="••"/>
          </a:pPr>
          <a:r>
            <a:rPr lang="en-US" sz="800" kern="1200" dirty="0" smtClean="0"/>
            <a:t>Off-line Name/Address/Phone search</a:t>
          </a:r>
          <a:endParaRPr lang="en-US" sz="800" kern="1200" dirty="0"/>
        </a:p>
        <a:p>
          <a:pPr marL="57150" lvl="1" indent="-57150" algn="l" defTabSz="355600">
            <a:lnSpc>
              <a:spcPct val="90000"/>
            </a:lnSpc>
            <a:spcBef>
              <a:spcPct val="0"/>
            </a:spcBef>
            <a:spcAft>
              <a:spcPct val="15000"/>
            </a:spcAft>
            <a:buChar char="••"/>
          </a:pPr>
          <a:r>
            <a:rPr lang="en-US" sz="800" kern="1200" dirty="0" smtClean="0"/>
            <a:t>Off-line reverse phone search</a:t>
          </a:r>
          <a:endParaRPr lang="en-US" sz="800" kern="1200" dirty="0"/>
        </a:p>
      </dsp:txBody>
      <dsp:txXfrm>
        <a:off x="4049311" y="1232191"/>
        <a:ext cx="1482474" cy="905419"/>
      </dsp:txXfrm>
    </dsp:sp>
    <dsp:sp modelId="{16FF887D-7E6E-41AD-A1BC-3AC11E1258D9}">
      <dsp:nvSpPr>
        <dsp:cNvPr id="0" name=""/>
        <dsp:cNvSpPr/>
      </dsp:nvSpPr>
      <dsp:spPr>
        <a:xfrm>
          <a:off x="3828791" y="963583"/>
          <a:ext cx="192351" cy="1923515"/>
        </a:xfrm>
        <a:custGeom>
          <a:avLst/>
          <a:gdLst/>
          <a:ahLst/>
          <a:cxnLst/>
          <a:rect l="0" t="0" r="0" b="0"/>
          <a:pathLst>
            <a:path>
              <a:moveTo>
                <a:pt x="0" y="0"/>
              </a:moveTo>
              <a:lnTo>
                <a:pt x="0" y="1923515"/>
              </a:lnTo>
              <a:lnTo>
                <a:pt x="192351" y="19235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FD47D3-21EA-4AF7-98D6-EAD1517178B1}">
      <dsp:nvSpPr>
        <dsp:cNvPr id="0" name=""/>
        <dsp:cNvSpPr/>
      </dsp:nvSpPr>
      <dsp:spPr>
        <a:xfrm>
          <a:off x="4021142" y="2406219"/>
          <a:ext cx="1538812" cy="9617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t" anchorCtr="0">
          <a:noAutofit/>
        </a:bodyPr>
        <a:lstStyle/>
        <a:p>
          <a:pPr lvl="0" algn="l" defTabSz="444500">
            <a:lnSpc>
              <a:spcPct val="90000"/>
            </a:lnSpc>
            <a:spcBef>
              <a:spcPct val="0"/>
            </a:spcBef>
            <a:spcAft>
              <a:spcPct val="35000"/>
            </a:spcAft>
          </a:pPr>
          <a:r>
            <a:rPr lang="en-US" sz="1000" kern="1200" dirty="0" smtClean="0"/>
            <a:t>LexisNexis</a:t>
          </a:r>
          <a:endParaRPr lang="en-US" sz="1000" kern="1200" dirty="0"/>
        </a:p>
        <a:p>
          <a:pPr marL="57150" lvl="1" indent="-57150" algn="l" defTabSz="355600">
            <a:lnSpc>
              <a:spcPct val="90000"/>
            </a:lnSpc>
            <a:spcBef>
              <a:spcPct val="0"/>
            </a:spcBef>
            <a:spcAft>
              <a:spcPct val="15000"/>
            </a:spcAft>
            <a:buChar char="••"/>
          </a:pPr>
          <a:r>
            <a:rPr lang="en-US" sz="800" kern="1200" dirty="0" smtClean="0"/>
            <a:t>Off-line Name/Address/Phone search</a:t>
          </a:r>
          <a:endParaRPr lang="en-US" sz="800" kern="1200" dirty="0"/>
        </a:p>
        <a:p>
          <a:pPr marL="57150" lvl="1" indent="-57150" algn="l" defTabSz="355600">
            <a:lnSpc>
              <a:spcPct val="90000"/>
            </a:lnSpc>
            <a:spcBef>
              <a:spcPct val="0"/>
            </a:spcBef>
            <a:spcAft>
              <a:spcPct val="15000"/>
            </a:spcAft>
            <a:buChar char="••"/>
          </a:pPr>
          <a:r>
            <a:rPr lang="en-US" sz="800" kern="1200" dirty="0" smtClean="0"/>
            <a:t>Off-line reverse phone search</a:t>
          </a:r>
          <a:endParaRPr lang="en-US" sz="800" kern="1200" dirty="0"/>
        </a:p>
      </dsp:txBody>
      <dsp:txXfrm>
        <a:off x="4049311" y="2434388"/>
        <a:ext cx="1482474" cy="905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79EB9-D9B1-4C03-B001-AF3D2875712F}">
      <dsp:nvSpPr>
        <dsp:cNvPr id="0" name=""/>
        <dsp:cNvSpPr/>
      </dsp:nvSpPr>
      <dsp:spPr>
        <a:xfrm>
          <a:off x="1016793" y="815632"/>
          <a:ext cx="1904255" cy="290433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Provides the ability to verify multiple aspects of a consumers identity against multiple sources,  This includes the ability to verify a consumer ID (Driving License, Passport, Medical Card), as well as verifying against Electoral Roll.</a:t>
          </a:r>
        </a:p>
      </dsp:txBody>
      <dsp:txXfrm>
        <a:off x="1321474" y="815632"/>
        <a:ext cx="1599574" cy="2904337"/>
      </dsp:txXfrm>
    </dsp:sp>
    <dsp:sp modelId="{AAF14529-DF9F-4730-B63A-CEE77975522E}">
      <dsp:nvSpPr>
        <dsp:cNvPr id="0" name=""/>
        <dsp:cNvSpPr/>
      </dsp:nvSpPr>
      <dsp:spPr>
        <a:xfrm>
          <a:off x="1190" y="307831"/>
          <a:ext cx="1269503" cy="12695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Veda</a:t>
          </a:r>
          <a:endParaRPr lang="en-US" sz="1800" kern="1200" dirty="0">
            <a:solidFill>
              <a:schemeClr val="tx1"/>
            </a:solidFill>
          </a:endParaRPr>
        </a:p>
      </dsp:txBody>
      <dsp:txXfrm>
        <a:off x="187104" y="493745"/>
        <a:ext cx="897675" cy="897675"/>
      </dsp:txXfrm>
    </dsp:sp>
    <dsp:sp modelId="{734C82C9-2131-4C22-B513-2239BF1CA4ED}">
      <dsp:nvSpPr>
        <dsp:cNvPr id="0" name=""/>
        <dsp:cNvSpPr/>
      </dsp:nvSpPr>
      <dsp:spPr>
        <a:xfrm>
          <a:off x="4190553" y="815632"/>
          <a:ext cx="1904255" cy="294053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Provides the ability to verify multiple aspects of a consumers identity against multiple sources,  This includes the ability to verify a consumer ID (Driving License, Passport, Medical Card), as well as verifying against Electoral Roll.  Aristotle is on the roadmap for integration later this year and will enable consumer verification across multiple INTL markets.</a:t>
          </a:r>
          <a:endParaRPr lang="en-US" sz="1000" kern="1200" dirty="0"/>
        </a:p>
      </dsp:txBody>
      <dsp:txXfrm>
        <a:off x="4495234" y="815632"/>
        <a:ext cx="1599574" cy="2940536"/>
      </dsp:txXfrm>
    </dsp:sp>
    <dsp:sp modelId="{C4FA4713-0284-44D9-93C8-EF56EA1DDE21}">
      <dsp:nvSpPr>
        <dsp:cNvPr id="0" name=""/>
        <dsp:cNvSpPr/>
      </dsp:nvSpPr>
      <dsp:spPr>
        <a:xfrm>
          <a:off x="3174950" y="307831"/>
          <a:ext cx="1269503" cy="12695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Aristotle (Coming Soon)</a:t>
          </a:r>
          <a:endParaRPr lang="en-US" sz="1800" kern="1200" dirty="0">
            <a:solidFill>
              <a:schemeClr val="tx1"/>
            </a:solidFill>
          </a:endParaRPr>
        </a:p>
      </dsp:txBody>
      <dsp:txXfrm>
        <a:off x="3360864" y="493745"/>
        <a:ext cx="897675" cy="897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1B51B-E704-4DA4-BE8A-EFCEE700F0B5}">
      <dsp:nvSpPr>
        <dsp:cNvPr id="0" name=""/>
        <dsp:cNvSpPr/>
      </dsp:nvSpPr>
      <dsp:spPr>
        <a:xfrm>
          <a:off x="106" y="1330940"/>
          <a:ext cx="1699969" cy="1402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Determines if the document provided by the consumer is acceptable.</a:t>
          </a:r>
          <a:endParaRPr lang="en-US" sz="1200" kern="1200" dirty="0"/>
        </a:p>
      </dsp:txBody>
      <dsp:txXfrm>
        <a:off x="32373" y="1363207"/>
        <a:ext cx="1635435" cy="1037131"/>
      </dsp:txXfrm>
    </dsp:sp>
    <dsp:sp modelId="{31293B3E-70DD-4FF6-B850-6B74A552558E}">
      <dsp:nvSpPr>
        <dsp:cNvPr id="0" name=""/>
        <dsp:cNvSpPr/>
      </dsp:nvSpPr>
      <dsp:spPr>
        <a:xfrm>
          <a:off x="975710" y="1737664"/>
          <a:ext cx="1767229" cy="1767229"/>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B8ECA4-8CA4-4D5F-A4A8-4258B073D7E3}">
      <dsp:nvSpPr>
        <dsp:cNvPr id="0" name=""/>
        <dsp:cNvSpPr/>
      </dsp:nvSpPr>
      <dsp:spPr>
        <a:xfrm>
          <a:off x="377877" y="2432605"/>
          <a:ext cx="1511084" cy="6009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Document Validation</a:t>
          </a:r>
        </a:p>
      </dsp:txBody>
      <dsp:txXfrm>
        <a:off x="395477" y="2450205"/>
        <a:ext cx="1475884" cy="565708"/>
      </dsp:txXfrm>
    </dsp:sp>
    <dsp:sp modelId="{CACFDC5A-EB9D-40B4-ADF7-7179BD653B04}">
      <dsp:nvSpPr>
        <dsp:cNvPr id="0" name=""/>
        <dsp:cNvSpPr/>
      </dsp:nvSpPr>
      <dsp:spPr>
        <a:xfrm>
          <a:off x="2103572" y="1330940"/>
          <a:ext cx="1699969" cy="1402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Determines if the portion of the document that can be reviewed automatically verifies.</a:t>
          </a:r>
          <a:endParaRPr lang="en-US" sz="1200" kern="1200" dirty="0"/>
        </a:p>
      </dsp:txBody>
      <dsp:txXfrm>
        <a:off x="2135839" y="1663661"/>
        <a:ext cx="1635435" cy="1037131"/>
      </dsp:txXfrm>
    </dsp:sp>
    <dsp:sp modelId="{CD950325-25BC-4FC0-9A88-FACB23D5E37B}">
      <dsp:nvSpPr>
        <dsp:cNvPr id="0" name=""/>
        <dsp:cNvSpPr/>
      </dsp:nvSpPr>
      <dsp:spPr>
        <a:xfrm>
          <a:off x="3065009" y="504130"/>
          <a:ext cx="1984448" cy="1984448"/>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A763F4-D169-459F-B215-DA76B7393531}">
      <dsp:nvSpPr>
        <dsp:cNvPr id="0" name=""/>
        <dsp:cNvSpPr/>
      </dsp:nvSpPr>
      <dsp:spPr>
        <a:xfrm>
          <a:off x="2481343" y="1030485"/>
          <a:ext cx="1511084" cy="6009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Auto Scan</a:t>
          </a:r>
          <a:endParaRPr lang="en-US" sz="1900" kern="1200" dirty="0">
            <a:solidFill>
              <a:schemeClr val="tx1"/>
            </a:solidFill>
          </a:endParaRPr>
        </a:p>
      </dsp:txBody>
      <dsp:txXfrm>
        <a:off x="2498943" y="1048085"/>
        <a:ext cx="1475884" cy="565708"/>
      </dsp:txXfrm>
    </dsp:sp>
    <dsp:sp modelId="{822157F3-6315-496B-88EF-8F8EEABA2F89}">
      <dsp:nvSpPr>
        <dsp:cNvPr id="0" name=""/>
        <dsp:cNvSpPr/>
      </dsp:nvSpPr>
      <dsp:spPr>
        <a:xfrm>
          <a:off x="4207037" y="1330940"/>
          <a:ext cx="1699969" cy="14021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A document expert reviews the scanned image for potentially counterfeit marks.</a:t>
          </a:r>
          <a:endParaRPr lang="en-US" sz="1200" kern="1200" dirty="0"/>
        </a:p>
      </dsp:txBody>
      <dsp:txXfrm>
        <a:off x="4239304" y="1363207"/>
        <a:ext cx="1635435" cy="1037131"/>
      </dsp:txXfrm>
    </dsp:sp>
    <dsp:sp modelId="{D146CEBD-6AC1-483B-934E-05230869046F}">
      <dsp:nvSpPr>
        <dsp:cNvPr id="0" name=""/>
        <dsp:cNvSpPr/>
      </dsp:nvSpPr>
      <dsp:spPr>
        <a:xfrm>
          <a:off x="4584809" y="2432605"/>
          <a:ext cx="1511084" cy="6009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Manual Scan</a:t>
          </a:r>
          <a:endParaRPr lang="en-US" sz="1900" kern="1200" dirty="0">
            <a:solidFill>
              <a:schemeClr val="tx1"/>
            </a:solidFill>
          </a:endParaRPr>
        </a:p>
      </dsp:txBody>
      <dsp:txXfrm>
        <a:off x="4602409" y="2450205"/>
        <a:ext cx="1475884" cy="5657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79EB9-D9B1-4C03-B001-AF3D2875712F}">
      <dsp:nvSpPr>
        <dsp:cNvPr id="0" name=""/>
        <dsp:cNvSpPr/>
      </dsp:nvSpPr>
      <dsp:spPr>
        <a:xfrm>
          <a:off x="2519288" y="606159"/>
          <a:ext cx="2265908" cy="345592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Provides the ability to verify multiple aspects of a consumers identity against multiple sources,  This includes the Mortality Index, Electoral Roll, Credit Header, and algorithmic validation of Passport numbers.</a:t>
          </a:r>
        </a:p>
      </dsp:txBody>
      <dsp:txXfrm>
        <a:off x="2881833" y="606159"/>
        <a:ext cx="1903362" cy="3455922"/>
      </dsp:txXfrm>
    </dsp:sp>
    <dsp:sp modelId="{AAF14529-DF9F-4730-B63A-CEE77975522E}">
      <dsp:nvSpPr>
        <dsp:cNvPr id="0" name=""/>
        <dsp:cNvSpPr/>
      </dsp:nvSpPr>
      <dsp:spPr>
        <a:xfrm>
          <a:off x="1310803" y="1917"/>
          <a:ext cx="1510605" cy="15106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192/Experian &amp; GB Group</a:t>
          </a:r>
          <a:endParaRPr lang="en-US" sz="1400" kern="1200" dirty="0">
            <a:solidFill>
              <a:schemeClr val="tx1"/>
            </a:solidFill>
          </a:endParaRPr>
        </a:p>
      </dsp:txBody>
      <dsp:txXfrm>
        <a:off x="1532026" y="223140"/>
        <a:ext cx="1068159" cy="106815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11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solidFill>
                <a:latin typeface="Times" pitchFamily="18" charset="0"/>
              </a:defRPr>
            </a:lvl1pPr>
          </a:lstStyle>
          <a:p>
            <a:pPr>
              <a:defRPr/>
            </a:pPr>
            <a:endParaRPr lang="en-US"/>
          </a:p>
        </p:txBody>
      </p:sp>
      <p:sp>
        <p:nvSpPr>
          <p:cNvPr id="6147" name="Rectangle 3"/>
          <p:cNvSpPr>
            <a:spLocks noGrp="1" noChangeArrowheads="1"/>
          </p:cNvSpPr>
          <p:nvPr>
            <p:ph type="dt" idx="1"/>
          </p:nvPr>
        </p:nvSpPr>
        <p:spPr bwMode="auto">
          <a:xfrm>
            <a:off x="3972560" y="0"/>
            <a:ext cx="3037840" cy="4611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solidFill>
                  <a:schemeClr val="tx1"/>
                </a:solidFill>
                <a:latin typeface="Times" pitchFamily="18"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200150" y="692150"/>
            <a:ext cx="4610100" cy="345757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4720" y="4381103"/>
            <a:ext cx="5140960" cy="41505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762206"/>
            <a:ext cx="3037840" cy="46116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solidFill>
                  <a:schemeClr val="tx1"/>
                </a:solidFill>
                <a:latin typeface="Times"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72560" y="8762206"/>
            <a:ext cx="3037840" cy="46116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solidFill>
                  <a:schemeClr val="tx1"/>
                </a:solidFill>
                <a:latin typeface="Times" pitchFamily="18" charset="0"/>
              </a:defRPr>
            </a:lvl1pPr>
          </a:lstStyle>
          <a:p>
            <a:pPr>
              <a:defRPr/>
            </a:pPr>
            <a:fld id="{6859AD79-8263-4377-9DEC-FAB4C92B9094}" type="slidenum">
              <a:rPr lang="en-US"/>
              <a:pPr>
                <a:defRPr/>
              </a:pPr>
              <a:t>‹#›</a:t>
            </a:fld>
            <a:endParaRPr lang="en-US"/>
          </a:p>
        </p:txBody>
      </p:sp>
    </p:spTree>
    <p:extLst>
      <p:ext uri="{BB962C8B-B14F-4D97-AF65-F5344CB8AC3E}">
        <p14:creationId xmlns:p14="http://schemas.microsoft.com/office/powerpoint/2010/main" val="5609240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2"/>
          <p:cNvSpPr>
            <a:spLocks noGrp="1" noChangeArrowheads="1"/>
          </p:cNvSpPr>
          <p:nvPr>
            <p:ph type="ctrTitle"/>
          </p:nvPr>
        </p:nvSpPr>
        <p:spPr>
          <a:xfrm>
            <a:off x="268287" y="3429000"/>
            <a:ext cx="8562203" cy="542747"/>
          </a:xfrm>
        </p:spPr>
        <p:txBody>
          <a:bodyPr anchor="b"/>
          <a:lstStyle>
            <a:lvl1pPr algn="ctr" rtl="0" eaLnBrk="1" fontAlgn="base" hangingPunct="1">
              <a:lnSpc>
                <a:spcPct val="85000"/>
              </a:lnSpc>
              <a:spcBef>
                <a:spcPct val="30000"/>
              </a:spcBef>
              <a:spcAft>
                <a:spcPct val="0"/>
              </a:spcAft>
              <a:defRPr lang="en-US" sz="2400" b="1" dirty="0">
                <a:solidFill>
                  <a:schemeClr val="tx1"/>
                </a:solidFill>
                <a:latin typeface="+mj-lt"/>
                <a:ea typeface="+mj-ea"/>
                <a:cs typeface="+mj-cs"/>
              </a:defRPr>
            </a:lvl1pPr>
          </a:lstStyle>
          <a:p>
            <a:r>
              <a:rPr lang="en-US" dirty="0"/>
              <a:t>Click to edit Master title style</a:t>
            </a:r>
          </a:p>
        </p:txBody>
      </p:sp>
      <p:sp>
        <p:nvSpPr>
          <p:cNvPr id="3075" name="Rectangle 3"/>
          <p:cNvSpPr>
            <a:spLocks noGrp="1" noChangeArrowheads="1"/>
          </p:cNvSpPr>
          <p:nvPr>
            <p:ph type="subTitle" idx="1"/>
          </p:nvPr>
        </p:nvSpPr>
        <p:spPr>
          <a:xfrm>
            <a:off x="268287" y="3959049"/>
            <a:ext cx="8562203" cy="358716"/>
          </a:xfrm>
        </p:spPr>
        <p:txBody>
          <a:bodyPr/>
          <a:lstStyle>
            <a:lvl1pPr marL="0" indent="0" algn="ctr" rtl="0" eaLnBrk="1" fontAlgn="base" hangingPunct="1">
              <a:lnSpc>
                <a:spcPct val="85000"/>
              </a:lnSpc>
              <a:spcBef>
                <a:spcPct val="30000"/>
              </a:spcBef>
              <a:spcAft>
                <a:spcPct val="0"/>
              </a:spcAft>
              <a:buFont typeface="Trebuchet MS" pitchFamily="34" charset="0"/>
              <a:buNone/>
              <a:defRPr lang="en-US" sz="2000" dirty="0">
                <a:solidFill>
                  <a:schemeClr val="tx1"/>
                </a:solidFill>
                <a:latin typeface="+mn-lt"/>
                <a:ea typeface="+mn-ea"/>
                <a:cs typeface="+mn-cs"/>
              </a:defRPr>
            </a:lvl1pPr>
          </a:lstStyle>
          <a:p>
            <a:r>
              <a:rPr lang="en-US" dirty="0"/>
              <a:t>Click to edit Master subtitle style</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76" y="228600"/>
            <a:ext cx="7608824" cy="681038"/>
          </a:xfr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lnSpc>
                <a:spcPct val="85000"/>
              </a:lnSpc>
              <a:spcBef>
                <a:spcPct val="30000"/>
              </a:spcBef>
              <a:spcAft>
                <a:spcPct val="0"/>
              </a:spcAft>
              <a:defRPr lang="en-US" sz="2000" dirty="0">
                <a:solidFill>
                  <a:schemeClr val="tx1"/>
                </a:solidFill>
                <a:latin typeface="+mj-lt"/>
                <a:ea typeface="+mj-ea"/>
                <a:cs typeface="+mj-cs"/>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268288" y="1271016"/>
            <a:ext cx="8580437" cy="493769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8287" y="1271017"/>
            <a:ext cx="8580437" cy="464718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2"/>
          <p:cNvSpPr>
            <a:spLocks noGrp="1" noChangeArrowheads="1"/>
          </p:cNvSpPr>
          <p:nvPr>
            <p:ph type="title"/>
          </p:nvPr>
        </p:nvSpPr>
        <p:spPr bwMode="auto">
          <a:xfrm>
            <a:off x="268288" y="228600"/>
            <a:ext cx="7605712" cy="6810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2000"/>
            </a:lvl1pPr>
          </a:lstStyle>
          <a:p>
            <a:pPr lvl="0"/>
            <a:r>
              <a:rPr lang="en-US" dirty="0" smtClean="0"/>
              <a:t>Click to edit Master title style</a:t>
            </a:r>
          </a:p>
        </p:txBody>
      </p:sp>
      <p:sp>
        <p:nvSpPr>
          <p:cNvPr id="9" name="Rectangle 8"/>
          <p:cNvSpPr>
            <a:spLocks noChangeArrowheads="1"/>
          </p:cNvSpPr>
          <p:nvPr userDrawn="1"/>
        </p:nvSpPr>
        <p:spPr bwMode="auto">
          <a:xfrm>
            <a:off x="350377" y="5904313"/>
            <a:ext cx="8426153" cy="415498"/>
          </a:xfrm>
          <a:prstGeom prst="rect">
            <a:avLst/>
          </a:prstGeom>
          <a:noFill/>
          <a:ln w="9525">
            <a:noFill/>
            <a:miter lim="800000"/>
            <a:headEnd/>
            <a:tailEnd/>
          </a:ln>
          <a:effectLst/>
        </p:spPr>
        <p:txBody>
          <a:bodyPr wrap="square" anchor="ctr">
            <a:spAutoFit/>
          </a:bodyPr>
          <a:lstStyle/>
          <a:p>
            <a:pPr marL="0" indent="0">
              <a:spcBef>
                <a:spcPct val="0"/>
              </a:spcBef>
              <a:buNone/>
              <a:defRPr/>
            </a:pPr>
            <a:r>
              <a:rPr lang="en-US" sz="700" kern="1200" dirty="0" smtClean="0">
                <a:solidFill>
                  <a:schemeClr val="bg2">
                    <a:lumMod val="50000"/>
                  </a:schemeClr>
                </a:solidFill>
                <a:latin typeface="Arial" pitchFamily="34" charset="0"/>
              </a:rPr>
              <a:t>©2011 Western Union Holdings, Inc. All Rights Reserved.  The WESTERN UNION name, logo, trade name, trade dress and related trademarks and service marks, owned by Western Union Holdings, Inc., are registered and/or used in the U.S. and many foreign countries.  This material is proprietary to Western Union and cannot be used, reproduced, copied, displayed, distributed or used to prepare derivative works without the prior written consent of Western Union. </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6"/>
          <p:cNvSpPr>
            <a:spLocks noGrp="1"/>
          </p:cNvSpPr>
          <p:nvPr>
            <p:ph type="body" sz="quarter" idx="11"/>
          </p:nvPr>
        </p:nvSpPr>
        <p:spPr>
          <a:xfrm>
            <a:off x="268287" y="1271017"/>
            <a:ext cx="8580437" cy="464718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2"/>
          <p:cNvSpPr>
            <a:spLocks noGrp="1" noChangeArrowheads="1"/>
          </p:cNvSpPr>
          <p:nvPr>
            <p:ph type="title"/>
          </p:nvPr>
        </p:nvSpPr>
        <p:spPr bwMode="auto">
          <a:xfrm>
            <a:off x="265176" y="228600"/>
            <a:ext cx="7608824" cy="6810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2000"/>
            </a:lvl1pPr>
          </a:lstStyle>
          <a:p>
            <a:pPr lvl="0"/>
            <a:r>
              <a:rPr lang="en-US" dirty="0" smtClean="0"/>
              <a:t>Click to edit Master title style</a:t>
            </a:r>
          </a:p>
        </p:txBody>
      </p:sp>
      <p:sp>
        <p:nvSpPr>
          <p:cNvPr id="7" name="Rectangle 6"/>
          <p:cNvSpPr>
            <a:spLocks noChangeArrowheads="1"/>
          </p:cNvSpPr>
          <p:nvPr userDrawn="1"/>
        </p:nvSpPr>
        <p:spPr bwMode="auto">
          <a:xfrm>
            <a:off x="350377" y="5904313"/>
            <a:ext cx="8426153" cy="415498"/>
          </a:xfrm>
          <a:prstGeom prst="rect">
            <a:avLst/>
          </a:prstGeom>
          <a:noFill/>
          <a:ln w="9525">
            <a:noFill/>
            <a:miter lim="800000"/>
            <a:headEnd/>
            <a:tailEnd/>
          </a:ln>
          <a:effectLst/>
        </p:spPr>
        <p:txBody>
          <a:bodyPr wrap="square" anchor="ctr">
            <a:spAutoFit/>
          </a:bodyPr>
          <a:lstStyle/>
          <a:p>
            <a:pPr marL="0" indent="0">
              <a:spcBef>
                <a:spcPct val="0"/>
              </a:spcBef>
              <a:buNone/>
              <a:defRPr/>
            </a:pPr>
            <a:r>
              <a:rPr lang="en-US" sz="700" kern="1200" dirty="0" smtClean="0">
                <a:solidFill>
                  <a:schemeClr val="bg2">
                    <a:lumMod val="50000"/>
                  </a:schemeClr>
                </a:solidFill>
                <a:latin typeface="Arial" pitchFamily="34" charset="0"/>
              </a:rPr>
              <a:t>©2011 Western Union Holdings, Inc. All Rights Reserved.  The WESTERN UNION name, logo, trade name, trade dress and related trademarks and service marks, owned by Western Union Holdings, Inc., are registered and/or used in the U.S. and many foreign countries.  This material is proprietary to Western Union and cannot be used, reproduced, copied, displayed, distributed or used to prepare derivative works without the prior written consent of Western Union. This information piece shall not be considered an offer; final terms shall be reflected in the Agreement signed by both parties.</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4920" y="228600"/>
            <a:ext cx="7609080" cy="681038"/>
          </a:xfrm>
        </p:spPr>
        <p:txBody>
          <a:bodyPr/>
          <a:lstStyle>
            <a:lvl1pPr>
              <a:defRPr lang="en-US" sz="2000" b="1" dirty="0">
                <a:solidFill>
                  <a:schemeClr val="tx1"/>
                </a:solidFill>
                <a:latin typeface="+mj-lt"/>
                <a:ea typeface="+mj-ea"/>
                <a:cs typeface="+mj-cs"/>
              </a:defRPr>
            </a:lvl1pPr>
          </a:lstStyle>
          <a:p>
            <a:pPr lvl="0" algn="l" rtl="0" eaLnBrk="0" fontAlgn="base" hangingPunct="0">
              <a:lnSpc>
                <a:spcPct val="85000"/>
              </a:lnSpc>
              <a:spcBef>
                <a:spcPct val="30000"/>
              </a:spcBef>
              <a:spcAft>
                <a:spcPct val="0"/>
              </a:spcAft>
            </a:pPr>
            <a:r>
              <a:rPr lang="en-US" dirty="0" smtClean="0"/>
              <a:t>Document Classifications</a:t>
            </a:r>
            <a:endParaRPr lang="en-US" dirty="0"/>
          </a:p>
        </p:txBody>
      </p:sp>
      <p:sp>
        <p:nvSpPr>
          <p:cNvPr id="6" name="TextBox 5"/>
          <p:cNvSpPr txBox="1"/>
          <p:nvPr userDrawn="1"/>
        </p:nvSpPr>
        <p:spPr>
          <a:xfrm>
            <a:off x="265176" y="1271016"/>
            <a:ext cx="7608824" cy="5285232"/>
          </a:xfrm>
          <a:prstGeom prst="rect">
            <a:avLst/>
          </a:prstGeom>
          <a:noFill/>
        </p:spPr>
        <p:txBody>
          <a:bodyPr wrap="square" rtlCol="0">
            <a:spAutoFit/>
          </a:bodyPr>
          <a:lstStyle/>
          <a:p>
            <a:pPr marL="0" marR="0" indent="0" algn="ctr" defTabSz="914400" rtl="0" eaLnBrk="0" fontAlgn="base" latinLnBrk="0" hangingPunct="0">
              <a:lnSpc>
                <a:spcPct val="100000"/>
              </a:lnSpc>
              <a:spcBef>
                <a:spcPct val="0"/>
              </a:spcBef>
              <a:spcAft>
                <a:spcPct val="5000"/>
              </a:spcAft>
              <a:buClrTx/>
              <a:buSzTx/>
              <a:buFontTx/>
              <a:buNone/>
              <a:tabLst/>
              <a:defRPr/>
            </a:pPr>
            <a:r>
              <a:rPr lang="en-US" i="1" dirty="0" smtClean="0"/>
              <a:t>To change the default Classification of a document, choose </a:t>
            </a:r>
            <a:r>
              <a:rPr lang="en-US" i="1" dirty="0" smtClean="0">
                <a:solidFill>
                  <a:srgbClr val="990000"/>
                </a:solidFill>
              </a:rPr>
              <a:t>View-Master Slide-and select the Footer text box</a:t>
            </a:r>
            <a:r>
              <a:rPr lang="en-US" i="1" dirty="0" smtClean="0"/>
              <a:t> and change the Footer text to one of the four classifications below.  Please note, the copyright is to remain </a:t>
            </a:r>
            <a:br>
              <a:rPr lang="en-US" i="1" dirty="0" smtClean="0"/>
            </a:br>
            <a:r>
              <a:rPr lang="en-US" i="1" dirty="0" smtClean="0"/>
              <a:t>on every page, and the disclaimers for sales/non sales materials needs to appear on the closing page </a:t>
            </a:r>
            <a:br>
              <a:rPr lang="en-US" i="1" dirty="0" smtClean="0"/>
            </a:br>
            <a:r>
              <a:rPr lang="en-US" i="1" dirty="0" smtClean="0"/>
              <a:t>of presentation.</a:t>
            </a:r>
            <a:endParaRPr lang="en-US" dirty="0" smtClean="0"/>
          </a:p>
          <a:p>
            <a:pPr marL="342900" indent="-342900">
              <a:lnSpc>
                <a:spcPct val="100000"/>
              </a:lnSpc>
              <a:spcAft>
                <a:spcPct val="5000"/>
              </a:spcAft>
              <a:buNone/>
            </a:pPr>
            <a:endParaRPr lang="en-US" sz="1200" b="1" dirty="0" smtClean="0">
              <a:solidFill>
                <a:srgbClr val="990000"/>
              </a:solidFill>
            </a:endParaRPr>
          </a:p>
          <a:p>
            <a:pPr marL="342900" indent="-342900">
              <a:lnSpc>
                <a:spcPct val="100000"/>
              </a:lnSpc>
              <a:spcAft>
                <a:spcPct val="5000"/>
              </a:spcAft>
              <a:buNone/>
            </a:pPr>
            <a:r>
              <a:rPr lang="en-US" sz="1200" b="1" dirty="0" smtClean="0">
                <a:solidFill>
                  <a:srgbClr val="990000"/>
                </a:solidFill>
              </a:rPr>
              <a:t>Western Union Public</a:t>
            </a:r>
            <a:r>
              <a:rPr lang="en-US" sz="1200" dirty="0" smtClean="0"/>
              <a:t> </a:t>
            </a:r>
          </a:p>
          <a:p>
            <a:pPr marL="231775" lvl="0" indent="-231775" algn="l" rtl="0" eaLnBrk="0" fontAlgn="base" hangingPunct="0">
              <a:lnSpc>
                <a:spcPct val="100000"/>
              </a:lnSpc>
              <a:spcBef>
                <a:spcPct val="30000"/>
              </a:spcBef>
              <a:spcAft>
                <a:spcPct val="0"/>
              </a:spcAft>
              <a:buFont typeface="Trebuchet MS" pitchFamily="34" charset="0"/>
              <a:buBlip>
                <a:blip r:embed="rId2"/>
              </a:buBlip>
            </a:pPr>
            <a:r>
              <a:rPr lang="en-US" sz="1200" dirty="0" smtClean="0">
                <a:solidFill>
                  <a:schemeClr val="tx1"/>
                </a:solidFill>
                <a:latin typeface="+mn-lt"/>
                <a:ea typeface="+mn-ea"/>
                <a:cs typeface="+mn-cs"/>
              </a:rPr>
              <a:t>Apply this classification to documents that contain content for which disclosure is intended outside of Western Union and would pose no risk to Western Union, its employees, its stockholders, its business partners, and/or its customers. (examples: brochures, forms, pricing promotions, annual reports)</a:t>
            </a:r>
          </a:p>
          <a:p>
            <a:pPr marL="231775" lvl="0" indent="-231775" algn="l" rtl="0" eaLnBrk="0" fontAlgn="base" hangingPunct="0">
              <a:lnSpc>
                <a:spcPct val="100000"/>
              </a:lnSpc>
              <a:spcBef>
                <a:spcPct val="30000"/>
              </a:spcBef>
              <a:spcAft>
                <a:spcPct val="0"/>
              </a:spcAft>
              <a:buFont typeface="Trebuchet MS" pitchFamily="34" charset="0"/>
              <a:buBlip>
                <a:blip r:embed="rId2"/>
              </a:buBlip>
            </a:pPr>
            <a:endParaRPr lang="en-US" sz="1200" dirty="0" smtClean="0">
              <a:solidFill>
                <a:schemeClr val="tx1"/>
              </a:solidFill>
              <a:latin typeface="+mn-lt"/>
              <a:ea typeface="+mn-ea"/>
              <a:cs typeface="+mn-cs"/>
            </a:endParaRPr>
          </a:p>
          <a:p>
            <a:pPr marL="342900" indent="-342900">
              <a:lnSpc>
                <a:spcPct val="100000"/>
              </a:lnSpc>
              <a:spcAft>
                <a:spcPct val="5000"/>
              </a:spcAft>
              <a:buNone/>
            </a:pPr>
            <a:r>
              <a:rPr lang="en-US" sz="1200" b="1" dirty="0" smtClean="0">
                <a:solidFill>
                  <a:srgbClr val="990000"/>
                </a:solidFill>
              </a:rPr>
              <a:t>Western Union Unrestricted Internal Use</a:t>
            </a:r>
          </a:p>
          <a:p>
            <a:pPr marL="231775" lvl="0" indent="-231775" algn="l" rtl="0" eaLnBrk="0" fontAlgn="base" hangingPunct="0">
              <a:lnSpc>
                <a:spcPct val="100000"/>
              </a:lnSpc>
              <a:spcBef>
                <a:spcPct val="30000"/>
              </a:spcBef>
              <a:spcAft>
                <a:spcPct val="0"/>
              </a:spcAft>
              <a:buFont typeface="Trebuchet MS" pitchFamily="34" charset="0"/>
              <a:buBlip>
                <a:blip r:embed="rId2"/>
              </a:buBlip>
            </a:pPr>
            <a:r>
              <a:rPr lang="en-US" sz="1200" kern="1200" dirty="0" smtClean="0">
                <a:solidFill>
                  <a:schemeClr val="tx1"/>
                </a:solidFill>
                <a:latin typeface="+mn-lt"/>
                <a:ea typeface="+mn-ea"/>
                <a:cs typeface="+mn-cs"/>
              </a:rPr>
              <a:t>Apply this classification to documents that contain content for which unauthorized disclosure represents a minimal risk to Western Union, its employees, its stockholders, its business partners, and/or its customers. (examples: internal program reviews, phone lists, corporate training materials)</a:t>
            </a:r>
          </a:p>
          <a:p>
            <a:pPr marL="231775" lvl="0" indent="-231775" algn="l" rtl="0" eaLnBrk="0" fontAlgn="base" hangingPunct="0">
              <a:lnSpc>
                <a:spcPct val="100000"/>
              </a:lnSpc>
              <a:spcBef>
                <a:spcPct val="30000"/>
              </a:spcBef>
              <a:spcAft>
                <a:spcPct val="0"/>
              </a:spcAft>
              <a:buFont typeface="Trebuchet MS" pitchFamily="34" charset="0"/>
              <a:buBlip>
                <a:blip r:embed="rId2"/>
              </a:buBlip>
            </a:pPr>
            <a:endParaRPr lang="en-US" sz="1200" kern="1200" dirty="0" smtClean="0">
              <a:solidFill>
                <a:schemeClr val="tx1"/>
              </a:solidFill>
              <a:latin typeface="+mn-lt"/>
              <a:ea typeface="+mn-ea"/>
              <a:cs typeface="+mn-cs"/>
            </a:endParaRPr>
          </a:p>
          <a:p>
            <a:pPr marL="342900" indent="-342900">
              <a:lnSpc>
                <a:spcPct val="100000"/>
              </a:lnSpc>
              <a:spcAft>
                <a:spcPct val="5000"/>
              </a:spcAft>
              <a:buNone/>
            </a:pPr>
            <a:r>
              <a:rPr lang="en-US" sz="1200" b="1" dirty="0" smtClean="0">
                <a:solidFill>
                  <a:srgbClr val="990000"/>
                </a:solidFill>
              </a:rPr>
              <a:t>Western Union Confidential</a:t>
            </a:r>
          </a:p>
          <a:p>
            <a:pPr marL="231775" lvl="0" indent="-231775" algn="l" rtl="0" eaLnBrk="0" fontAlgn="base" hangingPunct="0">
              <a:lnSpc>
                <a:spcPct val="100000"/>
              </a:lnSpc>
              <a:spcBef>
                <a:spcPct val="30000"/>
              </a:spcBef>
              <a:spcAft>
                <a:spcPct val="0"/>
              </a:spcAft>
              <a:buFont typeface="Trebuchet MS" pitchFamily="34" charset="0"/>
              <a:buBlip>
                <a:blip r:embed="rId2"/>
              </a:buBlip>
            </a:pPr>
            <a:r>
              <a:rPr lang="en-US" sz="1200" kern="1200" dirty="0" smtClean="0">
                <a:solidFill>
                  <a:schemeClr val="tx1"/>
                </a:solidFill>
                <a:latin typeface="+mn-lt"/>
                <a:ea typeface="+mn-ea"/>
                <a:cs typeface="+mn-cs"/>
              </a:rPr>
              <a:t>Apply this classification to documents that contain content for which unauthorized disclosure represents a moderate risk of damage to Western Union, its employees, its stockholders, its business partners, and/or its customers. (examples: financial reviews, un-launched marketing plans, new product/services plans)</a:t>
            </a:r>
          </a:p>
          <a:p>
            <a:pPr marL="231775" lvl="0" indent="-231775" algn="l" rtl="0" eaLnBrk="0" fontAlgn="base" hangingPunct="0">
              <a:lnSpc>
                <a:spcPct val="100000"/>
              </a:lnSpc>
              <a:spcBef>
                <a:spcPct val="30000"/>
              </a:spcBef>
              <a:spcAft>
                <a:spcPct val="0"/>
              </a:spcAft>
              <a:buFont typeface="Trebuchet MS" pitchFamily="34" charset="0"/>
              <a:buBlip>
                <a:blip r:embed="rId2"/>
              </a:buBlip>
            </a:pPr>
            <a:endParaRPr lang="en-US" sz="1200" kern="1200" dirty="0" smtClean="0">
              <a:solidFill>
                <a:schemeClr val="tx1"/>
              </a:solidFill>
              <a:latin typeface="+mn-lt"/>
              <a:ea typeface="+mn-ea"/>
              <a:cs typeface="+mn-cs"/>
            </a:endParaRPr>
          </a:p>
          <a:p>
            <a:pPr marL="342900" indent="-342900">
              <a:lnSpc>
                <a:spcPct val="100000"/>
              </a:lnSpc>
              <a:spcAft>
                <a:spcPct val="5000"/>
              </a:spcAft>
              <a:buNone/>
            </a:pPr>
            <a:r>
              <a:rPr lang="en-US" sz="1200" b="1" dirty="0" smtClean="0">
                <a:solidFill>
                  <a:srgbClr val="990000"/>
                </a:solidFill>
              </a:rPr>
              <a:t>Western Union Restricted</a:t>
            </a:r>
            <a:r>
              <a:rPr lang="en-US" sz="1200" b="1" dirty="0" smtClean="0"/>
              <a:t> </a:t>
            </a:r>
          </a:p>
          <a:p>
            <a:pPr marL="231775" lvl="0" indent="-231775" algn="l" rtl="0" eaLnBrk="0" fontAlgn="base" hangingPunct="0">
              <a:lnSpc>
                <a:spcPct val="100000"/>
              </a:lnSpc>
              <a:spcBef>
                <a:spcPct val="30000"/>
              </a:spcBef>
              <a:spcAft>
                <a:spcPct val="0"/>
              </a:spcAft>
              <a:buFont typeface="Trebuchet MS" pitchFamily="34" charset="0"/>
              <a:buBlip>
                <a:blip r:embed="rId2"/>
              </a:buBlip>
            </a:pPr>
            <a:r>
              <a:rPr lang="en-US" sz="1200" kern="1200" dirty="0" smtClean="0">
                <a:solidFill>
                  <a:schemeClr val="tx1"/>
                </a:solidFill>
                <a:latin typeface="+mn-lt"/>
                <a:ea typeface="+mn-ea"/>
                <a:cs typeface="+mn-cs"/>
              </a:rPr>
              <a:t>Apply this classification to documents that contain content having the greatest sensitivity for which unauthorized disclosure represents a severe risk of damage to Western Union, its employees, its stockholders, its business partners, and/or its customers. (examples: due diligence reviews, unreleased financials, board presentations)</a:t>
            </a:r>
          </a:p>
          <a:p>
            <a:pPr>
              <a:lnSpc>
                <a:spcPct val="100000"/>
              </a:lnSpc>
            </a:pPr>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8289" y="4406900"/>
            <a:ext cx="7605712"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8289" y="2906713"/>
            <a:ext cx="760571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76" y="228600"/>
            <a:ext cx="7608824" cy="681038"/>
          </a:xfrm>
        </p:spPr>
        <p:txBody>
          <a:bodyPr/>
          <a:lstStyle/>
          <a:p>
            <a:r>
              <a:rPr lang="en-US" dirty="0" smtClean="0"/>
              <a:t>Click to edit Master title style</a:t>
            </a:r>
            <a:endParaRPr lang="en-US" dirty="0"/>
          </a:p>
        </p:txBody>
      </p:sp>
      <p:sp>
        <p:nvSpPr>
          <p:cNvPr id="8" name="Text Placeholder 7"/>
          <p:cNvSpPr>
            <a:spLocks noGrp="1"/>
          </p:cNvSpPr>
          <p:nvPr>
            <p:ph type="body" sz="quarter" idx="11"/>
          </p:nvPr>
        </p:nvSpPr>
        <p:spPr>
          <a:xfrm>
            <a:off x="268288" y="1270000"/>
            <a:ext cx="4157662" cy="493871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7"/>
          <p:cNvSpPr>
            <a:spLocks noGrp="1"/>
          </p:cNvSpPr>
          <p:nvPr>
            <p:ph type="body" sz="quarter" idx="12"/>
          </p:nvPr>
        </p:nvSpPr>
        <p:spPr>
          <a:xfrm>
            <a:off x="4426721" y="1270000"/>
            <a:ext cx="4422004" cy="493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5176" y="228600"/>
            <a:ext cx="7608824" cy="681038"/>
          </a:xfrm>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61" name="Picture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auto">
          <a:xfrm>
            <a:off x="265176" y="226434"/>
            <a:ext cx="7608824" cy="6810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268288" y="1272567"/>
            <a:ext cx="8580438" cy="49361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42730" y="6678959"/>
            <a:ext cx="3704860" cy="200055"/>
          </a:xfrm>
          <a:prstGeom prst="rect">
            <a:avLst/>
          </a:prstGeom>
          <a:noFill/>
          <a:ln w="9525">
            <a:noFill/>
            <a:miter lim="800000"/>
            <a:headEnd/>
            <a:tailEnd/>
          </a:ln>
          <a:effectLst/>
        </p:spPr>
        <p:txBody>
          <a:bodyPr wrap="none" anchor="b">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700" kern="1200" dirty="0" smtClean="0">
                <a:solidFill>
                  <a:schemeClr val="bg2">
                    <a:lumMod val="50000"/>
                  </a:schemeClr>
                </a:solidFill>
                <a:latin typeface="Arial" pitchFamily="34" charset="0"/>
                <a:ea typeface="+mn-ea"/>
                <a:cs typeface="+mn-cs"/>
              </a:rPr>
              <a:t>Western Union Confidential | ©2011 Western Union Holdings, Inc. All Rights Reserved.</a:t>
            </a:r>
          </a:p>
        </p:txBody>
      </p:sp>
      <p:grpSp>
        <p:nvGrpSpPr>
          <p:cNvPr id="64" name="Group 63"/>
          <p:cNvGrpSpPr/>
          <p:nvPr/>
        </p:nvGrpSpPr>
        <p:grpSpPr>
          <a:xfrm>
            <a:off x="76911" y="6204246"/>
            <a:ext cx="8990178" cy="461477"/>
            <a:chOff x="76911" y="6204246"/>
            <a:chExt cx="8990178" cy="461477"/>
          </a:xfrm>
        </p:grpSpPr>
        <p:grpSp>
          <p:nvGrpSpPr>
            <p:cNvPr id="12" name="Group 11"/>
            <p:cNvGrpSpPr/>
            <p:nvPr userDrawn="1"/>
          </p:nvGrpSpPr>
          <p:grpSpPr>
            <a:xfrm>
              <a:off x="76911" y="6229888"/>
              <a:ext cx="8990178" cy="435835"/>
              <a:chOff x="136734" y="6255526"/>
              <a:chExt cx="8990178" cy="435835"/>
            </a:xfrm>
          </p:grpSpPr>
          <p:sp>
            <p:nvSpPr>
              <p:cNvPr id="9" name="Rectangle 8"/>
              <p:cNvSpPr/>
              <p:nvPr userDrawn="1"/>
            </p:nvSpPr>
            <p:spPr bwMode="auto">
              <a:xfrm>
                <a:off x="136734" y="6255526"/>
                <a:ext cx="119641" cy="435835"/>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pitchFamily="34" charset="0"/>
                </a:endParaRPr>
              </a:p>
            </p:txBody>
          </p:sp>
          <p:sp>
            <p:nvSpPr>
              <p:cNvPr id="10" name="Rectangle 9"/>
              <p:cNvSpPr/>
              <p:nvPr userDrawn="1"/>
            </p:nvSpPr>
            <p:spPr bwMode="auto">
              <a:xfrm>
                <a:off x="9007271" y="6255526"/>
                <a:ext cx="119641" cy="435835"/>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pitchFamily="34" charset="0"/>
                </a:endParaRPr>
              </a:p>
            </p:txBody>
          </p:sp>
          <p:sp>
            <p:nvSpPr>
              <p:cNvPr id="11" name="Rectangle 10"/>
              <p:cNvSpPr/>
              <p:nvPr userDrawn="1"/>
            </p:nvSpPr>
            <p:spPr bwMode="auto">
              <a:xfrm>
                <a:off x="247828" y="6405077"/>
                <a:ext cx="8802168" cy="136733"/>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kern="1200" cap="none" normalizeH="0" baseline="0" smtClean="0">
                  <a:ln>
                    <a:noFill/>
                  </a:ln>
                  <a:solidFill>
                    <a:srgbClr val="000000"/>
                  </a:solidFill>
                  <a:effectLst/>
                  <a:latin typeface="Arial" pitchFamily="34" charset="0"/>
                  <a:ea typeface="+mn-ea"/>
                  <a:cs typeface="+mn-cs"/>
                </a:endParaRPr>
              </a:p>
            </p:txBody>
          </p:sp>
        </p:grpSp>
        <p:grpSp>
          <p:nvGrpSpPr>
            <p:cNvPr id="37" name="Group 7"/>
            <p:cNvGrpSpPr>
              <a:grpSpLocks/>
            </p:cNvGrpSpPr>
            <p:nvPr userDrawn="1"/>
          </p:nvGrpSpPr>
          <p:grpSpPr bwMode="auto">
            <a:xfrm>
              <a:off x="4207298" y="6204246"/>
              <a:ext cx="387592" cy="430658"/>
              <a:chOff x="3792" y="1104"/>
              <a:chExt cx="1166" cy="1296"/>
            </a:xfrm>
          </p:grpSpPr>
          <p:sp>
            <p:nvSpPr>
              <p:cNvPr id="38" name="Oval 8"/>
              <p:cNvSpPr>
                <a:spLocks noChangeArrowheads="1"/>
              </p:cNvSpPr>
              <p:nvPr/>
            </p:nvSpPr>
            <p:spPr bwMode="auto">
              <a:xfrm>
                <a:off x="3981" y="2141"/>
                <a:ext cx="950" cy="259"/>
              </a:xfrm>
              <a:prstGeom prst="ellipse">
                <a:avLst/>
              </a:prstGeom>
              <a:gradFill rotWithShape="1">
                <a:gsLst>
                  <a:gs pos="0">
                    <a:srgbClr val="000000"/>
                  </a:gs>
                  <a:gs pos="100000">
                    <a:srgbClr val="000000">
                      <a:gamma/>
                      <a:shade val="46275"/>
                      <a:invGamma/>
                      <a:alpha val="0"/>
                    </a:srgbClr>
                  </a:gs>
                </a:gsLst>
                <a:path path="shape">
                  <a:fillToRect l="50000" t="50000" r="50000" b="50000"/>
                </a:path>
              </a:gradFill>
              <a:ln w="9525">
                <a:noFill/>
                <a:round/>
                <a:headEnd/>
                <a:tailEnd/>
              </a:ln>
              <a:effectLst/>
            </p:spPr>
            <p:txBody>
              <a:bodyPr wrap="none" anchor="ctr"/>
              <a:lstStyle/>
              <a:p>
                <a:endParaRPr lang="en-US"/>
              </a:p>
            </p:txBody>
          </p:sp>
          <p:sp>
            <p:nvSpPr>
              <p:cNvPr id="39" name="Oval 9"/>
              <p:cNvSpPr>
                <a:spLocks noChangeArrowheads="1"/>
              </p:cNvSpPr>
              <p:nvPr/>
            </p:nvSpPr>
            <p:spPr bwMode="auto">
              <a:xfrm>
                <a:off x="3922" y="1277"/>
                <a:ext cx="1036" cy="1037"/>
              </a:xfrm>
              <a:prstGeom prst="ellipse">
                <a:avLst/>
              </a:prstGeom>
              <a:gradFill rotWithShape="1">
                <a:gsLst>
                  <a:gs pos="0">
                    <a:schemeClr val="accent1">
                      <a:gamma/>
                      <a:shade val="46275"/>
                      <a:invGamma/>
                    </a:schemeClr>
                  </a:gs>
                  <a:gs pos="100000">
                    <a:schemeClr val="accent1"/>
                  </a:gs>
                </a:gsLst>
                <a:lin ang="5400000" scaled="1"/>
              </a:gradFill>
              <a:ln w="9525" algn="ctr">
                <a:noFill/>
                <a:round/>
                <a:headEnd/>
                <a:tailEnd/>
              </a:ln>
              <a:effectLst/>
            </p:spPr>
            <p:txBody>
              <a:bodyPr wrap="none" anchor="ctr"/>
              <a:lstStyle/>
              <a:p>
                <a:endParaRPr lang="en-US"/>
              </a:p>
            </p:txBody>
          </p:sp>
          <p:sp>
            <p:nvSpPr>
              <p:cNvPr id="40" name="Oval 10"/>
              <p:cNvSpPr>
                <a:spLocks noChangeArrowheads="1"/>
              </p:cNvSpPr>
              <p:nvPr/>
            </p:nvSpPr>
            <p:spPr bwMode="auto">
              <a:xfrm>
                <a:off x="3965" y="1271"/>
                <a:ext cx="950" cy="951"/>
              </a:xfrm>
              <a:prstGeom prst="ellipse">
                <a:avLst/>
              </a:prstGeom>
              <a:gradFill rotWithShape="1">
                <a:gsLst>
                  <a:gs pos="0">
                    <a:srgbClr val="FFFFFF">
                      <a:alpha val="39999"/>
                    </a:srgbClr>
                  </a:gs>
                  <a:gs pos="100000">
                    <a:srgbClr val="FFFFFF">
                      <a:gamma/>
                      <a:shade val="46275"/>
                      <a:invGamma/>
                      <a:alpha val="0"/>
                    </a:srgbClr>
                  </a:gs>
                </a:gsLst>
                <a:lin ang="5400000" scaled="1"/>
              </a:gradFill>
              <a:ln w="9525">
                <a:noFill/>
                <a:round/>
                <a:headEnd/>
                <a:tailEnd/>
              </a:ln>
              <a:effectLst/>
            </p:spPr>
            <p:txBody>
              <a:bodyPr wrap="none" anchor="ctr"/>
              <a:lstStyle/>
              <a:p>
                <a:endParaRPr lang="en-US"/>
              </a:p>
            </p:txBody>
          </p:sp>
          <p:sp>
            <p:nvSpPr>
              <p:cNvPr id="41" name="Oval 11"/>
              <p:cNvSpPr>
                <a:spLocks noChangeArrowheads="1"/>
              </p:cNvSpPr>
              <p:nvPr/>
            </p:nvSpPr>
            <p:spPr bwMode="auto">
              <a:xfrm>
                <a:off x="3792" y="1104"/>
                <a:ext cx="1080" cy="1080"/>
              </a:xfrm>
              <a:prstGeom prst="ellipse">
                <a:avLst/>
              </a:prstGeom>
              <a:gradFill rotWithShape="1">
                <a:gsLst>
                  <a:gs pos="0">
                    <a:srgbClr val="FFFFFF">
                      <a:alpha val="80000"/>
                    </a:srgbClr>
                  </a:gs>
                  <a:gs pos="100000">
                    <a:srgbClr val="FFFFFF">
                      <a:gamma/>
                      <a:shade val="46275"/>
                      <a:invGamma/>
                      <a:alpha val="0"/>
                    </a:srgbClr>
                  </a:gs>
                </a:gsLst>
                <a:path path="shape">
                  <a:fillToRect l="50000" t="50000" r="50000" b="50000"/>
                </a:path>
              </a:gradFill>
              <a:ln w="9525">
                <a:noFill/>
                <a:round/>
                <a:headEnd/>
                <a:tailEnd/>
              </a:ln>
              <a:effectLst/>
            </p:spPr>
            <p:txBody>
              <a:bodyPr wrap="none" anchor="ctr"/>
              <a:lstStyle/>
              <a:p>
                <a:endParaRPr lang="en-US"/>
              </a:p>
            </p:txBody>
          </p:sp>
          <p:sp>
            <p:nvSpPr>
              <p:cNvPr id="42" name="Oval 12"/>
              <p:cNvSpPr>
                <a:spLocks noChangeArrowheads="1"/>
              </p:cNvSpPr>
              <p:nvPr/>
            </p:nvSpPr>
            <p:spPr bwMode="auto">
              <a:xfrm>
                <a:off x="4051" y="1320"/>
                <a:ext cx="432" cy="432"/>
              </a:xfrm>
              <a:prstGeom prst="ellipse">
                <a:avLst/>
              </a:prstGeom>
              <a:gradFill rotWithShape="1">
                <a:gsLst>
                  <a:gs pos="0">
                    <a:srgbClr val="FFFFFF"/>
                  </a:gs>
                  <a:gs pos="100000">
                    <a:srgbClr val="FFFFFF">
                      <a:gamma/>
                      <a:shade val="46275"/>
                      <a:invGamma/>
                      <a:alpha val="0"/>
                    </a:srgbClr>
                  </a:gs>
                </a:gsLst>
                <a:path path="shape">
                  <a:fillToRect l="50000" t="50000" r="50000" b="50000"/>
                </a:path>
              </a:gradFill>
              <a:ln w="9525">
                <a:noFill/>
                <a:round/>
                <a:headEnd/>
                <a:tailEnd/>
              </a:ln>
              <a:effectLst/>
            </p:spPr>
            <p:txBody>
              <a:bodyPr wrap="none" anchor="ctr"/>
              <a:lstStyle/>
              <a:p>
                <a:endParaRPr lang="en-US"/>
              </a:p>
            </p:txBody>
          </p:sp>
        </p:grpSp>
      </p:grpSp>
    </p:spTree>
  </p:cSld>
  <p:clrMap bg1="lt1" tx1="dk1" bg2="lt2" tx2="dk2" accent1="accent1" accent2="accent2" accent3="accent3" accent4="accent4" accent5="accent5" accent6="accent6" hlink="hlink" folHlink="folHlink"/>
  <p:sldLayoutIdLst>
    <p:sldLayoutId id="2147483686" r:id="rId1"/>
    <p:sldLayoutId id="2147483675" r:id="rId2"/>
    <p:sldLayoutId id="2147483687" r:id="rId3"/>
    <p:sldLayoutId id="2147483690" r:id="rId4"/>
    <p:sldLayoutId id="2147483689" r:id="rId5"/>
    <p:sldLayoutId id="2147483676" r:id="rId6"/>
    <p:sldLayoutId id="2147483677" r:id="rId7"/>
    <p:sldLayoutId id="2147483679" r:id="rId8"/>
    <p:sldLayoutId id="2147483680" r:id="rId9"/>
  </p:sldLayoutIdLst>
  <p:transition spd="med">
    <p:fade/>
  </p:transition>
  <p:timing>
    <p:tnLst>
      <p:par>
        <p:cTn id="1" dur="indefinite" restart="never" nodeType="tmRoot"/>
      </p:par>
    </p:tnLst>
  </p:timing>
  <p:hf hdr="0" dt="0"/>
  <p:txStyles>
    <p:titleStyle>
      <a:lvl1pPr algn="l" rtl="0" eaLnBrk="0" fontAlgn="base" hangingPunct="0">
        <a:lnSpc>
          <a:spcPct val="85000"/>
        </a:lnSpc>
        <a:spcBef>
          <a:spcPct val="30000"/>
        </a:spcBef>
        <a:spcAft>
          <a:spcPct val="0"/>
        </a:spcAft>
        <a:defRPr lang="en-US" sz="2000" b="1" dirty="0" smtClean="0">
          <a:solidFill>
            <a:schemeClr val="tx1"/>
          </a:solidFill>
          <a:latin typeface="+mj-lt"/>
          <a:ea typeface="+mj-ea"/>
          <a:cs typeface="+mj-cs"/>
        </a:defRPr>
      </a:lvl1pPr>
      <a:lvl2pPr algn="l" rtl="0" eaLnBrk="0" fontAlgn="base" hangingPunct="0">
        <a:lnSpc>
          <a:spcPct val="85000"/>
        </a:lnSpc>
        <a:spcBef>
          <a:spcPct val="30000"/>
        </a:spcBef>
        <a:spcAft>
          <a:spcPct val="0"/>
        </a:spcAft>
        <a:defRPr sz="2800">
          <a:solidFill>
            <a:schemeClr val="tx1"/>
          </a:solidFill>
          <a:latin typeface="Arial" pitchFamily="34" charset="0"/>
        </a:defRPr>
      </a:lvl2pPr>
      <a:lvl3pPr algn="l" rtl="0" eaLnBrk="0" fontAlgn="base" hangingPunct="0">
        <a:lnSpc>
          <a:spcPct val="85000"/>
        </a:lnSpc>
        <a:spcBef>
          <a:spcPct val="30000"/>
        </a:spcBef>
        <a:spcAft>
          <a:spcPct val="0"/>
        </a:spcAft>
        <a:defRPr sz="2800">
          <a:solidFill>
            <a:schemeClr val="tx1"/>
          </a:solidFill>
          <a:latin typeface="Arial" pitchFamily="34" charset="0"/>
        </a:defRPr>
      </a:lvl3pPr>
      <a:lvl4pPr algn="l" rtl="0" eaLnBrk="0" fontAlgn="base" hangingPunct="0">
        <a:lnSpc>
          <a:spcPct val="85000"/>
        </a:lnSpc>
        <a:spcBef>
          <a:spcPct val="30000"/>
        </a:spcBef>
        <a:spcAft>
          <a:spcPct val="0"/>
        </a:spcAft>
        <a:defRPr sz="2800">
          <a:solidFill>
            <a:schemeClr val="tx1"/>
          </a:solidFill>
          <a:latin typeface="Arial" pitchFamily="34" charset="0"/>
        </a:defRPr>
      </a:lvl4pPr>
      <a:lvl5pPr algn="l" rtl="0" eaLnBrk="0" fontAlgn="base" hangingPunct="0">
        <a:lnSpc>
          <a:spcPct val="85000"/>
        </a:lnSpc>
        <a:spcBef>
          <a:spcPct val="30000"/>
        </a:spcBef>
        <a:spcAft>
          <a:spcPct val="0"/>
        </a:spcAft>
        <a:defRPr sz="2800">
          <a:solidFill>
            <a:schemeClr val="tx1"/>
          </a:solidFill>
          <a:latin typeface="Arial" pitchFamily="34" charset="0"/>
        </a:defRPr>
      </a:lvl5pPr>
      <a:lvl6pPr marL="457200" algn="l" rtl="0" fontAlgn="base">
        <a:lnSpc>
          <a:spcPct val="85000"/>
        </a:lnSpc>
        <a:spcBef>
          <a:spcPct val="30000"/>
        </a:spcBef>
        <a:spcAft>
          <a:spcPct val="0"/>
        </a:spcAft>
        <a:defRPr sz="2800">
          <a:solidFill>
            <a:schemeClr val="bg1"/>
          </a:solidFill>
          <a:latin typeface="Arial" pitchFamily="34" charset="0"/>
        </a:defRPr>
      </a:lvl6pPr>
      <a:lvl7pPr marL="914400" algn="l" rtl="0" fontAlgn="base">
        <a:lnSpc>
          <a:spcPct val="85000"/>
        </a:lnSpc>
        <a:spcBef>
          <a:spcPct val="30000"/>
        </a:spcBef>
        <a:spcAft>
          <a:spcPct val="0"/>
        </a:spcAft>
        <a:defRPr sz="2800">
          <a:solidFill>
            <a:schemeClr val="bg1"/>
          </a:solidFill>
          <a:latin typeface="Arial" pitchFamily="34" charset="0"/>
        </a:defRPr>
      </a:lvl7pPr>
      <a:lvl8pPr marL="1371600" algn="l" rtl="0" fontAlgn="base">
        <a:lnSpc>
          <a:spcPct val="85000"/>
        </a:lnSpc>
        <a:spcBef>
          <a:spcPct val="30000"/>
        </a:spcBef>
        <a:spcAft>
          <a:spcPct val="0"/>
        </a:spcAft>
        <a:defRPr sz="2800">
          <a:solidFill>
            <a:schemeClr val="bg1"/>
          </a:solidFill>
          <a:latin typeface="Arial" pitchFamily="34" charset="0"/>
        </a:defRPr>
      </a:lvl8pPr>
      <a:lvl9pPr marL="1828800" algn="l" rtl="0" fontAlgn="base">
        <a:lnSpc>
          <a:spcPct val="85000"/>
        </a:lnSpc>
        <a:spcBef>
          <a:spcPct val="30000"/>
        </a:spcBef>
        <a:spcAft>
          <a:spcPct val="0"/>
        </a:spcAft>
        <a:defRPr sz="2800">
          <a:solidFill>
            <a:schemeClr val="bg1"/>
          </a:solidFill>
          <a:latin typeface="Arial" pitchFamily="34" charset="0"/>
        </a:defRPr>
      </a:lvl9pPr>
    </p:titleStyle>
    <p:bodyStyle>
      <a:lvl1pPr marL="231775" indent="-231775" algn="l" rtl="0" eaLnBrk="0" fontAlgn="base" hangingPunct="0">
        <a:lnSpc>
          <a:spcPct val="100000"/>
        </a:lnSpc>
        <a:spcBef>
          <a:spcPct val="30000"/>
        </a:spcBef>
        <a:spcAft>
          <a:spcPct val="0"/>
        </a:spcAft>
        <a:buFont typeface="Trebuchet MS" pitchFamily="34" charset="0"/>
        <a:buBlip>
          <a:blip r:embed="rId12"/>
        </a:buBlip>
        <a:defRPr sz="2000">
          <a:solidFill>
            <a:schemeClr val="tx1"/>
          </a:solidFill>
          <a:latin typeface="+mn-lt"/>
          <a:ea typeface="+mn-ea"/>
          <a:cs typeface="+mn-cs"/>
        </a:defRPr>
      </a:lvl1pPr>
      <a:lvl2pPr marL="631825" indent="-285750" algn="l" rtl="0" eaLnBrk="0" fontAlgn="base" hangingPunct="0">
        <a:lnSpc>
          <a:spcPct val="100000"/>
        </a:lnSpc>
        <a:spcBef>
          <a:spcPct val="30000"/>
        </a:spcBef>
        <a:spcAft>
          <a:spcPct val="0"/>
        </a:spcAft>
        <a:buBlip>
          <a:blip r:embed="rId13"/>
        </a:buBlip>
        <a:defRPr sz="2000">
          <a:solidFill>
            <a:schemeClr val="tx1"/>
          </a:solidFill>
          <a:latin typeface="+mn-lt"/>
        </a:defRPr>
      </a:lvl2pPr>
      <a:lvl3pPr marL="974725" indent="-228600" algn="l" rtl="0" eaLnBrk="0" fontAlgn="base" hangingPunct="0">
        <a:lnSpc>
          <a:spcPct val="100000"/>
        </a:lnSpc>
        <a:spcBef>
          <a:spcPct val="30000"/>
        </a:spcBef>
        <a:spcAft>
          <a:spcPct val="0"/>
        </a:spcAft>
        <a:buFont typeface="Trebuchet MS" pitchFamily="34" charset="0"/>
        <a:buBlip>
          <a:blip r:embed="rId12"/>
        </a:buBlip>
        <a:defRPr sz="1800">
          <a:solidFill>
            <a:schemeClr val="tx1"/>
          </a:solidFill>
          <a:latin typeface="+mn-lt"/>
        </a:defRPr>
      </a:lvl3pPr>
      <a:lvl4pPr marL="1317625" indent="-228600" algn="l" rtl="0" eaLnBrk="0" fontAlgn="base" hangingPunct="0">
        <a:lnSpc>
          <a:spcPct val="100000"/>
        </a:lnSpc>
        <a:spcBef>
          <a:spcPct val="30000"/>
        </a:spcBef>
        <a:spcAft>
          <a:spcPct val="0"/>
        </a:spcAft>
        <a:buBlip>
          <a:blip r:embed="rId13"/>
        </a:buBlip>
        <a:defRPr sz="1800">
          <a:solidFill>
            <a:schemeClr val="tx1"/>
          </a:solidFill>
          <a:latin typeface="+mn-lt"/>
        </a:defRPr>
      </a:lvl4pPr>
      <a:lvl5pPr marL="1660525" indent="-228600" algn="l" rtl="0" eaLnBrk="0" fontAlgn="base" hangingPunct="0">
        <a:lnSpc>
          <a:spcPct val="100000"/>
        </a:lnSpc>
        <a:spcBef>
          <a:spcPct val="30000"/>
        </a:spcBef>
        <a:spcAft>
          <a:spcPct val="0"/>
        </a:spcAft>
        <a:buFont typeface="Trebuchet MS" pitchFamily="34" charset="0"/>
        <a:buBlip>
          <a:blip r:embed="rId12"/>
        </a:buBlip>
        <a:defRPr sz="1600">
          <a:solidFill>
            <a:schemeClr val="tx1"/>
          </a:solidFill>
          <a:latin typeface="+mn-lt"/>
        </a:defRPr>
      </a:lvl5pPr>
      <a:lvl6pPr marL="21177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6pPr>
      <a:lvl7pPr marL="25749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7pPr>
      <a:lvl8pPr marL="30321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8pPr>
      <a:lvl9pPr marL="34893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8287" y="3420000"/>
            <a:ext cx="8562203" cy="551747"/>
          </a:xfrm>
        </p:spPr>
        <p:txBody>
          <a:bodyPr/>
          <a:lstStyle/>
          <a:p>
            <a:r>
              <a:rPr lang="en-US" dirty="0" smtClean="0"/>
              <a:t>Risk Vendor Training</a:t>
            </a:r>
            <a:endParaRPr lang="en-US" dirty="0"/>
          </a:p>
        </p:txBody>
      </p:sp>
      <p:sp>
        <p:nvSpPr>
          <p:cNvPr id="6" name="Subtitle 5"/>
          <p:cNvSpPr>
            <a:spLocks noGrp="1"/>
          </p:cNvSpPr>
          <p:nvPr>
            <p:ph type="subTitle" idx="1"/>
          </p:nvPr>
        </p:nvSpPr>
        <p:spPr/>
        <p:txBody>
          <a:bodyPr/>
          <a:lstStyle/>
          <a:p>
            <a:r>
              <a:rPr lang="en-US" dirty="0" smtClean="0"/>
              <a:t>2013</a:t>
            </a:r>
            <a:endParaRPr lang="en-US" dirty="0"/>
          </a:p>
        </p:txBody>
      </p:sp>
    </p:spTree>
    <p:extLst>
      <p:ext uri="{BB962C8B-B14F-4D97-AF65-F5344CB8AC3E}">
        <p14:creationId xmlns:p14="http://schemas.microsoft.com/office/powerpoint/2010/main" val="133907006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Vendor Connectivity</a:t>
            </a:r>
            <a:endParaRPr lang="en-US" dirty="0"/>
          </a:p>
        </p:txBody>
      </p:sp>
      <p:sp>
        <p:nvSpPr>
          <p:cNvPr id="4" name="TextBox 3"/>
          <p:cNvSpPr txBox="1"/>
          <p:nvPr/>
        </p:nvSpPr>
        <p:spPr>
          <a:xfrm>
            <a:off x="201706" y="5392694"/>
            <a:ext cx="8727141" cy="584775"/>
          </a:xfrm>
          <a:prstGeom prst="rect">
            <a:avLst/>
          </a:prstGeom>
          <a:noFill/>
        </p:spPr>
        <p:txBody>
          <a:bodyPr wrap="square" rtlCol="0">
            <a:spAutoFit/>
          </a:bodyPr>
          <a:lstStyle/>
          <a:p>
            <a:r>
              <a:rPr lang="en-US" sz="1600" dirty="0" smtClean="0"/>
              <a:t>In the existing environment, most of the 3</a:t>
            </a:r>
            <a:r>
              <a:rPr lang="en-US" sz="1600" baseline="30000" dirty="0" smtClean="0"/>
              <a:t>rd</a:t>
            </a:r>
            <a:r>
              <a:rPr lang="en-US" sz="1600" dirty="0" smtClean="0"/>
              <a:t> party service providers leveraged by WU.com are initiated through the </a:t>
            </a:r>
            <a:r>
              <a:rPr lang="en-US" sz="1600" dirty="0" err="1" smtClean="0"/>
              <a:t>Accertify</a:t>
            </a:r>
            <a:r>
              <a:rPr lang="en-US" sz="1600" dirty="0" smtClean="0"/>
              <a:t> gateway.</a:t>
            </a:r>
            <a:endParaRPr lang="en-US" sz="1600" dirty="0" smtClean="0"/>
          </a:p>
        </p:txBody>
      </p:sp>
      <p:graphicFrame>
        <p:nvGraphicFramePr>
          <p:cNvPr id="5" name="Diagram 4"/>
          <p:cNvGraphicFramePr/>
          <p:nvPr>
            <p:extLst>
              <p:ext uri="{D42A27DB-BD31-4B8C-83A1-F6EECF244321}">
                <p14:modId xmlns:p14="http://schemas.microsoft.com/office/powerpoint/2010/main" val="712637063"/>
              </p:ext>
            </p:extLst>
          </p:nvPr>
        </p:nvGraphicFramePr>
        <p:xfrm>
          <a:off x="1358400" y="1209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6565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Consumer Verification</a:t>
            </a:r>
            <a:endParaRPr lang="en-US" dirty="0"/>
          </a:p>
        </p:txBody>
      </p:sp>
      <p:sp>
        <p:nvSpPr>
          <p:cNvPr id="4" name="TextBox 3"/>
          <p:cNvSpPr txBox="1"/>
          <p:nvPr/>
        </p:nvSpPr>
        <p:spPr>
          <a:xfrm>
            <a:off x="201706" y="5896694"/>
            <a:ext cx="8727141" cy="338554"/>
          </a:xfrm>
          <a:prstGeom prst="rect">
            <a:avLst/>
          </a:prstGeom>
          <a:noFill/>
        </p:spPr>
        <p:txBody>
          <a:bodyPr wrap="square" rtlCol="0">
            <a:spAutoFit/>
          </a:bodyPr>
          <a:lstStyle/>
          <a:p>
            <a:r>
              <a:rPr lang="en-US" sz="1600" dirty="0" smtClean="0"/>
              <a:t>US consumer verification is driven off the ability to tie a consumer to their phone number.</a:t>
            </a:r>
            <a:endParaRPr lang="en-US" sz="1600" dirty="0" smtClean="0"/>
          </a:p>
        </p:txBody>
      </p:sp>
      <p:graphicFrame>
        <p:nvGraphicFramePr>
          <p:cNvPr id="3" name="Diagram 2"/>
          <p:cNvGraphicFramePr/>
          <p:nvPr>
            <p:extLst>
              <p:ext uri="{D42A27DB-BD31-4B8C-83A1-F6EECF244321}">
                <p14:modId xmlns:p14="http://schemas.microsoft.com/office/powerpoint/2010/main" val="1237801024"/>
              </p:ext>
            </p:extLst>
          </p:nvPr>
        </p:nvGraphicFramePr>
        <p:xfrm>
          <a:off x="998400" y="1224000"/>
          <a:ext cx="6792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65508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 Consumer Verification</a:t>
            </a:r>
            <a:endParaRPr lang="en-US" dirty="0"/>
          </a:p>
        </p:txBody>
      </p:sp>
      <p:sp>
        <p:nvSpPr>
          <p:cNvPr id="4" name="TextBox 3"/>
          <p:cNvSpPr txBox="1"/>
          <p:nvPr/>
        </p:nvSpPr>
        <p:spPr>
          <a:xfrm>
            <a:off x="201706" y="5392694"/>
            <a:ext cx="8727141" cy="584775"/>
          </a:xfrm>
          <a:prstGeom prst="rect">
            <a:avLst/>
          </a:prstGeom>
          <a:noFill/>
        </p:spPr>
        <p:txBody>
          <a:bodyPr wrap="square" rtlCol="0">
            <a:spAutoFit/>
          </a:bodyPr>
          <a:lstStyle/>
          <a:p>
            <a:r>
              <a:rPr lang="en-US" sz="1600" dirty="0" smtClean="0"/>
              <a:t>AU regulatory preference is to have up front consumer verification.  Veda is used within the registration process to verify a consumer’s details.</a:t>
            </a:r>
            <a:endParaRPr lang="en-US" sz="1600" dirty="0" smtClean="0"/>
          </a:p>
        </p:txBody>
      </p:sp>
      <p:graphicFrame>
        <p:nvGraphicFramePr>
          <p:cNvPr id="5" name="Diagram 4"/>
          <p:cNvGraphicFramePr/>
          <p:nvPr>
            <p:extLst>
              <p:ext uri="{D42A27DB-BD31-4B8C-83A1-F6EECF244321}">
                <p14:modId xmlns:p14="http://schemas.microsoft.com/office/powerpoint/2010/main" val="17051019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10258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Document Scanning</a:t>
            </a:r>
            <a:endParaRPr lang="en-US" dirty="0"/>
          </a:p>
        </p:txBody>
      </p:sp>
      <p:sp>
        <p:nvSpPr>
          <p:cNvPr id="4" name="TextBox 3"/>
          <p:cNvSpPr txBox="1"/>
          <p:nvPr/>
        </p:nvSpPr>
        <p:spPr>
          <a:xfrm>
            <a:off x="201706" y="5392694"/>
            <a:ext cx="8727141" cy="584775"/>
          </a:xfrm>
          <a:prstGeom prst="rect">
            <a:avLst/>
          </a:prstGeom>
          <a:noFill/>
        </p:spPr>
        <p:txBody>
          <a:bodyPr wrap="square" rtlCol="0">
            <a:spAutoFit/>
          </a:bodyPr>
          <a:lstStyle/>
          <a:p>
            <a:r>
              <a:rPr lang="en-US" sz="1600" dirty="0" smtClean="0"/>
              <a:t>Document verification enables a consumer to upload a scanned image of their Driving License, Passport, or ID Card for authentication purposes.</a:t>
            </a:r>
            <a:endParaRPr lang="en-US" sz="1600" dirty="0" smtClean="0"/>
          </a:p>
        </p:txBody>
      </p:sp>
      <p:graphicFrame>
        <p:nvGraphicFramePr>
          <p:cNvPr id="3" name="Diagram 2"/>
          <p:cNvGraphicFramePr/>
          <p:nvPr>
            <p:extLst>
              <p:ext uri="{D42A27DB-BD31-4B8C-83A1-F6EECF244321}">
                <p14:modId xmlns:p14="http://schemas.microsoft.com/office/powerpoint/2010/main" val="121234801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202329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UK Consumer Verification</a:t>
            </a:r>
            <a:endParaRPr lang="en-US" dirty="0"/>
          </a:p>
        </p:txBody>
      </p:sp>
      <p:sp>
        <p:nvSpPr>
          <p:cNvPr id="4" name="TextBox 3"/>
          <p:cNvSpPr txBox="1"/>
          <p:nvPr/>
        </p:nvSpPr>
        <p:spPr>
          <a:xfrm>
            <a:off x="201706" y="5392694"/>
            <a:ext cx="8727141" cy="584775"/>
          </a:xfrm>
          <a:prstGeom prst="rect">
            <a:avLst/>
          </a:prstGeom>
          <a:noFill/>
        </p:spPr>
        <p:txBody>
          <a:bodyPr wrap="square" rtlCol="0">
            <a:spAutoFit/>
          </a:bodyPr>
          <a:lstStyle/>
          <a:p>
            <a:r>
              <a:rPr lang="en-US" sz="1600" dirty="0" smtClean="0"/>
              <a:t>We have the ability to determine consumer matching on Name and Postal address against multiple sources.</a:t>
            </a:r>
            <a:endParaRPr lang="en-US" sz="1600" dirty="0" smtClean="0"/>
          </a:p>
        </p:txBody>
      </p:sp>
      <p:graphicFrame>
        <p:nvGraphicFramePr>
          <p:cNvPr id="6" name="Diagram 5"/>
          <p:cNvGraphicFramePr/>
          <p:nvPr>
            <p:extLst>
              <p:ext uri="{D42A27DB-BD31-4B8C-83A1-F6EECF244321}">
                <p14:modId xmlns:p14="http://schemas.microsoft.com/office/powerpoint/2010/main" val="4238563581"/>
              </p:ext>
            </p:extLst>
          </p:nvPr>
        </p:nvGraphicFramePr>
        <p:xfrm>
          <a:off x="1351200" y="1267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560447"/>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Presentation Title Goes Here&amp;quot;&quot;/&gt;&lt;property id=&quot;20307&quot; value=&quot;256&quot;/&gt;&lt;/object&gt;&lt;object type=&quot;3&quot; unique_id=&quot;10004&quot;&gt;&lt;property id=&quot;20148&quot; value=&quot;5&quot;/&gt;&lt;property id=&quot;20300&quot; value=&quot;Slide 2 - &amp;quot;Color Palette &amp;quot;&quot;/&gt;&lt;property id=&quot;20307&quot; value=&quot;257&quot;/&gt;&lt;/object&gt;&lt;object type=&quot;3&quot; unique_id=&quot;10005&quot;&gt;&lt;property id=&quot;20148&quot; value=&quot;5&quot;/&gt;&lt;property id=&quot;20300&quot; value=&quot;Slide 3 - &amp;quot;Text Slide with Bullets | Title Placeholder&amp;quot;&quot;/&gt;&lt;property id=&quot;20307&quot; value=&quot;261&quot;/&gt;&lt;/object&gt;&lt;object type=&quot;3&quot; unique_id=&quot;10006&quot;&gt;&lt;property id=&quot;20148&quot; value=&quot;5&quot;/&gt;&lt;property id=&quot;20300&quot; value=&quot;Slide 4 - &amp;quot;Non-Sales Presentation Final Page&amp;#x0D;&amp;#x0A;Delete this final page, if this is a Sales Presentation&amp;quot;&quot;/&gt;&lt;property id=&quot;20307&quot; value=&quot;262&quot;/&gt;&lt;/object&gt;&lt;object type=&quot;3&quot; unique_id=&quot;10008&quot;&gt;&lt;property id=&quot;20148&quot; value=&quot;5&quot;/&gt;&lt;property id=&quot;20300&quot; value=&quot;Slide 6 - &amp;quot;Document Classifications&amp;quot;&quot;/&gt;&lt;property id=&quot;20307&quot; value=&quot;266&quot;/&gt;&lt;/object&gt;&lt;object type=&quot;3&quot; unique_id=&quot;10041&quot;&gt;&lt;property id=&quot;20148&quot; value=&quot;5&quot;/&gt;&lt;property id=&quot;20300&quot; value=&quot;Slide 5 - &amp;quot;Sales Presentation Final Page&amp;#x0D;&amp;#x0A;Delete this final page, if this is not a Sales Presentation&amp;quot;&quot;/&gt;&lt;property id=&quot;20307&quot; value=&quot;267&quot;/&gt;&lt;/object&gt;&lt;/object&gt;&lt;object type=&quot;8&quot; unique_id=&quot;10016&quot;&gt;&lt;/object&gt;&lt;/object&gt;&lt;/database&gt;"/>
  <p:tag name="SECTOMILLISECCONVERTED" val="1"/>
</p:tagLst>
</file>

<file path=ppt/theme/theme1.xml><?xml version="1.0" encoding="utf-8"?>
<a:theme xmlns:a="http://schemas.openxmlformats.org/drawingml/2006/main" name="WUS17108">
  <a:themeElements>
    <a:clrScheme name="Custom 78">
      <a:dk1>
        <a:srgbClr val="000000"/>
      </a:dk1>
      <a:lt1>
        <a:srgbClr val="FFFFFF"/>
      </a:lt1>
      <a:dk2>
        <a:srgbClr val="FFCC00"/>
      </a:dk2>
      <a:lt2>
        <a:srgbClr val="969696"/>
      </a:lt2>
      <a:accent1>
        <a:srgbClr val="FFCC00"/>
      </a:accent1>
      <a:accent2>
        <a:srgbClr val="580000"/>
      </a:accent2>
      <a:accent3>
        <a:srgbClr val="024D72"/>
      </a:accent3>
      <a:accent4>
        <a:srgbClr val="162D5A"/>
      </a:accent4>
      <a:accent5>
        <a:srgbClr val="000000"/>
      </a:accent5>
      <a:accent6>
        <a:srgbClr val="162D5A"/>
      </a:accent6>
      <a:hlink>
        <a:srgbClr val="323E08"/>
      </a:hlink>
      <a:folHlink>
        <a:srgbClr val="B00000"/>
      </a:folHlink>
    </a:clrScheme>
    <a:fontScheme name="WUS171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lnDef>
    <a:txDef>
      <a:spPr>
        <a:noFill/>
      </a:spPr>
      <a:bodyPr wrap="square" rtlCol="0">
        <a:spAutoFit/>
      </a:bodyPr>
      <a:lstStyle>
        <a:defPPr>
          <a:defRPr sz="2200" dirty="0" err="1" smtClean="0"/>
        </a:defPPr>
      </a:lstStyle>
    </a:txDef>
  </a:objectDefaults>
  <a:extraClrSchemeLst>
    <a:extraClrScheme>
      <a:clrScheme name="WUS17108 1">
        <a:dk1>
          <a:srgbClr val="000000"/>
        </a:dk1>
        <a:lt1>
          <a:srgbClr val="FFFFFF"/>
        </a:lt1>
        <a:dk2>
          <a:srgbClr val="D7CA1B"/>
        </a:dk2>
        <a:lt2>
          <a:srgbClr val="333333"/>
        </a:lt2>
        <a:accent1>
          <a:srgbClr val="F9E91A"/>
        </a:accent1>
        <a:accent2>
          <a:srgbClr val="F4C106"/>
        </a:accent2>
        <a:accent3>
          <a:srgbClr val="FFFFFF"/>
        </a:accent3>
        <a:accent4>
          <a:srgbClr val="000000"/>
        </a:accent4>
        <a:accent5>
          <a:srgbClr val="FBF2AB"/>
        </a:accent5>
        <a:accent6>
          <a:srgbClr val="DDAF05"/>
        </a:accent6>
        <a:hlink>
          <a:srgbClr val="808080"/>
        </a:hlink>
        <a:folHlink>
          <a:srgbClr val="FFFC88"/>
        </a:folHlink>
      </a:clrScheme>
      <a:clrMap bg1="lt1" tx1="dk1" bg2="lt2" tx2="dk2" accent1="accent1" accent2="accent2" accent3="accent3" accent4="accent4" accent5="accent5" accent6="accent6" hlink="hlink" folHlink="folHlink"/>
    </a:extraClrScheme>
    <a:extraClrScheme>
      <a:clrScheme name="WUS17108 2">
        <a:dk1>
          <a:srgbClr val="000000"/>
        </a:dk1>
        <a:lt1>
          <a:srgbClr val="FFFFFF"/>
        </a:lt1>
        <a:dk2>
          <a:srgbClr val="999900"/>
        </a:dk2>
        <a:lt2>
          <a:srgbClr val="969696"/>
        </a:lt2>
        <a:accent1>
          <a:srgbClr val="FFE41D"/>
        </a:accent1>
        <a:accent2>
          <a:srgbClr val="FF9900"/>
        </a:accent2>
        <a:accent3>
          <a:srgbClr val="FFFFFF"/>
        </a:accent3>
        <a:accent4>
          <a:srgbClr val="000000"/>
        </a:accent4>
        <a:accent5>
          <a:srgbClr val="FFEFAB"/>
        </a:accent5>
        <a:accent6>
          <a:srgbClr val="E78A00"/>
        </a:accent6>
        <a:hlink>
          <a:srgbClr val="993300"/>
        </a:hlink>
        <a:folHlink>
          <a:srgbClr val="435701"/>
        </a:folHlink>
      </a:clrScheme>
      <a:clrMap bg1="lt1" tx1="dk1" bg2="lt2" tx2="dk2" accent1="accent1" accent2="accent2" accent3="accent3" accent4="accent4" accent5="accent5" accent6="accent6" hlink="hlink" folHlink="folHlink"/>
    </a:extraClrScheme>
    <a:extraClrScheme>
      <a:clrScheme name="WUS17108 3">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ED7B01"/>
        </a:hlink>
        <a:folHlink>
          <a:srgbClr val="B95707"/>
        </a:folHlink>
      </a:clrScheme>
      <a:clrMap bg1="lt1" tx1="dk1" bg2="lt2" tx2="dk2" accent1="accent1" accent2="accent2" accent3="accent3" accent4="accent4" accent5="accent5" accent6="accent6" hlink="hlink" folHlink="folHlink"/>
    </a:extraClrScheme>
    <a:extraClrScheme>
      <a:clrScheme name="WUS17108 4">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ED7B01"/>
        </a:hlink>
        <a:folHlink>
          <a:srgbClr val="B00000"/>
        </a:folHlink>
      </a:clrScheme>
      <a:clrMap bg1="lt1" tx1="dk1" bg2="lt2" tx2="dk2" accent1="accent1" accent2="accent2" accent3="accent3" accent4="accent4" accent5="accent5" accent6="accent6" hlink="hlink" folHlink="folHlink"/>
    </a:extraClrScheme>
    <a:extraClrScheme>
      <a:clrScheme name="WUS17108 5">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476069"/>
        </a:hlink>
        <a:folHlink>
          <a:srgbClr val="B00000"/>
        </a:folHlink>
      </a:clrScheme>
      <a:clrMap bg1="lt1" tx1="dk1" bg2="lt2" tx2="dk2" accent1="accent1" accent2="accent2" accent3="accent3" accent4="accent4" accent5="accent5" accent6="accent6" hlink="hlink" folHlink="folHlink"/>
    </a:extraClrScheme>
    <a:extraClrScheme>
      <a:clrScheme name="WUS17108 6">
        <a:dk1>
          <a:srgbClr val="000000"/>
        </a:dk1>
        <a:lt1>
          <a:srgbClr val="FFFFFF"/>
        </a:lt1>
        <a:dk2>
          <a:srgbClr val="FFCC00"/>
        </a:dk2>
        <a:lt2>
          <a:srgbClr val="969696"/>
        </a:lt2>
        <a:accent1>
          <a:srgbClr val="8DBFD1"/>
        </a:accent1>
        <a:accent2>
          <a:srgbClr val="FF6600"/>
        </a:accent2>
        <a:accent3>
          <a:srgbClr val="FFFFFF"/>
        </a:accent3>
        <a:accent4>
          <a:srgbClr val="000000"/>
        </a:accent4>
        <a:accent5>
          <a:srgbClr val="C5DCE5"/>
        </a:accent5>
        <a:accent6>
          <a:srgbClr val="E75C00"/>
        </a:accent6>
        <a:hlink>
          <a:srgbClr val="5E68C4"/>
        </a:hlink>
        <a:folHlink>
          <a:srgbClr val="B00000"/>
        </a:folHlink>
      </a:clrScheme>
      <a:clrMap bg1="lt1" tx1="dk1" bg2="lt2" tx2="dk2" accent1="accent1" accent2="accent2" accent3="accent3" accent4="accent4" accent5="accent5" accent6="accent6" hlink="hlink" folHlink="folHlink"/>
    </a:extraClrScheme>
    <a:extraClrScheme>
      <a:clrScheme name="WUS17108 7">
        <a:dk1>
          <a:srgbClr val="000000"/>
        </a:dk1>
        <a:lt1>
          <a:srgbClr val="FFFFFF"/>
        </a:lt1>
        <a:dk2>
          <a:srgbClr val="FFCC00"/>
        </a:dk2>
        <a:lt2>
          <a:srgbClr val="969696"/>
        </a:lt2>
        <a:accent1>
          <a:srgbClr val="5E68C4"/>
        </a:accent1>
        <a:accent2>
          <a:srgbClr val="FF6600"/>
        </a:accent2>
        <a:accent3>
          <a:srgbClr val="FFFFFF"/>
        </a:accent3>
        <a:accent4>
          <a:srgbClr val="000000"/>
        </a:accent4>
        <a:accent5>
          <a:srgbClr val="B6B9DE"/>
        </a:accent5>
        <a:accent6>
          <a:srgbClr val="E75C00"/>
        </a:accent6>
        <a:hlink>
          <a:srgbClr val="8DBFD1"/>
        </a:hlink>
        <a:folHlink>
          <a:srgbClr val="B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WUS17108</Template>
  <TotalTime>4413</TotalTime>
  <Words>373</Words>
  <Application>Microsoft Office PowerPoint</Application>
  <PresentationFormat>On-screen Show (4:3)</PresentationFormat>
  <Paragraphs>44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WUS17108</vt:lpstr>
      <vt:lpstr>Risk Vendor Training</vt:lpstr>
      <vt:lpstr>Vendor Connectivity</vt:lpstr>
      <vt:lpstr>US Consumer Verification</vt:lpstr>
      <vt:lpstr>AU Consumer Verification</vt:lpstr>
      <vt:lpstr>Global Document Scanning</vt:lpstr>
      <vt:lpstr>UK Consumer Verification</vt:lpstr>
    </vt:vector>
  </TitlesOfParts>
  <Company>ProPoint 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Contractor19</dc:creator>
  <cp:lastModifiedBy>Administrator</cp:lastModifiedBy>
  <cp:revision>257</cp:revision>
  <cp:lastPrinted>2011-11-11T16:46:46Z</cp:lastPrinted>
  <dcterms:created xsi:type="dcterms:W3CDTF">2009-08-28T15:48:06Z</dcterms:created>
  <dcterms:modified xsi:type="dcterms:W3CDTF">2013-08-19T18:35:27Z</dcterms:modified>
</cp:coreProperties>
</file>