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3A1F"/>
    <a:srgbClr val="9EFF29"/>
    <a:srgbClr val="003635"/>
    <a:srgbClr val="D6370C"/>
    <a:srgbClr val="0000CC"/>
    <a:srgbClr val="1D3A00"/>
    <a:srgbClr val="FF856D"/>
    <a:srgbClr val="FF2549"/>
    <a:srgbClr val="005856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108" y="5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775338"/>
            <a:ext cx="8067369" cy="159282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479496"/>
            <a:ext cx="8067368" cy="678426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26" y="180091"/>
            <a:ext cx="8259098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25105"/>
            <a:ext cx="8246070" cy="3537217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689" y="303922"/>
            <a:ext cx="6680528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77436"/>
            <a:ext cx="6703016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410" y="233969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320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044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320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044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9932" y="1826956"/>
            <a:ext cx="7694477" cy="1489587"/>
          </a:xfrm>
        </p:spPr>
        <p:txBody>
          <a:bodyPr>
            <a:normAutofit/>
          </a:bodyPr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620" y="3650697"/>
            <a:ext cx="7694477" cy="730043"/>
          </a:xfrm>
        </p:spPr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2020-05-06T21:55:31Z</dcterms:modified>
</cp:coreProperties>
</file>