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044" autoAdjust="0"/>
  </p:normalViewPr>
  <p:slideViewPr>
    <p:cSldViewPr snapToGrid="0">
      <p:cViewPr>
        <p:scale>
          <a:sx n="75" d="100"/>
          <a:sy n="75" d="100"/>
        </p:scale>
        <p:origin x="2280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840-BC88-4BDD-B652-1CC99E4C888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EED91-68FB-4C3C-96D9-DF3EA761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EED91-68FB-4C3C-96D9-DF3EA761ED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D201-87A6-89A6-378B-E4FEC7DCF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8E84-FF76-7C3A-01CF-4DC7D5C3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B9D3-18D8-F6B5-01C5-0CC8BCE1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6E8B-0856-09C8-AF20-D52855B7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95A5-8D8D-09F3-717C-E9FEA21A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A9DB-FBB2-134D-0827-72E14019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96DAB-D2D8-2F36-A65B-2B45F10F7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F7A8-6B3B-0F58-7BBB-6252487F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47B2-318D-BD62-A577-0F1334E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A9C7-CFA7-0330-AE8B-66C4C486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7A180-C2E3-B3DC-B3DF-EA8792E8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5AA6F-58C3-601B-2E46-BD55104D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CB56-9334-282C-F1A0-8A687C4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21F1-6FB4-E66A-3B88-A29BB73F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1807-8150-B41D-D3D8-2BAC29EF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CD6C-102A-26FF-B5DA-CDAAFC8B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94AC-C2E7-EAA5-CAB3-AC813DA0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B0E7-518C-2AA5-F49C-24AF0364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827B-A601-6852-BE6E-C934BA3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5A37-EB50-8463-E1FC-87C034D1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59F8-79D7-53FC-7C1D-E1C2D040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7D39-2B3C-984A-7327-D65016E15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2629-60EE-DF08-93B7-779B89DD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85F5-88C4-CE41-F893-DE82641C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AB3B-64ED-729D-D6A1-59AC2884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6E3E-D280-9401-29AC-92DFE58A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07CB-2EF1-8409-092B-95B9B02ED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16BF6-0CD0-288E-E029-7C74C367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6003-2B94-CBD0-5660-6BC76857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07BF-D61C-1E15-AF12-E09C1CFA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66698-D813-F00E-4D49-9AE237C3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5D94-82E3-2509-6AE4-A535027F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7478-4A03-C19C-1F3A-0F40A837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3BCEA-A327-6BA6-4BEF-649D18C0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5BCAA-6C5F-93F8-CC6B-C8A018C2C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BCB2E-967A-2A3A-3C3A-EEBC3F615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88F0-9ACA-A14F-09EC-22DCF52B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C7779-4E60-1A53-73CC-449630D3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2E24-52F4-42C3-4F2E-58FE57C4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0F4A-D17D-C768-9D66-CE41A42E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FDA6B-A332-059D-71C6-5791C02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B2B07-B422-3FDE-6BC4-F52FF87F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B1314-78BE-8F67-05AA-1909C81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88DF6-ECD3-CE6B-463E-369D96A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2DD8E-4CC8-C8E0-9D0E-88EF4A5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6753-CE26-DC78-C88C-215E136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42F-4A92-8296-7123-E5DC10E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C153-D649-1379-A829-78AADFD1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F32B-59BB-069F-7DAF-276F3148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F35E4-3857-75FE-C7B2-BA8F5113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6FAD5-C2FD-EBA8-B5DA-409FCA7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5E2C-1510-B883-8805-D86CE37B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D4C9-F681-AD0F-4DEF-45BE3994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CD3B9-7A7B-BC67-521A-3BE3DA58C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E68C-D8FA-0FED-4D83-7F7906C3A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20104-73A4-CB51-5F14-178027DF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FA252-D106-E99D-C328-288824F4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0661-DE5C-ABE1-32C8-098ABF0A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6A656-8006-F571-681E-E77CE492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9B3D-4CDD-4D72-D182-34AA9740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784D-0576-D88F-0CE7-93268FC71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BAA62-FDC6-4DC3-A67A-076ED3169FF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AC45-324C-DD64-05C7-E41A1E669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F005-44B9-3718-AF09-CD3D1F59A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626FC-40B3-4502-B529-C31488BB45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D3FE7-29A8-5006-F3EC-6331EBFC4F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679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Western Union Unrestricted Internal </a:t>
            </a:r>
          </a:p>
        </p:txBody>
      </p:sp>
    </p:spTree>
    <p:extLst>
      <p:ext uri="{BB962C8B-B14F-4D97-AF65-F5344CB8AC3E}">
        <p14:creationId xmlns:p14="http://schemas.microsoft.com/office/powerpoint/2010/main" val="204562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1C96-3D61-63E6-3224-9A2D7ED45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F5E9-0540-EAC0-B1BE-B37C2F022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86C40-E549-CCB8-56ED-C9712D8F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8"/>
            <a:ext cx="12192000" cy="6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A9B1-0ED7-2479-6255-D76B6E40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8F351-F3C9-92D3-66DD-24D6FE4D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E7228-5728-17A9-FE39-87FB6189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78"/>
            <a:ext cx="12192000" cy="67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7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15CE-DBC4-7711-BFBA-FE9B768C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119A-9324-274A-567B-031D86F1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AE544-4AB3-D2C3-EEBA-EEB57D26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"/>
            <a:ext cx="12192000" cy="6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424-F2E4-0EA1-78C5-A3B4804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9B48-7AB4-F333-FF36-64DE4D09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5DDE0-0C1C-5D21-86FC-DBD750AB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31"/>
            <a:ext cx="12192000" cy="67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F78F-1C24-CFE4-7E3E-405314A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0D4-B49A-F04F-B570-180604C1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8FB4F-7154-31AA-FB49-291289D7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"/>
            <a:ext cx="12192000" cy="68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5037-2FED-357E-4CED-49A30F5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C801-ECF9-751D-A2B7-B4AF309C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A56F-2CB9-934A-25A6-E4A9D203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5991-9B5C-D137-9811-A344B3C0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Western Union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Jimenez</dc:creator>
  <cp:lastModifiedBy>Oscar Jimenez</cp:lastModifiedBy>
  <cp:revision>1</cp:revision>
  <dcterms:created xsi:type="dcterms:W3CDTF">2024-10-28T19:26:42Z</dcterms:created>
  <dcterms:modified xsi:type="dcterms:W3CDTF">2024-11-07T19:42:08Z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f1515f-ae52-4b62-8ae2-5819636ba48f_Enabled">
    <vt:lpwstr>true</vt:lpwstr>
  </property>
  <property fmtid="{D5CDD505-2E9C-101B-9397-08002B2CF9AE}" pid="3" name="MSIP_Label_59f1515f-ae52-4b62-8ae2-5819636ba48f_SetDate">
    <vt:lpwstr>2024-10-28T19:32:56Z</vt:lpwstr>
  </property>
  <property fmtid="{D5CDD505-2E9C-101B-9397-08002B2CF9AE}" pid="4" name="MSIP_Label_59f1515f-ae52-4b62-8ae2-5819636ba48f_Method">
    <vt:lpwstr>Privileged</vt:lpwstr>
  </property>
  <property fmtid="{D5CDD505-2E9C-101B-9397-08002B2CF9AE}" pid="5" name="MSIP_Label_59f1515f-ae52-4b62-8ae2-5819636ba48f_Name">
    <vt:lpwstr>Unrestricted Internal</vt:lpwstr>
  </property>
  <property fmtid="{D5CDD505-2E9C-101B-9397-08002B2CF9AE}" pid="6" name="MSIP_Label_59f1515f-ae52-4b62-8ae2-5819636ba48f_SiteId">
    <vt:lpwstr>ce3a67f2-5a22-4fb8-a511-815f8924cda6</vt:lpwstr>
  </property>
  <property fmtid="{D5CDD505-2E9C-101B-9397-08002B2CF9AE}" pid="7" name="MSIP_Label_59f1515f-ae52-4b62-8ae2-5819636ba48f_ActionId">
    <vt:lpwstr>03f0c23c-e0a9-42bd-bba2-f9d1db6e5bbd</vt:lpwstr>
  </property>
  <property fmtid="{D5CDD505-2E9C-101B-9397-08002B2CF9AE}" pid="8" name="MSIP_Label_59f1515f-ae52-4b62-8ae2-5819636ba48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Western Union Unrestricted Internal </vt:lpwstr>
  </property>
</Properties>
</file>