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486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458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59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194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431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13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117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0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876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49DBF4-001F-4DC5-B1C8-40D38BE4BDC7}" type="datetimeFigureOut">
              <a:rPr lang="es-EC" smtClean="0"/>
              <a:t>2/12/2019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F35B1A-7376-4496-B19C-23AE90B53533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9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0236" y="2182614"/>
            <a:ext cx="3075581" cy="432734"/>
          </a:xfrm>
        </p:spPr>
        <p:txBody>
          <a:bodyPr>
            <a:normAutofit/>
          </a:bodyPr>
          <a:lstStyle/>
          <a:p>
            <a:r>
              <a:rPr lang="es-EC" sz="2000" dirty="0" smtClean="0"/>
              <a:t>SOFTWARE LIBRE</a:t>
            </a:r>
            <a:endParaRPr lang="es-EC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6029"/>
            <a:ext cx="9144000" cy="521471"/>
          </a:xfrm>
        </p:spPr>
        <p:txBody>
          <a:bodyPr>
            <a:normAutofit fontScale="55000" lnSpcReduction="20000"/>
          </a:bodyPr>
          <a:lstStyle/>
          <a:p>
            <a:r>
              <a:rPr lang="es-EC" sz="6400" b="1" dirty="0" smtClean="0"/>
              <a:t>INTRODUCCIÓN A GITHUB</a:t>
            </a:r>
            <a:endParaRPr lang="es-EC" sz="6400" dirty="0"/>
          </a:p>
          <a:p>
            <a:endParaRPr lang="es-EC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959634" y="5909286"/>
            <a:ext cx="4232366" cy="400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200" b="1" dirty="0" smtClean="0"/>
              <a:t>NOMBRE</a:t>
            </a:r>
            <a:r>
              <a:rPr lang="es-EC" sz="2200" b="1" dirty="0" smtClean="0"/>
              <a:t>: Jiménez </a:t>
            </a:r>
            <a:r>
              <a:rPr lang="es-EC" sz="2200" b="1" dirty="0"/>
              <a:t>oscar</a:t>
            </a:r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6398" t="48090" r="3148" b="34926"/>
          <a:stretch/>
        </p:blipFill>
        <p:spPr>
          <a:xfrm>
            <a:off x="3064147" y="259655"/>
            <a:ext cx="5733504" cy="17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3111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Subir un archivo a GitHub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3589" t="23840" r="24164" b="6340"/>
          <a:stretch/>
        </p:blipFill>
        <p:spPr>
          <a:xfrm>
            <a:off x="1867989" y="1177820"/>
            <a:ext cx="8125097" cy="51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1306"/>
          </a:xfrm>
        </p:spPr>
        <p:txBody>
          <a:bodyPr/>
          <a:lstStyle/>
          <a:p>
            <a:r>
              <a:rPr lang="es-EC" dirty="0" smtClean="0"/>
              <a:t>Commits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77" t="18726" r="16220" b="16329"/>
          <a:stretch/>
        </p:blipFill>
        <p:spPr>
          <a:xfrm>
            <a:off x="1448279" y="1227910"/>
            <a:ext cx="9356402" cy="50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3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</p:spPr>
        <p:txBody>
          <a:bodyPr/>
          <a:lstStyle/>
          <a:p>
            <a:r>
              <a:rPr lang="es-EC" dirty="0" smtClean="0"/>
              <a:t>Agregar Colaboradores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82" t="18074" r="15308" b="6589"/>
          <a:stretch/>
        </p:blipFill>
        <p:spPr>
          <a:xfrm>
            <a:off x="1867989" y="1036528"/>
            <a:ext cx="8268788" cy="5075024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l="49156" t="62658" r="33760" b="21311"/>
          <a:stretch/>
        </p:blipFill>
        <p:spPr>
          <a:xfrm>
            <a:off x="8712925" y="5236339"/>
            <a:ext cx="1658983" cy="8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17232"/>
            <a:ext cx="10058400" cy="836803"/>
          </a:xfrm>
        </p:spPr>
        <p:txBody>
          <a:bodyPr/>
          <a:lstStyle/>
          <a:p>
            <a:r>
              <a:rPr lang="es-EC" dirty="0" smtClean="0"/>
              <a:t>Descargar un Proyecto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47" t="17426" r="15490" b="16979"/>
          <a:stretch/>
        </p:blipFill>
        <p:spPr>
          <a:xfrm>
            <a:off x="1626325" y="1254035"/>
            <a:ext cx="9000309" cy="48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Conclusiones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C" dirty="0"/>
              <a:t> </a:t>
            </a:r>
            <a:r>
              <a:rPr lang="es-EC" dirty="0" smtClean="0"/>
              <a:t>La plataforma GitHub permite un mejor desenvolvimiento al momento de trabajar en equipo, ya que al almacenar en un mismo repositorio los documentos, los miembros proyecto pueden acceder de forma rápida y sencilla a los archivos que necesitan para seguir con su trabajo.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C" dirty="0" smtClean="0"/>
              <a:t>Se debe tener muy en claro la licencia que va a tener el proyecto, ya que al ser un repositorio remoto y a un mas creándolo como vista pública, cualquier usuario pude buscar y descargar el proyecto que desee.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C" dirty="0" smtClean="0"/>
              <a:t>Los documentos tendrán un buen respaldo de perdida o eliminación involuntaria ya que la subirlo al repositorio estos permanecerán ahí siempre y cunado un miembro del quipo los elimine.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C" dirty="0" smtClean="0"/>
              <a:t>El espacio para guardar archivos que ofrece es gratuito, y se puede aprovechar de esto para no dejar sin espacio de memoria a nuestros computadores.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667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04948"/>
            <a:ext cx="10058400" cy="1005840"/>
          </a:xfrm>
        </p:spPr>
        <p:txBody>
          <a:bodyPr/>
          <a:lstStyle/>
          <a:p>
            <a:r>
              <a:rPr lang="es-EC" dirty="0" smtClean="0"/>
              <a:t>¿Qué es GitHub?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473" t="43079" r="22063" b="31917"/>
          <a:stretch/>
        </p:blipFill>
        <p:spPr>
          <a:xfrm>
            <a:off x="3754723" y="2442754"/>
            <a:ext cx="4743514" cy="27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897" y="522515"/>
            <a:ext cx="10058400" cy="953589"/>
          </a:xfrm>
        </p:spPr>
        <p:txBody>
          <a:bodyPr/>
          <a:lstStyle/>
          <a:p>
            <a:r>
              <a:rPr lang="es-EC" dirty="0" smtClean="0"/>
              <a:t>¿Para qué sirve? 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6" y="2019712"/>
            <a:ext cx="11194868" cy="37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83325"/>
            <a:ext cx="10058400" cy="862149"/>
          </a:xfrm>
        </p:spPr>
        <p:txBody>
          <a:bodyPr/>
          <a:lstStyle/>
          <a:p>
            <a:r>
              <a:rPr lang="es-EC" dirty="0" smtClean="0"/>
              <a:t>Trabajo en Equipo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72" y="1919846"/>
            <a:ext cx="7380615" cy="4105299"/>
          </a:xfrm>
        </p:spPr>
      </p:pic>
    </p:spTree>
    <p:extLst>
      <p:ext uri="{BB962C8B-B14F-4D97-AF65-F5344CB8AC3E}">
        <p14:creationId xmlns:p14="http://schemas.microsoft.com/office/powerpoint/2010/main" val="95423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8961" y="2651760"/>
            <a:ext cx="6244046" cy="836022"/>
          </a:xfrm>
        </p:spPr>
        <p:txBody>
          <a:bodyPr/>
          <a:lstStyle/>
          <a:p>
            <a:r>
              <a:rPr lang="es-EC" dirty="0" smtClean="0"/>
              <a:t>HERRAMIENTAS BÁSICAS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336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188" y="339636"/>
            <a:ext cx="10058400" cy="574766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Nuevo Repositorio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0" t="9307" r="1250" b="16330"/>
          <a:stretch/>
        </p:blipFill>
        <p:spPr>
          <a:xfrm>
            <a:off x="646267" y="1227909"/>
            <a:ext cx="10770242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4339"/>
            <a:ext cx="10058400" cy="562483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Nuevo Repositorio</a:t>
            </a:r>
            <a:endParaRPr lang="es-EC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l="64624" t="46739" r="13651" b="38103"/>
          <a:stretch/>
        </p:blipFill>
        <p:spPr>
          <a:xfrm>
            <a:off x="8229600" y="5571648"/>
            <a:ext cx="1763486" cy="6917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4332" t="10268" r="24566" b="8304"/>
          <a:stretch/>
        </p:blipFill>
        <p:spPr>
          <a:xfrm>
            <a:off x="3017519" y="1125828"/>
            <a:ext cx="5968002" cy="53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2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99" t="17424" r="16586" b="15032"/>
          <a:stretch/>
        </p:blipFill>
        <p:spPr>
          <a:xfrm>
            <a:off x="756137" y="431074"/>
            <a:ext cx="10634674" cy="5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62623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Crear un archivo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21" t="17751" r="14395" b="45555"/>
          <a:stretch/>
        </p:blipFill>
        <p:spPr>
          <a:xfrm>
            <a:off x="2323847" y="1254035"/>
            <a:ext cx="7740593" cy="22370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5296" t="36696" r="17136" b="19018"/>
          <a:stretch/>
        </p:blipFill>
        <p:spPr>
          <a:xfrm>
            <a:off x="2422581" y="3491048"/>
            <a:ext cx="7407797" cy="27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31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189</Words>
  <Application>Microsoft Office PowerPoint</Application>
  <PresentationFormat>Panorámica</PresentationFormat>
  <Paragraphs>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Courier New</vt:lpstr>
      <vt:lpstr>Retrospección</vt:lpstr>
      <vt:lpstr>SOFTWARE LIBRE</vt:lpstr>
      <vt:lpstr>¿Qué es GitHub?</vt:lpstr>
      <vt:lpstr>¿Para qué sirve? </vt:lpstr>
      <vt:lpstr>Trabajo en Equipo</vt:lpstr>
      <vt:lpstr>HERRAMIENTAS BÁSICAS</vt:lpstr>
      <vt:lpstr>Nuevo Repositorio</vt:lpstr>
      <vt:lpstr>Nuevo Repositorio</vt:lpstr>
      <vt:lpstr>Presentación de PowerPoint</vt:lpstr>
      <vt:lpstr>Crear un archivo</vt:lpstr>
      <vt:lpstr>Subir un archivo a GitHub</vt:lpstr>
      <vt:lpstr>Commits</vt:lpstr>
      <vt:lpstr>Agregar Colaboradores</vt:lpstr>
      <vt:lpstr>Descargar un Proyecto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LIBRE</dc:title>
  <dc:creator>Usuario de Windows</dc:creator>
  <cp:lastModifiedBy>Usuario de Windows</cp:lastModifiedBy>
  <cp:revision>10</cp:revision>
  <dcterms:created xsi:type="dcterms:W3CDTF">2019-12-03T03:16:11Z</dcterms:created>
  <dcterms:modified xsi:type="dcterms:W3CDTF">2019-12-03T07:00:13Z</dcterms:modified>
</cp:coreProperties>
</file>