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2" r:id="rId3"/>
    <p:sldId id="271" r:id="rId4"/>
    <p:sldId id="260" r:id="rId5"/>
    <p:sldId id="256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1훈프로방스 R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E00"/>
    <a:srgbClr val="DBE6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2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0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84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3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03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96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41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74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17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4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5417-5885-4484-9AD5-128A64D50792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66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7987" y="2498788"/>
            <a:ext cx="41152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    </a:t>
            </a:r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4 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 의 실</a:t>
            </a:r>
            <a:endParaRPr lang="en-US" altLang="ko-KR" sz="6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자 기 소 개♬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51" y="4867782"/>
            <a:ext cx="4083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4 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강 의 실  </a:t>
            </a:r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이 영 환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606">
            <a:off x="4383086" y="2491680"/>
            <a:ext cx="934018" cy="934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6319" y="1979174"/>
            <a:ext cx="459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7/15 _ Java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기반 멀티 플랫폼 응용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SW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개발자 양성 과정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29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84000"/>
          </a:blip>
          <a:stretch>
            <a:fillRect/>
          </a:stretch>
        </p:blipFill>
        <p:spPr>
          <a:xfrm rot="206336">
            <a:off x="3398380" y="1597985"/>
            <a:ext cx="5046911" cy="46192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* 4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강의실  자기소개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7966" y="1575404"/>
            <a:ext cx="5046911" cy="46192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14119" y="3026956"/>
            <a:ext cx="3871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4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내 짝꿍 이영환을 </a:t>
            </a:r>
            <a:r>
              <a:rPr lang="ko-KR" altLang="en-US" sz="4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소개합니다</a:t>
            </a:r>
            <a:r>
              <a:rPr lang="en-US" altLang="ko-KR" sz="4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9058" y="218643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473181">
            <a:off x="9015286" y="3026956"/>
            <a:ext cx="1637411" cy="20357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556734">
            <a:off x="1539523" y="3983954"/>
            <a:ext cx="817669" cy="1016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6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* 4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강의실  자기소개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2842054"/>
            <a:ext cx="424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389671" y="1162812"/>
            <a:ext cx="7324534" cy="5542788"/>
            <a:chOff x="6185519" y="1393474"/>
            <a:chExt cx="5545162" cy="539663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5519" y="1393474"/>
              <a:ext cx="5545162" cy="5396631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6608010" y="2751115"/>
              <a:ext cx="4760206" cy="3410788"/>
              <a:chOff x="6608010" y="2751115"/>
              <a:chExt cx="4414991" cy="314661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608010" y="2751115"/>
                <a:ext cx="4414991" cy="3146612"/>
              </a:xfrm>
              <a:prstGeom prst="rect">
                <a:avLst/>
              </a:prstGeom>
              <a:noFill/>
              <a:ln>
                <a:solidFill>
                  <a:srgbClr val="3B1E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97362" y="2792626"/>
                <a:ext cx="4242487" cy="306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이름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이영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환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나이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26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전공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ko-KR" altLang="en-US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또는 전공</a:t>
                </a:r>
                <a:r>
                  <a:rPr lang="en-US" altLang="ko-KR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/</a:t>
                </a:r>
                <a:r>
                  <a:rPr lang="ko-KR" altLang="en-US" sz="1100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비전공</a:t>
                </a:r>
                <a:r>
                  <a:rPr lang="ko-KR" altLang="en-US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 여부 기입</a:t>
                </a:r>
                <a:r>
                  <a:rPr lang="en-US" altLang="ko-KR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 : 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디지털디스플레이 전공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사는 곳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: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봉천동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좋아하는 것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: 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당구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,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술을 잘 </a:t>
                </a:r>
                <a:r>
                  <a:rPr lang="ko-KR" altLang="en-US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못드심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교육에 참여하는 각오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: 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수업내용을 하나도 빠짐없이 모두 흡수해 훗날 프로젝트에서 훌륭하게 역할을 수행해낼 것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+mn-ea"/>
                    <a:sym typeface="Wingdings" panose="05000000000000000000" pitchFamily="2" charset="2"/>
                  </a:rPr>
                  <a:t>!</a:t>
                </a:r>
                <a:endParaRPr lang="ko-KR" altLang="en-US" sz="11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608011" y="2139356"/>
              <a:ext cx="4760206" cy="450560"/>
              <a:chOff x="6608011" y="2139356"/>
              <a:chExt cx="4414991" cy="41566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608011" y="2139356"/>
                <a:ext cx="4414991" cy="415663"/>
              </a:xfrm>
              <a:prstGeom prst="rect">
                <a:avLst/>
              </a:prstGeom>
              <a:solidFill>
                <a:srgbClr val="3B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291443" y="2162521"/>
                <a:ext cx="1048131" cy="331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* </a:t>
                </a:r>
                <a:r>
                  <a:rPr lang="ko-KR" altLang="en-US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자 기 소 개  </a:t>
                </a:r>
                <a:endPara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307820" y="1199879"/>
            <a:ext cx="3959379" cy="5472770"/>
            <a:chOff x="6185519" y="1393474"/>
            <a:chExt cx="5545162" cy="53966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5519" y="1393474"/>
              <a:ext cx="5545162" cy="5396631"/>
            </a:xfrm>
            <a:prstGeom prst="rect">
              <a:avLst/>
            </a:prstGeom>
          </p:spPr>
        </p:pic>
        <p:grpSp>
          <p:nvGrpSpPr>
            <p:cNvPr id="27" name="그룹 22"/>
            <p:cNvGrpSpPr/>
            <p:nvPr/>
          </p:nvGrpSpPr>
          <p:grpSpPr>
            <a:xfrm>
              <a:off x="6608010" y="2751115"/>
              <a:ext cx="4760206" cy="3410788"/>
              <a:chOff x="6608010" y="2751115"/>
              <a:chExt cx="4414991" cy="31466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608010" y="2751115"/>
                <a:ext cx="4414991" cy="3146612"/>
              </a:xfrm>
              <a:prstGeom prst="rect">
                <a:avLst/>
              </a:prstGeom>
              <a:noFill/>
              <a:ln>
                <a:solidFill>
                  <a:srgbClr val="3B1E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97362" y="2792626"/>
                <a:ext cx="4242487" cy="31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dirty="0"/>
              </a:p>
            </p:txBody>
          </p:sp>
        </p:grpSp>
        <p:grpSp>
          <p:nvGrpSpPr>
            <p:cNvPr id="28" name="그룹 21"/>
            <p:cNvGrpSpPr/>
            <p:nvPr/>
          </p:nvGrpSpPr>
          <p:grpSpPr>
            <a:xfrm>
              <a:off x="6608011" y="2139356"/>
              <a:ext cx="4760206" cy="450560"/>
              <a:chOff x="6608011" y="2139356"/>
              <a:chExt cx="4414991" cy="415663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608011" y="2139356"/>
                <a:ext cx="4414991" cy="415663"/>
              </a:xfrm>
              <a:prstGeom prst="rect">
                <a:avLst/>
              </a:prstGeom>
              <a:solidFill>
                <a:srgbClr val="3B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9039" y="2162521"/>
                <a:ext cx="3812951" cy="335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* </a:t>
                </a:r>
                <a:r>
                  <a:rPr lang="ko-KR" altLang="en-US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본인을 나타낼 수 있는 사진</a:t>
                </a:r>
                <a:endPara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pic>
        <p:nvPicPr>
          <p:cNvPr id="3074" name="Picture 2" descr="그것이 문제로다! &quot;오늘 점심은 뭐 먹지?&quot; 점심 메뉴 고르는 Ti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264" y="3172399"/>
            <a:ext cx="3538752" cy="2357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542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성장기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rgbClr val="3B1E00"/>
                </a:solidFill>
              </a:rPr>
              <a:t>태어날때</a:t>
            </a:r>
            <a:r>
              <a:rPr lang="ko-KR" altLang="en-US" dirty="0" smtClean="0">
                <a:solidFill>
                  <a:srgbClr val="3B1E00"/>
                </a:solidFill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</a:rPr>
              <a:t>부터</a:t>
            </a:r>
            <a:r>
              <a:rPr lang="ko-KR" altLang="en-US" dirty="0" smtClean="0">
                <a:solidFill>
                  <a:srgbClr val="3B1E00"/>
                </a:solidFill>
              </a:rPr>
              <a:t> 기억력이 나빠서 잘 기억을 못함</a:t>
            </a:r>
            <a:r>
              <a:rPr lang="en-US" altLang="ko-KR" dirty="0" smtClean="0">
                <a:solidFill>
                  <a:srgbClr val="3B1E00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죽을뻔한 적이 있다는데 그것도 기억 못함</a:t>
            </a:r>
            <a:r>
              <a:rPr lang="en-US" altLang="ko-KR" dirty="0" smtClean="0">
                <a:solidFill>
                  <a:srgbClr val="3B1E00"/>
                </a:solidFill>
              </a:rPr>
              <a:t>.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성인이 갓 됐을 때 사이비종교 사람을 만나서 밤</a:t>
            </a:r>
            <a:r>
              <a:rPr lang="en-US" altLang="ko-KR" dirty="0" smtClean="0">
                <a:solidFill>
                  <a:srgbClr val="3B1E00"/>
                </a:solidFill>
              </a:rPr>
              <a:t>11</a:t>
            </a:r>
            <a:r>
              <a:rPr lang="ko-KR" altLang="en-US" dirty="0" err="1" smtClean="0">
                <a:solidFill>
                  <a:srgbClr val="3B1E00"/>
                </a:solidFill>
              </a:rPr>
              <a:t>시반까지</a:t>
            </a:r>
            <a:r>
              <a:rPr lang="ko-KR" altLang="en-US" dirty="0" smtClean="0">
                <a:solidFill>
                  <a:srgbClr val="3B1E00"/>
                </a:solidFill>
              </a:rPr>
              <a:t> 붙잡혀있었음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홍콩 </a:t>
            </a:r>
            <a:r>
              <a:rPr lang="ko-KR" altLang="en-US" dirty="0" err="1" smtClean="0">
                <a:solidFill>
                  <a:srgbClr val="3B1E00"/>
                </a:solidFill>
              </a:rPr>
              <a:t>미슐랭</a:t>
            </a:r>
            <a:r>
              <a:rPr lang="en-US" altLang="ko-KR" dirty="0" smtClean="0">
                <a:solidFill>
                  <a:srgbClr val="3B1E00"/>
                </a:solidFill>
              </a:rPr>
              <a:t>3</a:t>
            </a:r>
            <a:r>
              <a:rPr lang="ko-KR" altLang="en-US" dirty="0" smtClean="0">
                <a:solidFill>
                  <a:srgbClr val="3B1E00"/>
                </a:solidFill>
              </a:rPr>
              <a:t>스타 </a:t>
            </a:r>
            <a:r>
              <a:rPr lang="en-US" altLang="ko-KR" dirty="0" smtClean="0">
                <a:solidFill>
                  <a:srgbClr val="3B1E00"/>
                </a:solidFill>
              </a:rPr>
              <a:t>1</a:t>
            </a:r>
            <a:r>
              <a:rPr lang="ko-KR" altLang="en-US" dirty="0" err="1" smtClean="0">
                <a:solidFill>
                  <a:srgbClr val="3B1E00"/>
                </a:solidFill>
              </a:rPr>
              <a:t>시간반기다려서먹었는데</a:t>
            </a:r>
            <a:r>
              <a:rPr lang="ko-KR" altLang="en-US" dirty="0" smtClean="0">
                <a:solidFill>
                  <a:srgbClr val="3B1E00"/>
                </a:solidFill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</a:rPr>
              <a:t>신기한음식들이</a:t>
            </a:r>
            <a:r>
              <a:rPr lang="ko-KR" altLang="en-US" dirty="0" smtClean="0">
                <a:solidFill>
                  <a:srgbClr val="3B1E00"/>
                </a:solidFill>
              </a:rPr>
              <a:t> 많다</a:t>
            </a:r>
            <a:r>
              <a:rPr lang="en-US" altLang="ko-KR" dirty="0" smtClean="0">
                <a:solidFill>
                  <a:srgbClr val="3B1E00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그렇게 </a:t>
            </a:r>
            <a:r>
              <a:rPr lang="ko-KR" altLang="en-US" dirty="0" err="1" smtClean="0">
                <a:solidFill>
                  <a:srgbClr val="3B1E00"/>
                </a:solidFill>
              </a:rPr>
              <a:t>비싸진않던데</a:t>
            </a:r>
            <a:r>
              <a:rPr lang="en-US" altLang="ko-KR" dirty="0" smtClean="0">
                <a:solidFill>
                  <a:srgbClr val="3B1E00"/>
                </a:solidFill>
              </a:rPr>
              <a:t>? </a:t>
            </a:r>
            <a:r>
              <a:rPr lang="ko-KR" altLang="en-US" dirty="0" smtClean="0">
                <a:solidFill>
                  <a:srgbClr val="3B1E00"/>
                </a:solidFill>
              </a:rPr>
              <a:t>그래도 그렇게까지 </a:t>
            </a:r>
            <a:r>
              <a:rPr lang="ko-KR" altLang="en-US" dirty="0" err="1" smtClean="0">
                <a:solidFill>
                  <a:srgbClr val="3B1E00"/>
                </a:solidFill>
              </a:rPr>
              <a:t>기다려야하나</a:t>
            </a:r>
            <a:r>
              <a:rPr lang="en-US" altLang="ko-KR" dirty="0" smtClean="0">
                <a:solidFill>
                  <a:srgbClr val="3B1E00"/>
                </a:solidFill>
              </a:rPr>
              <a:t>..</a:t>
            </a: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번지점프를 하다</a:t>
            </a:r>
            <a:r>
              <a:rPr lang="en-US" altLang="ko-KR" dirty="0" smtClean="0">
                <a:solidFill>
                  <a:srgbClr val="3B1E00"/>
                </a:solidFill>
              </a:rPr>
              <a:t>.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학원을 위해 자취를 시작하심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성격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3B1E00"/>
                </a:solidFill>
              </a:rPr>
              <a:t>INTJ – </a:t>
            </a:r>
            <a:r>
              <a:rPr lang="ko-KR" altLang="en-US" dirty="0" smtClean="0">
                <a:solidFill>
                  <a:srgbClr val="3B1E00"/>
                </a:solidFill>
              </a:rPr>
              <a:t>용의주도한 전략가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처음에 낯가림이 있음</a:t>
            </a:r>
            <a:r>
              <a:rPr lang="en-US" altLang="ko-KR" dirty="0" smtClean="0">
                <a:solidFill>
                  <a:srgbClr val="3B1E00"/>
                </a:solidFill>
              </a:rPr>
              <a:t>. </a:t>
            </a:r>
            <a:r>
              <a:rPr lang="ko-KR" altLang="en-US" dirty="0" smtClean="0">
                <a:solidFill>
                  <a:srgbClr val="3B1E00"/>
                </a:solidFill>
              </a:rPr>
              <a:t>하지만 </a:t>
            </a:r>
            <a:r>
              <a:rPr lang="ko-KR" altLang="en-US" dirty="0" smtClean="0">
                <a:solidFill>
                  <a:srgbClr val="3B1E00"/>
                </a:solidFill>
              </a:rPr>
              <a:t>친해진다면 상대방은 </a:t>
            </a:r>
            <a:r>
              <a:rPr lang="ko-KR" altLang="en-US" dirty="0" err="1" smtClean="0">
                <a:solidFill>
                  <a:srgbClr val="3B1E00"/>
                </a:solidFill>
              </a:rPr>
              <a:t>조심해야할지도</a:t>
            </a:r>
            <a:r>
              <a:rPr lang="en-US" altLang="ko-KR" dirty="0" smtClean="0">
                <a:solidFill>
                  <a:srgbClr val="3B1E00"/>
                </a:solidFill>
              </a:rPr>
              <a:t>?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자신의 생각이 </a:t>
            </a:r>
            <a:r>
              <a:rPr lang="en-US" altLang="ko-KR" dirty="0" smtClean="0">
                <a:solidFill>
                  <a:srgbClr val="3B1E00"/>
                </a:solidFill>
              </a:rPr>
              <a:t>100% </a:t>
            </a:r>
            <a:r>
              <a:rPr lang="ko-KR" altLang="en-US" dirty="0" smtClean="0">
                <a:solidFill>
                  <a:srgbClr val="3B1E00"/>
                </a:solidFill>
              </a:rPr>
              <a:t>옳다고 </a:t>
            </a:r>
            <a:r>
              <a:rPr lang="ko-KR" altLang="en-US" dirty="0" err="1" smtClean="0">
                <a:solidFill>
                  <a:srgbClr val="3B1E00"/>
                </a:solidFill>
              </a:rPr>
              <a:t>느끼지않으면</a:t>
            </a:r>
            <a:r>
              <a:rPr lang="ko-KR" altLang="en-US" dirty="0" smtClean="0">
                <a:solidFill>
                  <a:srgbClr val="3B1E00"/>
                </a:solidFill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</a:rPr>
              <a:t>다른사람</a:t>
            </a:r>
            <a:r>
              <a:rPr lang="ko-KR" altLang="en-US" dirty="0" smtClean="0">
                <a:solidFill>
                  <a:srgbClr val="3B1E00"/>
                </a:solidFill>
              </a:rPr>
              <a:t> 말에 잘 흔들림</a:t>
            </a:r>
            <a:r>
              <a:rPr lang="en-US" altLang="ko-KR" dirty="0" smtClean="0">
                <a:solidFill>
                  <a:srgbClr val="3B1E00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단 한 번도 점심메뉴를 </a:t>
            </a:r>
            <a:r>
              <a:rPr lang="ko-KR" altLang="en-US" dirty="0" err="1" smtClean="0">
                <a:solidFill>
                  <a:srgbClr val="3B1E00"/>
                </a:solidFill>
              </a:rPr>
              <a:t>고르신적이</a:t>
            </a:r>
            <a:r>
              <a:rPr lang="ko-KR" altLang="en-US" dirty="0" smtClean="0">
                <a:solidFill>
                  <a:srgbClr val="3B1E00"/>
                </a:solidFill>
              </a:rPr>
              <a:t> 없음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</a:rPr>
              <a:t>성격검사결과 음하고 </a:t>
            </a:r>
            <a:r>
              <a:rPr lang="ko-KR" altLang="en-US" dirty="0" err="1" smtClean="0">
                <a:solidFill>
                  <a:srgbClr val="3B1E00"/>
                </a:solidFill>
              </a:rPr>
              <a:t>야침한</a:t>
            </a:r>
            <a:r>
              <a:rPr lang="ko-KR" altLang="en-US" dirty="0" smtClean="0">
                <a:solidFill>
                  <a:srgbClr val="3B1E00"/>
                </a:solidFill>
              </a:rPr>
              <a:t> 사람</a:t>
            </a:r>
            <a:endParaRPr lang="en-US" altLang="ko-KR" dirty="0" smtClean="0">
              <a:solidFill>
                <a:srgbClr val="3B1E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rgbClr val="3B1E00"/>
                </a:solidFill>
              </a:rPr>
              <a:t>저번주에</a:t>
            </a:r>
            <a:r>
              <a:rPr lang="ko-KR" altLang="en-US" dirty="0" smtClean="0">
                <a:solidFill>
                  <a:srgbClr val="3B1E00"/>
                </a:solidFill>
              </a:rPr>
              <a:t> </a:t>
            </a:r>
            <a:r>
              <a:rPr lang="ko-KR" altLang="en-US" dirty="0" smtClean="0">
                <a:solidFill>
                  <a:srgbClr val="3B1E00"/>
                </a:solidFill>
              </a:rPr>
              <a:t>강남에서 처음 먹은 </a:t>
            </a:r>
            <a:r>
              <a:rPr lang="ko-KR" altLang="en-US" dirty="0" err="1" smtClean="0">
                <a:solidFill>
                  <a:srgbClr val="3B1E00"/>
                </a:solidFill>
              </a:rPr>
              <a:t>쉑쉑버거가</a:t>
            </a:r>
            <a:r>
              <a:rPr lang="ko-KR" altLang="en-US" dirty="0" smtClean="0">
                <a:solidFill>
                  <a:srgbClr val="3B1E00"/>
                </a:solidFill>
              </a:rPr>
              <a:t> 맛있었음</a:t>
            </a:r>
            <a:endParaRPr lang="ko-KR" altLang="en-US" dirty="0">
              <a:solidFill>
                <a:srgbClr val="3B1E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06656" y="330366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* 4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강의실  자기소개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8198" y="1461588"/>
            <a:ext cx="10728871" cy="4832119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43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325" y="2044252"/>
            <a:ext cx="1417596" cy="1430468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06325" y="4229434"/>
            <a:ext cx="1417596" cy="1430468"/>
          </a:xfrm>
          <a:prstGeom prst="rect">
            <a:avLst/>
          </a:prstGeom>
          <a:solidFill>
            <a:srgbClr val="D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01445" y="4229434"/>
            <a:ext cx="1417596" cy="143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85267" y="2044252"/>
            <a:ext cx="3698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1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훈 프로방스</a:t>
            </a:r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R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5267" y="4559947"/>
            <a:ext cx="4382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맑은 고딕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(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윤곽선테두리 투명도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100% /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간격 좁게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)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708" y="379849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서브컬러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5267" y="379849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서브폰트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708" y="162337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메인컬러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3568" y="406199"/>
            <a:ext cx="2011680" cy="487680"/>
            <a:chOff x="2881098" y="424565"/>
            <a:chExt cx="2011680" cy="487680"/>
          </a:xfrm>
        </p:grpSpPr>
        <p:sp>
          <p:nvSpPr>
            <p:cNvPr id="11" name="TextBox 10"/>
            <p:cNvSpPr txBox="1"/>
            <p:nvPr/>
          </p:nvSpPr>
          <p:spPr>
            <a:xfrm>
              <a:off x="3005928" y="468350"/>
              <a:ext cx="176202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PPT user guide</a:t>
              </a:r>
              <a:endPara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881098" y="424565"/>
              <a:ext cx="2011680" cy="487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85267" y="162337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메인폰트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04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224</Words>
  <Application>Microsoft Office PowerPoint</Application>
  <PresentationFormat>사용자 지정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맑은 고딕</vt:lpstr>
      <vt:lpstr>1훈프로방스 R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Windows User</cp:lastModifiedBy>
  <cp:revision>62</cp:revision>
  <dcterms:created xsi:type="dcterms:W3CDTF">2018-04-29T10:29:09Z</dcterms:created>
  <dcterms:modified xsi:type="dcterms:W3CDTF">2020-07-21T08:50:24Z</dcterms:modified>
</cp:coreProperties>
</file>