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8" r:id="rId2"/>
    <p:sldId id="262" r:id="rId3"/>
    <p:sldId id="271" r:id="rId4"/>
    <p:sldId id="260" r:id="rId5"/>
    <p:sldId id="256" r:id="rId6"/>
  </p:sldIdLst>
  <p:sldSz cx="12192000" cy="6858000"/>
  <p:notesSz cx="6858000" cy="9144000"/>
  <p:embeddedFontLst>
    <p:embeddedFont>
      <p:font typeface="1훈프로방스 R" pitchFamily="18" charset="-127"/>
      <p:regular r:id="rId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1E00"/>
    <a:srgbClr val="DBE6F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9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25417-5885-4484-9AD5-128A64D50792}" type="datetimeFigureOut">
              <a:rPr lang="ko-KR" altLang="en-US" smtClean="0"/>
              <a:pPr/>
              <a:t>2020-07-22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5302-16C0-4A22-B461-73AD1940D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62067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25417-5885-4484-9AD5-128A64D50792}" type="datetimeFigureOut">
              <a:rPr lang="ko-KR" altLang="en-US" smtClean="0"/>
              <a:pPr/>
              <a:t>2020-07-22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5302-16C0-4A22-B461-73AD1940D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09038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25417-5885-4484-9AD5-128A64D50792}" type="datetimeFigureOut">
              <a:rPr lang="ko-KR" altLang="en-US" smtClean="0"/>
              <a:pPr/>
              <a:t>2020-07-22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5302-16C0-4A22-B461-73AD1940D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68416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25417-5885-4484-9AD5-128A64D50792}" type="datetimeFigureOut">
              <a:rPr lang="ko-KR" altLang="en-US" smtClean="0"/>
              <a:pPr/>
              <a:t>2020-07-22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5302-16C0-4A22-B461-73AD1940D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43759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25417-5885-4484-9AD5-128A64D50792}" type="datetimeFigureOut">
              <a:rPr lang="ko-KR" altLang="en-US" smtClean="0"/>
              <a:pPr/>
              <a:t>2020-07-22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5302-16C0-4A22-B461-73AD1940D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47331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25417-5885-4484-9AD5-128A64D50792}" type="datetimeFigureOut">
              <a:rPr lang="ko-KR" altLang="en-US" smtClean="0"/>
              <a:pPr/>
              <a:t>2020-07-22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5302-16C0-4A22-B461-73AD1940D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6034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25417-5885-4484-9AD5-128A64D50792}" type="datetimeFigureOut">
              <a:rPr lang="ko-KR" altLang="en-US" smtClean="0"/>
              <a:pPr/>
              <a:t>2020-07-22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5302-16C0-4A22-B461-73AD1940D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79604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25417-5885-4484-9AD5-128A64D50792}" type="datetimeFigureOut">
              <a:rPr lang="ko-KR" altLang="en-US" smtClean="0"/>
              <a:pPr/>
              <a:t>2020-07-22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5302-16C0-4A22-B461-73AD1940D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14114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25417-5885-4484-9AD5-128A64D50792}" type="datetimeFigureOut">
              <a:rPr lang="ko-KR" altLang="en-US" smtClean="0"/>
              <a:pPr/>
              <a:t>2020-07-22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5302-16C0-4A22-B461-73AD1940D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27416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25417-5885-4484-9AD5-128A64D50792}" type="datetimeFigureOut">
              <a:rPr lang="ko-KR" altLang="en-US" smtClean="0"/>
              <a:pPr/>
              <a:t>2020-07-22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5302-16C0-4A22-B461-73AD1940D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11789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25417-5885-4484-9AD5-128A64D50792}" type="datetimeFigureOut">
              <a:rPr lang="ko-KR" altLang="en-US" smtClean="0"/>
              <a:pPr/>
              <a:t>2020-07-22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5302-16C0-4A22-B461-73AD1940D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34983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1훈프로방스 R" pitchFamily="18" charset="-127"/>
                <a:ea typeface="1훈프로방스 R" pitchFamily="18" charset="-127"/>
              </a:defRPr>
            </a:lvl1pPr>
          </a:lstStyle>
          <a:p>
            <a:fld id="{80625417-5885-4484-9AD5-128A64D50792}" type="datetimeFigureOut">
              <a:rPr lang="ko-KR" altLang="en-US" smtClean="0"/>
              <a:pPr/>
              <a:t>2020-07-22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1훈프로방스 R" pitchFamily="18" charset="-127"/>
                <a:ea typeface="1훈프로방스 R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1훈프로방스 R" pitchFamily="18" charset="-127"/>
                <a:ea typeface="1훈프로방스 R" pitchFamily="18" charset="-127"/>
              </a:defRPr>
            </a:lvl1pPr>
          </a:lstStyle>
          <a:p>
            <a:fld id="{14285302-16C0-4A22-B461-73AD1940D1A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836630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1훈프로방스 R" pitchFamily="18" charset="-127"/>
          <a:ea typeface="1훈프로방스 R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1훈프로방스 R" pitchFamily="18" charset="-127"/>
          <a:ea typeface="1훈프로방스 R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1훈프로방스 R" pitchFamily="18" charset="-127"/>
          <a:ea typeface="1훈프로방스 R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1훈프로방스 R" pitchFamily="18" charset="-127"/>
          <a:ea typeface="1훈프로방스 R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1훈프로방스 R" pitchFamily="18" charset="-127"/>
          <a:ea typeface="1훈프로방스 R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1훈프로방스 R" pitchFamily="18" charset="-127"/>
          <a:ea typeface="1훈프로방스 R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rgbClr val="3B1E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훈프로방스 R" pitchFamily="18" charset="-127"/>
              <a:ea typeface="1훈프로방스 R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39080" y="472168"/>
            <a:ext cx="5552520" cy="58499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17987" y="2498788"/>
            <a:ext cx="411522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     </a:t>
            </a:r>
            <a:r>
              <a:rPr lang="en-US" altLang="ko-KR" sz="6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4 </a:t>
            </a:r>
            <a:r>
              <a:rPr lang="ko-KR" altLang="en-US" sz="6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강 의 실</a:t>
            </a:r>
            <a:endParaRPr lang="en-US" altLang="ko-KR" sz="6600" spc="-15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  <a:p>
            <a:r>
              <a:rPr lang="ko-KR" altLang="en-US" sz="6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자 기 소 개♬</a:t>
            </a:r>
            <a:endParaRPr lang="ko-KR" altLang="en-US" sz="66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07844" y="4756972"/>
            <a:ext cx="4414991" cy="621730"/>
          </a:xfrm>
          <a:prstGeom prst="rect">
            <a:avLst/>
          </a:prstGeom>
          <a:solidFill>
            <a:srgbClr val="3B1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훈프로방스 R" pitchFamily="18" charset="-127"/>
              <a:ea typeface="1훈프로방스 R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11951" y="4867782"/>
            <a:ext cx="4083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프로방스 R" pitchFamily="18" charset="-127"/>
                <a:ea typeface="1훈프로방스 R" pitchFamily="18" charset="-127"/>
              </a:rPr>
              <a:t>4 </a:t>
            </a:r>
            <a:r>
              <a:rPr lang="ko-KR" altLang="en-US" sz="20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프로방스 R" pitchFamily="18" charset="-127"/>
                <a:ea typeface="1훈프로방스 R" pitchFamily="18" charset="-127"/>
              </a:rPr>
              <a:t>강 의 실  </a:t>
            </a:r>
            <a:r>
              <a:rPr lang="en-US" altLang="ko-KR" sz="20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프로방스 R" pitchFamily="18" charset="-127"/>
                <a:ea typeface="1훈프로방스 R" pitchFamily="18" charset="-127"/>
              </a:rPr>
              <a:t>:</a:t>
            </a:r>
            <a:r>
              <a:rPr lang="ko-KR" altLang="en-US" sz="20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프로방스 R" pitchFamily="18" charset="-127"/>
                <a:ea typeface="1훈프로방스 R" pitchFamily="18" charset="-127"/>
              </a:rPr>
              <a:t> 이 영 환</a:t>
            </a:r>
            <a:endParaRPr lang="ko-KR" altLang="en-US" sz="20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1훈프로방스 R" pitchFamily="18" charset="-127"/>
              <a:ea typeface="1훈프로방스 R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1278606">
            <a:off x="4383086" y="2491680"/>
            <a:ext cx="934018" cy="93401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16319" y="1979174"/>
            <a:ext cx="3623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1훈프로방스 R" pitchFamily="18" charset="-127"/>
                <a:ea typeface="1훈프로방스 R" pitchFamily="18" charset="-127"/>
              </a:rPr>
              <a:t>7/15 _ Java</a:t>
            </a:r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1훈프로방스 R" pitchFamily="18" charset="-127"/>
                <a:ea typeface="1훈프로방스 R" pitchFamily="18" charset="-127"/>
              </a:rPr>
              <a:t>기반 멀티 플랫폼 응용 </a:t>
            </a:r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1훈프로방스 R" pitchFamily="18" charset="-127"/>
                <a:ea typeface="1훈프로방스 R" pitchFamily="18" charset="-127"/>
              </a:rPr>
              <a:t>SW</a:t>
            </a:r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1훈프로방스 R" pitchFamily="18" charset="-127"/>
                <a:ea typeface="1훈프로방스 R" pitchFamily="18" charset="-127"/>
              </a:rPr>
              <a:t>개발자 양성 과정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B1E00"/>
              </a:solidFill>
              <a:latin typeface="1훈프로방스 R" pitchFamily="18" charset="-127"/>
              <a:ea typeface="1훈프로방스 R" pitchFamily="18" charset="-127"/>
            </a:endParaRPr>
          </a:p>
        </p:txBody>
      </p:sp>
      <p:sp>
        <p:nvSpPr>
          <p:cNvPr id="2" name="자유형 1"/>
          <p:cNvSpPr/>
          <p:nvPr/>
        </p:nvSpPr>
        <p:spPr>
          <a:xfrm>
            <a:off x="3657599" y="1524000"/>
            <a:ext cx="5118847" cy="4401671"/>
          </a:xfrm>
          <a:custGeom>
            <a:avLst/>
            <a:gdLst>
              <a:gd name="connsiteX0" fmla="*/ 887506 w 5118847"/>
              <a:gd name="connsiteY0" fmla="*/ 8965 h 4401671"/>
              <a:gd name="connsiteX1" fmla="*/ 4993342 w 5118847"/>
              <a:gd name="connsiteY1" fmla="*/ 0 h 4401671"/>
              <a:gd name="connsiteX2" fmla="*/ 5100918 w 5118847"/>
              <a:gd name="connsiteY2" fmla="*/ 3263153 h 4401671"/>
              <a:gd name="connsiteX3" fmla="*/ 5118847 w 5118847"/>
              <a:gd name="connsiteY3" fmla="*/ 3370729 h 4401671"/>
              <a:gd name="connsiteX4" fmla="*/ 5047130 w 5118847"/>
              <a:gd name="connsiteY4" fmla="*/ 4320988 h 4401671"/>
              <a:gd name="connsiteX5" fmla="*/ 1783977 w 5118847"/>
              <a:gd name="connsiteY5" fmla="*/ 4401671 h 4401671"/>
              <a:gd name="connsiteX6" fmla="*/ 1631577 w 5118847"/>
              <a:gd name="connsiteY6" fmla="*/ 4392706 h 4401671"/>
              <a:gd name="connsiteX7" fmla="*/ 0 w 5118847"/>
              <a:gd name="connsiteY7" fmla="*/ 4312024 h 4401671"/>
              <a:gd name="connsiteX8" fmla="*/ 44824 w 5118847"/>
              <a:gd name="connsiteY8" fmla="*/ 53788 h 4401671"/>
              <a:gd name="connsiteX9" fmla="*/ 268942 w 5118847"/>
              <a:gd name="connsiteY9" fmla="*/ 44824 h 4401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18847" h="4401671">
                <a:moveTo>
                  <a:pt x="887506" y="8965"/>
                </a:moveTo>
                <a:lnTo>
                  <a:pt x="4993342" y="0"/>
                </a:lnTo>
                <a:lnTo>
                  <a:pt x="5100918" y="3263153"/>
                </a:lnTo>
                <a:lnTo>
                  <a:pt x="5118847" y="3370729"/>
                </a:lnTo>
                <a:lnTo>
                  <a:pt x="5047130" y="4320988"/>
                </a:lnTo>
                <a:lnTo>
                  <a:pt x="1783977" y="4401671"/>
                </a:lnTo>
                <a:cubicBezTo>
                  <a:pt x="1667509" y="4391083"/>
                  <a:pt x="1718371" y="4392706"/>
                  <a:pt x="1631577" y="4392706"/>
                </a:cubicBezTo>
                <a:lnTo>
                  <a:pt x="0" y="4312024"/>
                </a:lnTo>
                <a:lnTo>
                  <a:pt x="44824" y="53788"/>
                </a:lnTo>
                <a:lnTo>
                  <a:pt x="268942" y="44824"/>
                </a:lnTo>
              </a:path>
            </a:pathLst>
          </a:custGeom>
          <a:noFill/>
          <a:ln>
            <a:solidFill>
              <a:srgbClr val="3B1E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훈프로방스 R" pitchFamily="18" charset="-127"/>
              <a:ea typeface="1훈프로방스 R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290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rgbClr val="3B1E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훈프로방스 R" pitchFamily="18" charset="-127"/>
              <a:ea typeface="1훈프로방스 R" pitchFamily="18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lum bright="-84000"/>
          </a:blip>
          <a:stretch>
            <a:fillRect/>
          </a:stretch>
        </p:blipFill>
        <p:spPr>
          <a:xfrm rot="206336">
            <a:off x="3398380" y="1597985"/>
            <a:ext cx="5046911" cy="461920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 cstate="print"/>
          <a:srcRect l="43167"/>
          <a:stretch/>
        </p:blipFill>
        <p:spPr>
          <a:xfrm rot="461178">
            <a:off x="735143" y="505603"/>
            <a:ext cx="7973920" cy="112833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06656" y="330366"/>
            <a:ext cx="31774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* 4</a:t>
            </a:r>
            <a:r>
              <a:rPr lang="ko-KR" altLang="en-US" sz="36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강의실  자기소개</a:t>
            </a:r>
            <a:endParaRPr lang="en-US" altLang="ko-KR" sz="2800" spc="-15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17966" y="1575404"/>
            <a:ext cx="5046911" cy="4619207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814119" y="3026956"/>
            <a:ext cx="387178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spc="-15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“</a:t>
            </a:r>
            <a:r>
              <a:rPr lang="ko-KR" altLang="en-US" sz="4400" spc="-15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이영환을 </a:t>
            </a:r>
            <a:r>
              <a:rPr lang="ko-KR" altLang="en-US" sz="4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소개합니다</a:t>
            </a:r>
            <a:r>
              <a:rPr lang="en-US" altLang="ko-KR" sz="4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.”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49058" y="2186430"/>
            <a:ext cx="184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ko-KR" altLang="en-US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B1E00"/>
              </a:solidFill>
              <a:latin typeface="1훈프로방스 R" pitchFamily="18" charset="-127"/>
              <a:ea typeface="1훈프로방스 R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1473181">
            <a:off x="9015286" y="3026956"/>
            <a:ext cx="1637411" cy="203578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20556734">
            <a:off x="1539523" y="3983954"/>
            <a:ext cx="817669" cy="101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2677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rgbClr val="3B1E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훈프로방스 R" pitchFamily="18" charset="-127"/>
              <a:ea typeface="1훈프로방스 R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/>
          <a:srcRect l="43167"/>
          <a:stretch/>
        </p:blipFill>
        <p:spPr>
          <a:xfrm rot="461178">
            <a:off x="735143" y="505603"/>
            <a:ext cx="7973920" cy="112833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06656" y="330366"/>
            <a:ext cx="31774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* 4</a:t>
            </a:r>
            <a:r>
              <a:rPr lang="ko-KR" altLang="en-US" sz="36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강의실  자기소개</a:t>
            </a:r>
            <a:endParaRPr lang="en-US" altLang="ko-KR" sz="2800" spc="-15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05600" y="2842054"/>
            <a:ext cx="4242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1훈프로방스 R" pitchFamily="18" charset="-127"/>
                <a:ea typeface="1훈프로방스 R" pitchFamily="18" charset="-127"/>
                <a:sym typeface="Wingdings" panose="05000000000000000000" pitchFamily="2" charset="2"/>
              </a:rPr>
              <a:t> 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4389671" y="1162812"/>
            <a:ext cx="7324534" cy="5542788"/>
            <a:chOff x="6185519" y="1393474"/>
            <a:chExt cx="5545162" cy="5396631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85519" y="1393474"/>
              <a:ext cx="5545162" cy="5396631"/>
            </a:xfrm>
            <a:prstGeom prst="rect">
              <a:avLst/>
            </a:prstGeom>
          </p:spPr>
        </p:pic>
        <p:grpSp>
          <p:nvGrpSpPr>
            <p:cNvPr id="23" name="그룹 22"/>
            <p:cNvGrpSpPr/>
            <p:nvPr/>
          </p:nvGrpSpPr>
          <p:grpSpPr>
            <a:xfrm>
              <a:off x="6608010" y="2751115"/>
              <a:ext cx="4760206" cy="3410788"/>
              <a:chOff x="6608010" y="2751115"/>
              <a:chExt cx="4414991" cy="3146612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6608010" y="2751115"/>
                <a:ext cx="4414991" cy="3146612"/>
              </a:xfrm>
              <a:prstGeom prst="rect">
                <a:avLst/>
              </a:prstGeom>
              <a:noFill/>
              <a:ln>
                <a:solidFill>
                  <a:srgbClr val="3B1E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1훈프로방스 R" pitchFamily="18" charset="-127"/>
                  <a:ea typeface="1훈프로방스 R" pitchFamily="18" charset="-127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697362" y="2792626"/>
                <a:ext cx="4242487" cy="3068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pc="-15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3B1E00"/>
                    </a:solidFill>
                    <a:latin typeface="1훈프로방스 R" pitchFamily="18" charset="-127"/>
                    <a:ea typeface="1훈프로방스 R" pitchFamily="18" charset="-127"/>
                    <a:sym typeface="Wingdings" panose="05000000000000000000" pitchFamily="2" charset="2"/>
                  </a:rPr>
                  <a:t></a:t>
                </a:r>
                <a:r>
                  <a:rPr lang="ko-KR" altLang="en-US" spc="-15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3B1E00"/>
                    </a:solidFill>
                    <a:latin typeface="1훈프로방스 R" pitchFamily="18" charset="-127"/>
                    <a:ea typeface="1훈프로방스 R" pitchFamily="18" charset="-127"/>
                    <a:sym typeface="Wingdings" panose="05000000000000000000" pitchFamily="2" charset="2"/>
                  </a:rPr>
                  <a:t>이름 </a:t>
                </a:r>
                <a:r>
                  <a:rPr lang="en-US" altLang="ko-KR" spc="-15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3B1E00"/>
                    </a:solidFill>
                    <a:latin typeface="1훈프로방스 R" pitchFamily="18" charset="-127"/>
                    <a:ea typeface="1훈프로방스 R" pitchFamily="18" charset="-127"/>
                    <a:sym typeface="Wingdings" panose="05000000000000000000" pitchFamily="2" charset="2"/>
                  </a:rPr>
                  <a:t>: </a:t>
                </a:r>
                <a:r>
                  <a:rPr lang="ko-KR" altLang="en-US" spc="-15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3B1E00"/>
                    </a:solidFill>
                    <a:latin typeface="1훈프로방스 R" pitchFamily="18" charset="-127"/>
                    <a:ea typeface="1훈프로방스 R" pitchFamily="18" charset="-127"/>
                    <a:sym typeface="Wingdings" panose="05000000000000000000" pitchFamily="2" charset="2"/>
                  </a:rPr>
                  <a:t>이영환</a:t>
                </a:r>
                <a:endParaRPr lang="en-US" altLang="ko-KR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B1E00"/>
                  </a:solidFill>
                  <a:latin typeface="1훈프로방스 R" pitchFamily="18" charset="-127"/>
                  <a:ea typeface="1훈프로방스 R" pitchFamily="18" charset="-127"/>
                  <a:sym typeface="Wingdings" panose="05000000000000000000" pitchFamily="2" charset="2"/>
                </a:endParaRPr>
              </a:p>
              <a:p>
                <a:endParaRPr lang="en-US" altLang="ko-KR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B1E00"/>
                  </a:solidFill>
                  <a:latin typeface="1훈프로방스 R" pitchFamily="18" charset="-127"/>
                  <a:ea typeface="1훈프로방스 R" pitchFamily="18" charset="-127"/>
                  <a:sym typeface="Wingdings" panose="05000000000000000000" pitchFamily="2" charset="2"/>
                </a:endParaRPr>
              </a:p>
              <a:p>
                <a:r>
                  <a:rPr lang="en-US" altLang="ko-KR" spc="-15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3B1E00"/>
                    </a:solidFill>
                    <a:latin typeface="1훈프로방스 R" pitchFamily="18" charset="-127"/>
                    <a:ea typeface="1훈프로방스 R" pitchFamily="18" charset="-127"/>
                    <a:sym typeface="Wingdings" panose="05000000000000000000" pitchFamily="2" charset="2"/>
                  </a:rPr>
                  <a:t></a:t>
                </a:r>
                <a:r>
                  <a:rPr lang="ko-KR" altLang="en-US" spc="-15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3B1E00"/>
                    </a:solidFill>
                    <a:latin typeface="1훈프로방스 R" pitchFamily="18" charset="-127"/>
                    <a:ea typeface="1훈프로방스 R" pitchFamily="18" charset="-127"/>
                    <a:sym typeface="Wingdings" panose="05000000000000000000" pitchFamily="2" charset="2"/>
                  </a:rPr>
                  <a:t>나이 </a:t>
                </a:r>
                <a:r>
                  <a:rPr lang="en-US" altLang="ko-KR" spc="-15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3B1E00"/>
                    </a:solidFill>
                    <a:latin typeface="1훈프로방스 R" pitchFamily="18" charset="-127"/>
                    <a:ea typeface="1훈프로방스 R" pitchFamily="18" charset="-127"/>
                    <a:sym typeface="Wingdings" panose="05000000000000000000" pitchFamily="2" charset="2"/>
                  </a:rPr>
                  <a:t>: 26</a:t>
                </a:r>
              </a:p>
              <a:p>
                <a:endParaRPr lang="en-US" altLang="ko-KR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B1E00"/>
                  </a:solidFill>
                  <a:latin typeface="1훈프로방스 R" pitchFamily="18" charset="-127"/>
                  <a:ea typeface="1훈프로방스 R" pitchFamily="18" charset="-127"/>
                  <a:sym typeface="Wingdings" panose="05000000000000000000" pitchFamily="2" charset="2"/>
                </a:endParaRPr>
              </a:p>
              <a:p>
                <a:r>
                  <a:rPr lang="en-US" altLang="ko-KR" spc="-15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3B1E00"/>
                    </a:solidFill>
                    <a:latin typeface="1훈프로방스 R" pitchFamily="18" charset="-127"/>
                    <a:ea typeface="1훈프로방스 R" pitchFamily="18" charset="-127"/>
                    <a:sym typeface="Wingdings" panose="05000000000000000000" pitchFamily="2" charset="2"/>
                  </a:rPr>
                  <a:t></a:t>
                </a:r>
                <a:r>
                  <a:rPr lang="ko-KR" altLang="en-US" spc="-15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3B1E00"/>
                    </a:solidFill>
                    <a:latin typeface="1훈프로방스 R" pitchFamily="18" charset="-127"/>
                    <a:ea typeface="1훈프로방스 R" pitchFamily="18" charset="-127"/>
                    <a:sym typeface="Wingdings" panose="05000000000000000000" pitchFamily="2" charset="2"/>
                  </a:rPr>
                  <a:t>전공</a:t>
                </a:r>
                <a:r>
                  <a:rPr lang="en-US" altLang="ko-KR" spc="-15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3B1E00"/>
                    </a:solidFill>
                    <a:latin typeface="1훈프로방스 R" pitchFamily="18" charset="-127"/>
                    <a:ea typeface="1훈프로방스 R" pitchFamily="18" charset="-127"/>
                    <a:sym typeface="Wingdings" panose="05000000000000000000" pitchFamily="2" charset="2"/>
                  </a:rPr>
                  <a:t> </a:t>
                </a:r>
                <a:r>
                  <a:rPr lang="en-US" altLang="ko-KR" sz="1100" spc="-15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3B1E00"/>
                    </a:solidFill>
                    <a:latin typeface="1훈프로방스 R" pitchFamily="18" charset="-127"/>
                    <a:ea typeface="1훈프로방스 R" pitchFamily="18" charset="-127"/>
                    <a:sym typeface="Wingdings" panose="05000000000000000000" pitchFamily="2" charset="2"/>
                  </a:rPr>
                  <a:t>(</a:t>
                </a:r>
                <a:r>
                  <a:rPr lang="ko-KR" altLang="en-US" sz="1100" spc="-15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3B1E00"/>
                    </a:solidFill>
                    <a:latin typeface="1훈프로방스 R" pitchFamily="18" charset="-127"/>
                    <a:ea typeface="1훈프로방스 R" pitchFamily="18" charset="-127"/>
                    <a:sym typeface="Wingdings" panose="05000000000000000000" pitchFamily="2" charset="2"/>
                  </a:rPr>
                  <a:t>또는 전공</a:t>
                </a:r>
                <a:r>
                  <a:rPr lang="en-US" altLang="ko-KR" sz="1100" spc="-15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3B1E00"/>
                    </a:solidFill>
                    <a:latin typeface="1훈프로방스 R" pitchFamily="18" charset="-127"/>
                    <a:ea typeface="1훈프로방스 R" pitchFamily="18" charset="-127"/>
                    <a:sym typeface="Wingdings" panose="05000000000000000000" pitchFamily="2" charset="2"/>
                  </a:rPr>
                  <a:t>/</a:t>
                </a:r>
                <a:r>
                  <a:rPr lang="ko-KR" altLang="en-US" sz="1100" spc="-150" dirty="0" err="1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3B1E00"/>
                    </a:solidFill>
                    <a:latin typeface="1훈프로방스 R" pitchFamily="18" charset="-127"/>
                    <a:ea typeface="1훈프로방스 R" pitchFamily="18" charset="-127"/>
                    <a:sym typeface="Wingdings" panose="05000000000000000000" pitchFamily="2" charset="2"/>
                  </a:rPr>
                  <a:t>비전공</a:t>
                </a:r>
                <a:r>
                  <a:rPr lang="ko-KR" altLang="en-US" sz="1100" spc="-15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3B1E00"/>
                    </a:solidFill>
                    <a:latin typeface="1훈프로방스 R" pitchFamily="18" charset="-127"/>
                    <a:ea typeface="1훈프로방스 R" pitchFamily="18" charset="-127"/>
                    <a:sym typeface="Wingdings" panose="05000000000000000000" pitchFamily="2" charset="2"/>
                  </a:rPr>
                  <a:t> 여부 기입</a:t>
                </a:r>
                <a:r>
                  <a:rPr lang="en-US" altLang="ko-KR" sz="1100" spc="-15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3B1E00"/>
                    </a:solidFill>
                    <a:latin typeface="1훈프로방스 R" pitchFamily="18" charset="-127"/>
                    <a:ea typeface="1훈프로방스 R" pitchFamily="18" charset="-127"/>
                    <a:sym typeface="Wingdings" panose="05000000000000000000" pitchFamily="2" charset="2"/>
                  </a:rPr>
                  <a:t>)</a:t>
                </a:r>
                <a:r>
                  <a:rPr lang="en-US" altLang="ko-KR" spc="-15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3B1E00"/>
                    </a:solidFill>
                    <a:latin typeface="1훈프로방스 R" pitchFamily="18" charset="-127"/>
                    <a:ea typeface="1훈프로방스 R" pitchFamily="18" charset="-127"/>
                    <a:sym typeface="Wingdings" panose="05000000000000000000" pitchFamily="2" charset="2"/>
                  </a:rPr>
                  <a:t> :  </a:t>
                </a:r>
                <a:r>
                  <a:rPr lang="ko-KR" altLang="en-US" spc="-15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3B1E00"/>
                    </a:solidFill>
                    <a:latin typeface="1훈프로방스 R" pitchFamily="18" charset="-127"/>
                    <a:ea typeface="1훈프로방스 R" pitchFamily="18" charset="-127"/>
                    <a:sym typeface="Wingdings" panose="05000000000000000000" pitchFamily="2" charset="2"/>
                  </a:rPr>
                  <a:t>디지털디스플레이 전공</a:t>
                </a:r>
                <a:endParaRPr lang="en-US" altLang="ko-KR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B1E00"/>
                  </a:solidFill>
                  <a:latin typeface="1훈프로방스 R" pitchFamily="18" charset="-127"/>
                  <a:ea typeface="1훈프로방스 R" pitchFamily="18" charset="-127"/>
                  <a:sym typeface="Wingdings" panose="05000000000000000000" pitchFamily="2" charset="2"/>
                </a:endParaRPr>
              </a:p>
              <a:p>
                <a:endParaRPr lang="en-US" altLang="ko-KR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B1E00"/>
                  </a:solidFill>
                  <a:latin typeface="1훈프로방스 R" pitchFamily="18" charset="-127"/>
                  <a:ea typeface="1훈프로방스 R" pitchFamily="18" charset="-127"/>
                  <a:sym typeface="Wingdings" panose="05000000000000000000" pitchFamily="2" charset="2"/>
                </a:endParaRPr>
              </a:p>
              <a:p>
                <a:r>
                  <a:rPr lang="en-US" altLang="ko-KR" spc="-15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3B1E00"/>
                    </a:solidFill>
                    <a:latin typeface="1훈프로방스 R" pitchFamily="18" charset="-127"/>
                    <a:ea typeface="1훈프로방스 R" pitchFamily="18" charset="-127"/>
                    <a:sym typeface="Wingdings" panose="05000000000000000000" pitchFamily="2" charset="2"/>
                  </a:rPr>
                  <a:t></a:t>
                </a:r>
                <a:r>
                  <a:rPr lang="ko-KR" altLang="en-US" spc="-15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3B1E00"/>
                    </a:solidFill>
                    <a:latin typeface="1훈프로방스 R" pitchFamily="18" charset="-127"/>
                    <a:ea typeface="1훈프로방스 R" pitchFamily="18" charset="-127"/>
                    <a:sym typeface="Wingdings" panose="05000000000000000000" pitchFamily="2" charset="2"/>
                  </a:rPr>
                  <a:t>사는 곳 </a:t>
                </a:r>
                <a:r>
                  <a:rPr lang="en-US" altLang="ko-KR" spc="-15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3B1E00"/>
                    </a:solidFill>
                    <a:latin typeface="1훈프로방스 R" pitchFamily="18" charset="-127"/>
                    <a:ea typeface="1훈프로방스 R" pitchFamily="18" charset="-127"/>
                    <a:sym typeface="Wingdings" panose="05000000000000000000" pitchFamily="2" charset="2"/>
                  </a:rPr>
                  <a:t>: </a:t>
                </a:r>
                <a:r>
                  <a:rPr lang="ko-KR" altLang="en-US" spc="-15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3B1E00"/>
                    </a:solidFill>
                    <a:latin typeface="1훈프로방스 R" pitchFamily="18" charset="-127"/>
                    <a:ea typeface="1훈프로방스 R" pitchFamily="18" charset="-127"/>
                    <a:sym typeface="Wingdings" panose="05000000000000000000" pitchFamily="2" charset="2"/>
                  </a:rPr>
                  <a:t>봉천동</a:t>
                </a:r>
                <a:endParaRPr lang="en-US" altLang="ko-KR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B1E00"/>
                  </a:solidFill>
                  <a:latin typeface="1훈프로방스 R" pitchFamily="18" charset="-127"/>
                  <a:ea typeface="1훈프로방스 R" pitchFamily="18" charset="-127"/>
                  <a:sym typeface="Wingdings" panose="05000000000000000000" pitchFamily="2" charset="2"/>
                </a:endParaRPr>
              </a:p>
              <a:p>
                <a:endParaRPr lang="en-US" altLang="ko-KR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B1E00"/>
                  </a:solidFill>
                  <a:latin typeface="1훈프로방스 R" pitchFamily="18" charset="-127"/>
                  <a:ea typeface="1훈프로방스 R" pitchFamily="18" charset="-127"/>
                  <a:sym typeface="Wingdings" panose="05000000000000000000" pitchFamily="2" charset="2"/>
                </a:endParaRPr>
              </a:p>
              <a:p>
                <a:r>
                  <a:rPr lang="en-US" altLang="ko-KR" spc="-15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3B1E00"/>
                    </a:solidFill>
                    <a:latin typeface="1훈프로방스 R" pitchFamily="18" charset="-127"/>
                    <a:ea typeface="1훈프로방스 R" pitchFamily="18" charset="-127"/>
                    <a:sym typeface="Wingdings" panose="05000000000000000000" pitchFamily="2" charset="2"/>
                  </a:rPr>
                  <a:t></a:t>
                </a:r>
                <a:r>
                  <a:rPr lang="ko-KR" altLang="en-US" spc="-15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3B1E00"/>
                    </a:solidFill>
                    <a:latin typeface="1훈프로방스 R" pitchFamily="18" charset="-127"/>
                    <a:ea typeface="1훈프로방스 R" pitchFamily="18" charset="-127"/>
                    <a:sym typeface="Wingdings" panose="05000000000000000000" pitchFamily="2" charset="2"/>
                  </a:rPr>
                  <a:t>좋아하는 것 </a:t>
                </a:r>
                <a:r>
                  <a:rPr lang="en-US" altLang="ko-KR" spc="-15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3B1E00"/>
                    </a:solidFill>
                    <a:latin typeface="1훈프로방스 R" pitchFamily="18" charset="-127"/>
                    <a:ea typeface="1훈프로방스 R" pitchFamily="18" charset="-127"/>
                    <a:sym typeface="Wingdings" panose="05000000000000000000" pitchFamily="2" charset="2"/>
                  </a:rPr>
                  <a:t>:  </a:t>
                </a:r>
                <a:r>
                  <a:rPr lang="ko-KR" altLang="en-US" spc="-15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3B1E00"/>
                    </a:solidFill>
                    <a:latin typeface="1훈프로방스 R" pitchFamily="18" charset="-127"/>
                    <a:ea typeface="1훈프로방스 R" pitchFamily="18" charset="-127"/>
                    <a:sym typeface="Wingdings" panose="05000000000000000000" pitchFamily="2" charset="2"/>
                  </a:rPr>
                  <a:t>당구</a:t>
                </a:r>
                <a:r>
                  <a:rPr lang="en-US" altLang="ko-KR" spc="-15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3B1E00"/>
                    </a:solidFill>
                    <a:latin typeface="1훈프로방스 R" pitchFamily="18" charset="-127"/>
                    <a:ea typeface="1훈프로방스 R" pitchFamily="18" charset="-127"/>
                    <a:sym typeface="Wingdings" panose="05000000000000000000" pitchFamily="2" charset="2"/>
                  </a:rPr>
                  <a:t>, </a:t>
                </a:r>
                <a:r>
                  <a:rPr lang="ko-KR" altLang="en-US" dirty="0" err="1" smtClean="0">
                    <a:solidFill>
                      <a:srgbClr val="3B1E00"/>
                    </a:solidFill>
                    <a:latin typeface="1훈프로방스 R" pitchFamily="18" charset="-127"/>
                    <a:ea typeface="1훈프로방스 R" pitchFamily="18" charset="-127"/>
                  </a:rPr>
                  <a:t>쉑쉑버거</a:t>
                </a:r>
                <a:endParaRPr lang="en-US" altLang="ko-KR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B1E00"/>
                  </a:solidFill>
                  <a:latin typeface="1훈프로방스 R" pitchFamily="18" charset="-127"/>
                  <a:ea typeface="1훈프로방스 R" pitchFamily="18" charset="-127"/>
                  <a:sym typeface="Wingdings" panose="05000000000000000000" pitchFamily="2" charset="2"/>
                </a:endParaRPr>
              </a:p>
              <a:p>
                <a:endParaRPr lang="en-US" altLang="ko-KR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B1E00"/>
                  </a:solidFill>
                  <a:latin typeface="1훈프로방스 R" pitchFamily="18" charset="-127"/>
                  <a:ea typeface="1훈프로방스 R" pitchFamily="18" charset="-127"/>
                  <a:sym typeface="Wingdings" panose="05000000000000000000" pitchFamily="2" charset="2"/>
                </a:endParaRPr>
              </a:p>
              <a:p>
                <a:r>
                  <a:rPr lang="en-US" altLang="ko-KR" spc="-15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3B1E00"/>
                    </a:solidFill>
                    <a:latin typeface="1훈프로방스 R" pitchFamily="18" charset="-127"/>
                    <a:ea typeface="1훈프로방스 R" pitchFamily="18" charset="-127"/>
                    <a:sym typeface="Wingdings" panose="05000000000000000000" pitchFamily="2" charset="2"/>
                  </a:rPr>
                  <a:t></a:t>
                </a:r>
                <a:r>
                  <a:rPr lang="ko-KR" altLang="en-US" spc="-15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3B1E00"/>
                    </a:solidFill>
                    <a:latin typeface="1훈프로방스 R" pitchFamily="18" charset="-127"/>
                    <a:ea typeface="1훈프로방스 R" pitchFamily="18" charset="-127"/>
                    <a:sym typeface="Wingdings" panose="05000000000000000000" pitchFamily="2" charset="2"/>
                  </a:rPr>
                  <a:t>교육에 참여하는 각오 </a:t>
                </a:r>
                <a:r>
                  <a:rPr lang="en-US" altLang="ko-KR" spc="-15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3B1E00"/>
                    </a:solidFill>
                    <a:latin typeface="1훈프로방스 R" pitchFamily="18" charset="-127"/>
                    <a:ea typeface="1훈프로방스 R" pitchFamily="18" charset="-127"/>
                    <a:sym typeface="Wingdings" panose="05000000000000000000" pitchFamily="2" charset="2"/>
                  </a:rPr>
                  <a:t>:  </a:t>
                </a:r>
                <a:r>
                  <a:rPr lang="ko-KR" altLang="en-US" spc="-15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3B1E00"/>
                    </a:solidFill>
                    <a:latin typeface="1훈프로방스 R" pitchFamily="18" charset="-127"/>
                    <a:ea typeface="1훈프로방스 R" pitchFamily="18" charset="-127"/>
                    <a:sym typeface="Wingdings" panose="05000000000000000000" pitchFamily="2" charset="2"/>
                  </a:rPr>
                  <a:t>수업내용을 하나도 빠짐없이 모두 흡수해 훗날 프로젝트에서 훌륭하게 역할을 수행해낼 것</a:t>
                </a:r>
                <a:r>
                  <a:rPr lang="en-US" altLang="ko-KR" spc="-15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3B1E00"/>
                    </a:solidFill>
                    <a:latin typeface="1훈프로방스 R" pitchFamily="18" charset="-127"/>
                    <a:ea typeface="1훈프로방스 R" pitchFamily="18" charset="-127"/>
                    <a:sym typeface="Wingdings" panose="05000000000000000000" pitchFamily="2" charset="2"/>
                  </a:rPr>
                  <a:t>!</a:t>
                </a:r>
                <a:endParaRPr lang="ko-KR" altLang="en-US" sz="1100" dirty="0">
                  <a:latin typeface="1훈프로방스 R" pitchFamily="18" charset="-127"/>
                  <a:ea typeface="1훈프로방스 R" pitchFamily="18" charset="-127"/>
                </a:endParaRPr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6608011" y="2139356"/>
              <a:ext cx="4760206" cy="450560"/>
              <a:chOff x="6608011" y="2139356"/>
              <a:chExt cx="4414991" cy="415663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6608011" y="2139356"/>
                <a:ext cx="4414991" cy="415663"/>
              </a:xfrm>
              <a:prstGeom prst="rect">
                <a:avLst/>
              </a:prstGeom>
              <a:solidFill>
                <a:srgbClr val="3B1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latin typeface="1훈프로방스 R" pitchFamily="18" charset="-127"/>
                  <a:ea typeface="1훈프로방스 R" pitchFamily="18" charset="-127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291443" y="2162521"/>
                <a:ext cx="824143" cy="3317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b="1" spc="-15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1훈프로방스 R" pitchFamily="18" charset="-127"/>
                    <a:ea typeface="1훈프로방스 R" pitchFamily="18" charset="-127"/>
                  </a:rPr>
                  <a:t>* </a:t>
                </a:r>
                <a:r>
                  <a:rPr lang="ko-KR" altLang="en-US" b="1" spc="-15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1훈프로방스 R" pitchFamily="18" charset="-127"/>
                    <a:ea typeface="1훈프로방스 R" pitchFamily="18" charset="-127"/>
                  </a:rPr>
                  <a:t>자 기 소 개  </a:t>
                </a:r>
                <a:endParaRPr lang="ko-KR" altLang="en-US" b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1훈프로방스 R" pitchFamily="18" charset="-127"/>
                  <a:ea typeface="1훈프로방스 R" pitchFamily="18" charset="-127"/>
                </a:endParaRPr>
              </a:p>
            </p:txBody>
          </p:sp>
        </p:grpSp>
      </p:grpSp>
      <p:grpSp>
        <p:nvGrpSpPr>
          <p:cNvPr id="25" name="그룹 24"/>
          <p:cNvGrpSpPr/>
          <p:nvPr/>
        </p:nvGrpSpPr>
        <p:grpSpPr>
          <a:xfrm>
            <a:off x="307820" y="1199879"/>
            <a:ext cx="3959379" cy="5472770"/>
            <a:chOff x="6185519" y="1393474"/>
            <a:chExt cx="5545162" cy="5396631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85519" y="1393474"/>
              <a:ext cx="5545162" cy="5396631"/>
            </a:xfrm>
            <a:prstGeom prst="rect">
              <a:avLst/>
            </a:prstGeom>
          </p:spPr>
        </p:pic>
        <p:grpSp>
          <p:nvGrpSpPr>
            <p:cNvPr id="27" name="그룹 22"/>
            <p:cNvGrpSpPr/>
            <p:nvPr/>
          </p:nvGrpSpPr>
          <p:grpSpPr>
            <a:xfrm>
              <a:off x="6608010" y="2751115"/>
              <a:ext cx="4760206" cy="3410788"/>
              <a:chOff x="6608010" y="2751115"/>
              <a:chExt cx="4414991" cy="3146612"/>
            </a:xfrm>
          </p:grpSpPr>
          <p:sp>
            <p:nvSpPr>
              <p:cNvPr id="31" name="직사각형 30"/>
              <p:cNvSpPr/>
              <p:nvPr/>
            </p:nvSpPr>
            <p:spPr>
              <a:xfrm>
                <a:off x="6608010" y="2751115"/>
                <a:ext cx="4414991" cy="3146612"/>
              </a:xfrm>
              <a:prstGeom prst="rect">
                <a:avLst/>
              </a:prstGeom>
              <a:noFill/>
              <a:ln>
                <a:solidFill>
                  <a:srgbClr val="3B1E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1훈프로방스 R" pitchFamily="18" charset="-127"/>
                  <a:ea typeface="1훈프로방스 R" pitchFamily="18" charset="-127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6697362" y="2792626"/>
                <a:ext cx="4242487" cy="312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ko-KR" altLang="en-US" sz="1600" dirty="0">
                  <a:latin typeface="1훈프로방스 R" pitchFamily="18" charset="-127"/>
                  <a:ea typeface="1훈프로방스 R" pitchFamily="18" charset="-127"/>
                </a:endParaRPr>
              </a:p>
            </p:txBody>
          </p:sp>
        </p:grpSp>
        <p:grpSp>
          <p:nvGrpSpPr>
            <p:cNvPr id="28" name="그룹 21"/>
            <p:cNvGrpSpPr/>
            <p:nvPr/>
          </p:nvGrpSpPr>
          <p:grpSpPr>
            <a:xfrm>
              <a:off x="6608011" y="2139356"/>
              <a:ext cx="4760206" cy="450560"/>
              <a:chOff x="6608011" y="2139356"/>
              <a:chExt cx="4414991" cy="415663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6608011" y="2139356"/>
                <a:ext cx="4414991" cy="415663"/>
              </a:xfrm>
              <a:prstGeom prst="rect">
                <a:avLst/>
              </a:prstGeom>
              <a:solidFill>
                <a:srgbClr val="3B1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latin typeface="1훈프로방스 R" pitchFamily="18" charset="-127"/>
                  <a:ea typeface="1훈프로방스 R" pitchFamily="18" charset="-127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6909039" y="2162521"/>
                <a:ext cx="2719788" cy="3359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b="1" spc="-15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1훈프로방스 R" pitchFamily="18" charset="-127"/>
                    <a:ea typeface="1훈프로방스 R" pitchFamily="18" charset="-127"/>
                  </a:rPr>
                  <a:t>* </a:t>
                </a:r>
                <a:r>
                  <a:rPr lang="ko-KR" altLang="en-US" b="1" spc="-15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1훈프로방스 R" pitchFamily="18" charset="-127"/>
                    <a:ea typeface="1훈프로방스 R" pitchFamily="18" charset="-127"/>
                  </a:rPr>
                  <a:t>본인을 나타낼 수 있는 사진</a:t>
                </a:r>
                <a:endParaRPr lang="ko-KR" altLang="en-US" b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1훈프로방스 R" pitchFamily="18" charset="-127"/>
                  <a:ea typeface="1훈프로방스 R" pitchFamily="18" charset="-127"/>
                </a:endParaRPr>
              </a:p>
            </p:txBody>
          </p:sp>
        </p:grpSp>
      </p:grpSp>
      <p:pic>
        <p:nvPicPr>
          <p:cNvPr id="3074" name="Picture 2" descr="그것이 문제로다! &quot;오늘 점심은 뭐 먹지?&quot; 점심 메뉴 고르는 Ti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4264" y="3172399"/>
            <a:ext cx="3538752" cy="23576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95428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rgbClr val="3B1E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rgbClr val="3B1E00"/>
              </a:solidFill>
              <a:latin typeface="1훈프로방스 R" pitchFamily="18" charset="-127"/>
              <a:ea typeface="1훈프로방스 R" pitchFamily="18" charset="-127"/>
            </a:endParaRPr>
          </a:p>
          <a:p>
            <a:pPr algn="ctr"/>
            <a:endParaRPr lang="en-US" altLang="ko-KR" dirty="0" smtClean="0">
              <a:solidFill>
                <a:srgbClr val="3B1E00"/>
              </a:solidFill>
              <a:latin typeface="1훈프로방스 R" pitchFamily="18" charset="-127"/>
              <a:ea typeface="1훈프로방스 R" pitchFamily="18" charset="-127"/>
            </a:endParaRPr>
          </a:p>
          <a:p>
            <a:pPr algn="ctr"/>
            <a:r>
              <a:rPr lang="ko-KR" altLang="en-US" dirty="0" smtClean="0">
                <a:solidFill>
                  <a:srgbClr val="3B1E00"/>
                </a:solidFill>
                <a:latin typeface="1훈프로방스 R" pitchFamily="18" charset="-127"/>
                <a:ea typeface="1훈프로방스 R" pitchFamily="18" charset="-127"/>
              </a:rPr>
              <a:t>성장기</a:t>
            </a:r>
            <a:endParaRPr lang="en-US" altLang="ko-KR" dirty="0" smtClean="0">
              <a:solidFill>
                <a:srgbClr val="3B1E00"/>
              </a:solidFill>
              <a:latin typeface="1훈프로방스 R" pitchFamily="18" charset="-127"/>
              <a:ea typeface="1훈프로방스 R" pitchFamily="18" charset="-127"/>
            </a:endParaRPr>
          </a:p>
          <a:p>
            <a:pPr algn="ctr"/>
            <a:r>
              <a:rPr lang="ko-KR" altLang="en-US" dirty="0" err="1" smtClean="0">
                <a:solidFill>
                  <a:srgbClr val="3B1E00"/>
                </a:solidFill>
                <a:latin typeface="1훈프로방스 R" pitchFamily="18" charset="-127"/>
                <a:ea typeface="1훈프로방스 R" pitchFamily="18" charset="-127"/>
              </a:rPr>
              <a:t>태어날때</a:t>
            </a:r>
            <a:r>
              <a:rPr lang="ko-KR" altLang="en-US" dirty="0" smtClean="0">
                <a:solidFill>
                  <a:srgbClr val="3B1E00"/>
                </a:solidFill>
                <a:latin typeface="1훈프로방스 R" pitchFamily="18" charset="-127"/>
                <a:ea typeface="1훈프로방스 R" pitchFamily="18" charset="-127"/>
              </a:rPr>
              <a:t> </a:t>
            </a:r>
            <a:r>
              <a:rPr lang="ko-KR" altLang="en-US" dirty="0" err="1" smtClean="0">
                <a:solidFill>
                  <a:srgbClr val="3B1E00"/>
                </a:solidFill>
                <a:latin typeface="1훈프로방스 R" pitchFamily="18" charset="-127"/>
                <a:ea typeface="1훈프로방스 R" pitchFamily="18" charset="-127"/>
              </a:rPr>
              <a:t>부터</a:t>
            </a:r>
            <a:r>
              <a:rPr lang="ko-KR" altLang="en-US" dirty="0" smtClean="0">
                <a:solidFill>
                  <a:srgbClr val="3B1E00"/>
                </a:solidFill>
                <a:latin typeface="1훈프로방스 R" pitchFamily="18" charset="-127"/>
                <a:ea typeface="1훈프로방스 R" pitchFamily="18" charset="-127"/>
              </a:rPr>
              <a:t> 기억력이 나빠서 잘 기억을 </a:t>
            </a:r>
            <a:r>
              <a:rPr lang="ko-KR" altLang="en-US" dirty="0" smtClean="0">
                <a:solidFill>
                  <a:srgbClr val="3B1E00"/>
                </a:solidFill>
                <a:latin typeface="1훈프로방스 R" pitchFamily="18" charset="-127"/>
                <a:ea typeface="1훈프로방스 R" pitchFamily="18" charset="-127"/>
              </a:rPr>
              <a:t>못한다</a:t>
            </a:r>
            <a:r>
              <a:rPr lang="en-US" altLang="ko-KR" dirty="0" smtClean="0">
                <a:solidFill>
                  <a:srgbClr val="3B1E00"/>
                </a:solidFill>
                <a:latin typeface="1훈프로방스 R" pitchFamily="18" charset="-127"/>
                <a:ea typeface="1훈프로방스 R" pitchFamily="18" charset="-127"/>
              </a:rPr>
              <a:t>. </a:t>
            </a:r>
            <a:endParaRPr lang="en-US" altLang="ko-KR" dirty="0" smtClean="0">
              <a:solidFill>
                <a:srgbClr val="3B1E00"/>
              </a:solidFill>
              <a:latin typeface="1훈프로방스 R" pitchFamily="18" charset="-127"/>
              <a:ea typeface="1훈프로방스 R" pitchFamily="18" charset="-127"/>
            </a:endParaRPr>
          </a:p>
          <a:p>
            <a:pPr algn="ctr"/>
            <a:r>
              <a:rPr lang="ko-KR" altLang="en-US" dirty="0" smtClean="0">
                <a:solidFill>
                  <a:srgbClr val="3B1E00"/>
                </a:solidFill>
                <a:latin typeface="1훈프로방스 R" pitchFamily="18" charset="-127"/>
                <a:ea typeface="1훈프로방스 R" pitchFamily="18" charset="-127"/>
              </a:rPr>
              <a:t>어렸을 때 죽을뻔한 </a:t>
            </a:r>
            <a:r>
              <a:rPr lang="ko-KR" altLang="en-US" dirty="0" smtClean="0">
                <a:solidFill>
                  <a:srgbClr val="3B1E00"/>
                </a:solidFill>
                <a:latin typeface="1훈프로방스 R" pitchFamily="18" charset="-127"/>
                <a:ea typeface="1훈프로방스 R" pitchFamily="18" charset="-127"/>
              </a:rPr>
              <a:t>적이 있다는데 그것도 기억 </a:t>
            </a:r>
            <a:r>
              <a:rPr lang="ko-KR" altLang="en-US" dirty="0" smtClean="0">
                <a:solidFill>
                  <a:srgbClr val="3B1E00"/>
                </a:solidFill>
                <a:latin typeface="1훈프로방스 R" pitchFamily="18" charset="-127"/>
                <a:ea typeface="1훈프로방스 R" pitchFamily="18" charset="-127"/>
              </a:rPr>
              <a:t>못한다</a:t>
            </a:r>
            <a:r>
              <a:rPr lang="en-US" altLang="ko-KR" dirty="0" smtClean="0">
                <a:solidFill>
                  <a:srgbClr val="3B1E00"/>
                </a:solidFill>
                <a:latin typeface="1훈프로방스 R" pitchFamily="18" charset="-127"/>
                <a:ea typeface="1훈프로방스 R" pitchFamily="18" charset="-127"/>
              </a:rPr>
              <a:t>.</a:t>
            </a:r>
            <a:endParaRPr lang="en-US" altLang="ko-KR" dirty="0" smtClean="0">
              <a:solidFill>
                <a:srgbClr val="3B1E00"/>
              </a:solidFill>
              <a:latin typeface="1훈프로방스 R" pitchFamily="18" charset="-127"/>
              <a:ea typeface="1훈프로방스 R" pitchFamily="18" charset="-127"/>
            </a:endParaRPr>
          </a:p>
          <a:p>
            <a:pPr algn="ctr"/>
            <a:r>
              <a:rPr lang="ko-KR" altLang="en-US" dirty="0" smtClean="0">
                <a:solidFill>
                  <a:srgbClr val="3B1E00"/>
                </a:solidFill>
                <a:latin typeface="1훈프로방스 R" pitchFamily="18" charset="-127"/>
                <a:ea typeface="1훈프로방스 R" pitchFamily="18" charset="-127"/>
              </a:rPr>
              <a:t>성인이 갓 됐을 때 사이비종교 사람을 만나서 </a:t>
            </a:r>
            <a:r>
              <a:rPr lang="ko-KR" altLang="en-US" dirty="0" smtClean="0">
                <a:solidFill>
                  <a:srgbClr val="3B1E00"/>
                </a:solidFill>
                <a:latin typeface="1훈프로방스 R" pitchFamily="18" charset="-127"/>
                <a:ea typeface="1훈프로방스 R" pitchFamily="18" charset="-127"/>
              </a:rPr>
              <a:t>밤 </a:t>
            </a:r>
            <a:r>
              <a:rPr lang="en-US" altLang="ko-KR" dirty="0" smtClean="0">
                <a:solidFill>
                  <a:srgbClr val="3B1E00"/>
                </a:solidFill>
                <a:latin typeface="1훈프로방스 R" pitchFamily="18" charset="-127"/>
                <a:ea typeface="1훈프로방스 R" pitchFamily="18" charset="-127"/>
              </a:rPr>
              <a:t>11</a:t>
            </a:r>
            <a:r>
              <a:rPr lang="ko-KR" altLang="en-US" dirty="0" err="1" smtClean="0">
                <a:solidFill>
                  <a:srgbClr val="3B1E00"/>
                </a:solidFill>
                <a:latin typeface="1훈프로방스 R" pitchFamily="18" charset="-127"/>
                <a:ea typeface="1훈프로방스 R" pitchFamily="18" charset="-127"/>
              </a:rPr>
              <a:t>시반까지</a:t>
            </a:r>
            <a:r>
              <a:rPr lang="ko-KR" altLang="en-US" dirty="0" smtClean="0">
                <a:solidFill>
                  <a:srgbClr val="3B1E00"/>
                </a:solidFill>
                <a:latin typeface="1훈프로방스 R" pitchFamily="18" charset="-127"/>
                <a:ea typeface="1훈프로방스 R" pitchFamily="18" charset="-127"/>
              </a:rPr>
              <a:t> </a:t>
            </a:r>
            <a:r>
              <a:rPr lang="ko-KR" altLang="en-US" dirty="0" smtClean="0">
                <a:solidFill>
                  <a:srgbClr val="3B1E00"/>
                </a:solidFill>
                <a:latin typeface="1훈프로방스 R" pitchFamily="18" charset="-127"/>
                <a:ea typeface="1훈프로방스 R" pitchFamily="18" charset="-127"/>
              </a:rPr>
              <a:t>붙잡혀있었다</a:t>
            </a:r>
            <a:endParaRPr lang="en-US" altLang="ko-KR" dirty="0" smtClean="0">
              <a:solidFill>
                <a:srgbClr val="3B1E00"/>
              </a:solidFill>
              <a:latin typeface="1훈프로방스 R" pitchFamily="18" charset="-127"/>
              <a:ea typeface="1훈프로방스 R" pitchFamily="18" charset="-127"/>
            </a:endParaRPr>
          </a:p>
          <a:p>
            <a:pPr algn="ctr"/>
            <a:r>
              <a:rPr lang="ko-KR" altLang="en-US" dirty="0" smtClean="0">
                <a:solidFill>
                  <a:srgbClr val="3B1E00"/>
                </a:solidFill>
                <a:latin typeface="1훈프로방스 R" pitchFamily="18" charset="-127"/>
                <a:ea typeface="1훈프로방스 R" pitchFamily="18" charset="-127"/>
              </a:rPr>
              <a:t>홍콩 </a:t>
            </a:r>
            <a:r>
              <a:rPr lang="ko-KR" altLang="en-US" dirty="0" err="1" smtClean="0">
                <a:solidFill>
                  <a:srgbClr val="3B1E00"/>
                </a:solidFill>
                <a:latin typeface="1훈프로방스 R" pitchFamily="18" charset="-127"/>
                <a:ea typeface="1훈프로방스 R" pitchFamily="18" charset="-127"/>
              </a:rPr>
              <a:t>미슐랭</a:t>
            </a:r>
            <a:r>
              <a:rPr lang="en-US" altLang="ko-KR" dirty="0" smtClean="0">
                <a:solidFill>
                  <a:srgbClr val="3B1E00"/>
                </a:solidFill>
                <a:latin typeface="1훈프로방스 R" pitchFamily="18" charset="-127"/>
                <a:ea typeface="1훈프로방스 R" pitchFamily="18" charset="-127"/>
              </a:rPr>
              <a:t>3</a:t>
            </a:r>
            <a:r>
              <a:rPr lang="ko-KR" altLang="en-US" dirty="0" smtClean="0">
                <a:solidFill>
                  <a:srgbClr val="3B1E00"/>
                </a:solidFill>
                <a:latin typeface="1훈프로방스 R" pitchFamily="18" charset="-127"/>
                <a:ea typeface="1훈프로방스 R" pitchFamily="18" charset="-127"/>
              </a:rPr>
              <a:t>스타 </a:t>
            </a:r>
            <a:r>
              <a:rPr lang="en-US" altLang="ko-KR" dirty="0" smtClean="0">
                <a:solidFill>
                  <a:srgbClr val="3B1E00"/>
                </a:solidFill>
                <a:latin typeface="1훈프로방스 R" pitchFamily="18" charset="-127"/>
                <a:ea typeface="1훈프로방스 R" pitchFamily="18" charset="-127"/>
              </a:rPr>
              <a:t>1</a:t>
            </a:r>
            <a:r>
              <a:rPr lang="ko-KR" altLang="en-US" dirty="0" err="1" smtClean="0">
                <a:solidFill>
                  <a:srgbClr val="3B1E00"/>
                </a:solidFill>
                <a:latin typeface="1훈프로방스 R" pitchFamily="18" charset="-127"/>
                <a:ea typeface="1훈프로방스 R" pitchFamily="18" charset="-127"/>
              </a:rPr>
              <a:t>시간반</a:t>
            </a:r>
            <a:r>
              <a:rPr lang="ko-KR" altLang="en-US" dirty="0" smtClean="0">
                <a:solidFill>
                  <a:srgbClr val="3B1E00"/>
                </a:solidFill>
                <a:latin typeface="1훈프로방스 R" pitchFamily="18" charset="-127"/>
                <a:ea typeface="1훈프로방스 R" pitchFamily="18" charset="-127"/>
              </a:rPr>
              <a:t> </a:t>
            </a:r>
            <a:r>
              <a:rPr lang="ko-KR" altLang="en-US" dirty="0" err="1" smtClean="0">
                <a:solidFill>
                  <a:srgbClr val="3B1E00"/>
                </a:solidFill>
                <a:latin typeface="1훈프로방스 R" pitchFamily="18" charset="-127"/>
                <a:ea typeface="1훈프로방스 R" pitchFamily="18" charset="-127"/>
              </a:rPr>
              <a:t>기다려서먹었는데</a:t>
            </a:r>
            <a:r>
              <a:rPr lang="ko-KR" altLang="en-US" dirty="0" smtClean="0">
                <a:solidFill>
                  <a:srgbClr val="3B1E00"/>
                </a:solidFill>
                <a:latin typeface="1훈프로방스 R" pitchFamily="18" charset="-127"/>
                <a:ea typeface="1훈프로방스 R" pitchFamily="18" charset="-127"/>
              </a:rPr>
              <a:t> </a:t>
            </a:r>
            <a:r>
              <a:rPr lang="ko-KR" altLang="en-US" dirty="0" err="1" smtClean="0">
                <a:solidFill>
                  <a:srgbClr val="3B1E00"/>
                </a:solidFill>
                <a:latin typeface="1훈프로방스 R" pitchFamily="18" charset="-127"/>
                <a:ea typeface="1훈프로방스 R" pitchFamily="18" charset="-127"/>
              </a:rPr>
              <a:t>신기한음식들이</a:t>
            </a:r>
            <a:r>
              <a:rPr lang="ko-KR" altLang="en-US" dirty="0" smtClean="0">
                <a:solidFill>
                  <a:srgbClr val="3B1E00"/>
                </a:solidFill>
                <a:latin typeface="1훈프로방스 R" pitchFamily="18" charset="-127"/>
                <a:ea typeface="1훈프로방스 R" pitchFamily="18" charset="-127"/>
              </a:rPr>
              <a:t> 많다</a:t>
            </a:r>
            <a:r>
              <a:rPr lang="en-US" altLang="ko-KR" dirty="0" smtClean="0">
                <a:solidFill>
                  <a:srgbClr val="3B1E00"/>
                </a:solidFill>
                <a:latin typeface="1훈프로방스 R" pitchFamily="18" charset="-127"/>
                <a:ea typeface="1훈프로방스 R" pitchFamily="18" charset="-127"/>
              </a:rPr>
              <a:t>. </a:t>
            </a:r>
          </a:p>
          <a:p>
            <a:pPr algn="ctr"/>
            <a:r>
              <a:rPr lang="ko-KR" altLang="en-US" dirty="0" smtClean="0">
                <a:solidFill>
                  <a:srgbClr val="3B1E00"/>
                </a:solidFill>
                <a:latin typeface="1훈프로방스 R" pitchFamily="18" charset="-127"/>
                <a:ea typeface="1훈프로방스 R" pitchFamily="18" charset="-127"/>
              </a:rPr>
              <a:t>그렇게 </a:t>
            </a:r>
            <a:r>
              <a:rPr lang="ko-KR" altLang="en-US" dirty="0" err="1" smtClean="0">
                <a:solidFill>
                  <a:srgbClr val="3B1E00"/>
                </a:solidFill>
                <a:latin typeface="1훈프로방스 R" pitchFamily="18" charset="-127"/>
                <a:ea typeface="1훈프로방스 R" pitchFamily="18" charset="-127"/>
              </a:rPr>
              <a:t>비싸진않던데</a:t>
            </a:r>
            <a:r>
              <a:rPr lang="en-US" altLang="ko-KR" dirty="0" smtClean="0">
                <a:solidFill>
                  <a:srgbClr val="3B1E00"/>
                </a:solidFill>
                <a:latin typeface="1훈프로방스 R" pitchFamily="18" charset="-127"/>
                <a:ea typeface="1훈프로방스 R" pitchFamily="18" charset="-127"/>
              </a:rPr>
              <a:t>? </a:t>
            </a:r>
            <a:r>
              <a:rPr lang="ko-KR" altLang="en-US" dirty="0" smtClean="0">
                <a:solidFill>
                  <a:srgbClr val="3B1E00"/>
                </a:solidFill>
                <a:latin typeface="1훈프로방스 R" pitchFamily="18" charset="-127"/>
                <a:ea typeface="1훈프로방스 R" pitchFamily="18" charset="-127"/>
              </a:rPr>
              <a:t>그래도 그렇게까지 </a:t>
            </a:r>
            <a:r>
              <a:rPr lang="ko-KR" altLang="en-US" dirty="0" err="1" smtClean="0">
                <a:solidFill>
                  <a:srgbClr val="3B1E00"/>
                </a:solidFill>
                <a:latin typeface="1훈프로방스 R" pitchFamily="18" charset="-127"/>
                <a:ea typeface="1훈프로방스 R" pitchFamily="18" charset="-127"/>
              </a:rPr>
              <a:t>기다려야하나싶다</a:t>
            </a:r>
            <a:r>
              <a:rPr lang="en-US" altLang="ko-KR" dirty="0" smtClean="0">
                <a:solidFill>
                  <a:srgbClr val="3B1E00"/>
                </a:solidFill>
                <a:latin typeface="1훈프로방스 R" pitchFamily="18" charset="-127"/>
                <a:ea typeface="1훈프로방스 R" pitchFamily="18" charset="-127"/>
              </a:rPr>
              <a:t>.</a:t>
            </a:r>
            <a:endParaRPr lang="en-US" altLang="ko-KR" dirty="0" smtClean="0">
              <a:solidFill>
                <a:srgbClr val="3B1E00"/>
              </a:solidFill>
              <a:latin typeface="1훈프로방스 R" pitchFamily="18" charset="-127"/>
              <a:ea typeface="1훈프로방스 R" pitchFamily="18" charset="-127"/>
            </a:endParaRPr>
          </a:p>
          <a:p>
            <a:pPr algn="ctr"/>
            <a:r>
              <a:rPr lang="ko-KR" altLang="en-US" dirty="0" err="1" smtClean="0">
                <a:solidFill>
                  <a:srgbClr val="3B1E00"/>
                </a:solidFill>
                <a:latin typeface="1훈프로방스 R" pitchFamily="18" charset="-127"/>
                <a:ea typeface="1훈프로방스 R" pitchFamily="18" charset="-127"/>
              </a:rPr>
              <a:t>군대가기</a:t>
            </a:r>
            <a:r>
              <a:rPr lang="ko-KR" altLang="en-US" dirty="0" smtClean="0">
                <a:solidFill>
                  <a:srgbClr val="3B1E00"/>
                </a:solidFill>
                <a:latin typeface="1훈프로방스 R" pitchFamily="18" charset="-127"/>
                <a:ea typeface="1훈프로방스 R" pitchFamily="18" charset="-127"/>
              </a:rPr>
              <a:t> 전에 </a:t>
            </a:r>
            <a:r>
              <a:rPr lang="ko-KR" altLang="en-US" dirty="0" smtClean="0">
                <a:solidFill>
                  <a:srgbClr val="3B1E00"/>
                </a:solidFill>
                <a:latin typeface="1훈프로방스 R" pitchFamily="18" charset="-127"/>
                <a:ea typeface="1훈프로방스 R" pitchFamily="18" charset="-127"/>
              </a:rPr>
              <a:t>번지점프를 </a:t>
            </a:r>
            <a:r>
              <a:rPr lang="ko-KR" altLang="en-US" dirty="0" smtClean="0">
                <a:solidFill>
                  <a:srgbClr val="3B1E00"/>
                </a:solidFill>
                <a:latin typeface="1훈프로방스 R" pitchFamily="18" charset="-127"/>
                <a:ea typeface="1훈프로방스 R" pitchFamily="18" charset="-127"/>
              </a:rPr>
              <a:t>했</a:t>
            </a:r>
            <a:r>
              <a:rPr lang="ko-KR" altLang="en-US" dirty="0" smtClean="0">
                <a:solidFill>
                  <a:srgbClr val="3B1E00"/>
                </a:solidFill>
                <a:latin typeface="1훈프로방스 R" pitchFamily="18" charset="-127"/>
                <a:ea typeface="1훈프로방스 R" pitchFamily="18" charset="-127"/>
              </a:rPr>
              <a:t>다</a:t>
            </a:r>
            <a:r>
              <a:rPr lang="en-US" altLang="ko-KR" dirty="0" smtClean="0">
                <a:solidFill>
                  <a:srgbClr val="3B1E00"/>
                </a:solidFill>
                <a:latin typeface="1훈프로방스 R" pitchFamily="18" charset="-127"/>
                <a:ea typeface="1훈프로방스 R" pitchFamily="18" charset="-127"/>
              </a:rPr>
              <a:t>.</a:t>
            </a:r>
          </a:p>
          <a:p>
            <a:pPr algn="ctr"/>
            <a:r>
              <a:rPr lang="ko-KR" altLang="en-US" dirty="0" err="1" smtClean="0">
                <a:solidFill>
                  <a:srgbClr val="3B1E00"/>
                </a:solidFill>
                <a:latin typeface="1훈프로방스 R" pitchFamily="18" charset="-127"/>
                <a:ea typeface="1훈프로방스 R" pitchFamily="18" charset="-127"/>
              </a:rPr>
              <a:t>군대가서</a:t>
            </a:r>
            <a:r>
              <a:rPr lang="ko-KR" altLang="en-US" dirty="0" smtClean="0">
                <a:solidFill>
                  <a:srgbClr val="3B1E00"/>
                </a:solidFill>
                <a:latin typeface="1훈프로방스 R" pitchFamily="18" charset="-127"/>
                <a:ea typeface="1훈프로방스 R" pitchFamily="18" charset="-127"/>
              </a:rPr>
              <a:t> 체질이 변해서 살이 슬슬 </a:t>
            </a:r>
            <a:r>
              <a:rPr lang="ko-KR" altLang="en-US" dirty="0" err="1" smtClean="0">
                <a:solidFill>
                  <a:srgbClr val="3B1E00"/>
                </a:solidFill>
                <a:latin typeface="1훈프로방스 R" pitchFamily="18" charset="-127"/>
                <a:ea typeface="1훈프로방스 R" pitchFamily="18" charset="-127"/>
              </a:rPr>
              <a:t>찌는것같다</a:t>
            </a:r>
            <a:r>
              <a:rPr lang="en-US" altLang="ko-KR" dirty="0" smtClean="0">
                <a:solidFill>
                  <a:srgbClr val="3B1E00"/>
                </a:solidFill>
                <a:latin typeface="1훈프로방스 R" pitchFamily="18" charset="-127"/>
                <a:ea typeface="1훈프로방스 R" pitchFamily="18" charset="-127"/>
              </a:rPr>
              <a:t>.</a:t>
            </a:r>
            <a:endParaRPr lang="en-US" altLang="ko-KR" dirty="0" smtClean="0">
              <a:solidFill>
                <a:srgbClr val="3B1E00"/>
              </a:solidFill>
              <a:latin typeface="1훈프로방스 R" pitchFamily="18" charset="-127"/>
              <a:ea typeface="1훈프로방스 R" pitchFamily="18" charset="-127"/>
            </a:endParaRPr>
          </a:p>
          <a:p>
            <a:pPr algn="ctr"/>
            <a:r>
              <a:rPr lang="ko-KR" altLang="en-US" dirty="0" smtClean="0">
                <a:solidFill>
                  <a:srgbClr val="3B1E00"/>
                </a:solidFill>
                <a:latin typeface="1훈프로방스 R" pitchFamily="18" charset="-127"/>
                <a:ea typeface="1훈프로방스 R" pitchFamily="18" charset="-127"/>
              </a:rPr>
              <a:t>학원을 위해 자취를 </a:t>
            </a:r>
            <a:r>
              <a:rPr lang="ko-KR" altLang="en-US" dirty="0" smtClean="0">
                <a:solidFill>
                  <a:srgbClr val="3B1E00"/>
                </a:solidFill>
                <a:latin typeface="1훈프로방스 R" pitchFamily="18" charset="-127"/>
                <a:ea typeface="1훈프로방스 R" pitchFamily="18" charset="-127"/>
              </a:rPr>
              <a:t>시작했다</a:t>
            </a:r>
            <a:r>
              <a:rPr lang="en-US" altLang="ko-KR" dirty="0" smtClean="0">
                <a:solidFill>
                  <a:srgbClr val="3B1E00"/>
                </a:solidFill>
                <a:latin typeface="1훈프로방스 R" pitchFamily="18" charset="-127"/>
                <a:ea typeface="1훈프로방스 R" pitchFamily="18" charset="-127"/>
              </a:rPr>
              <a:t>.</a:t>
            </a:r>
            <a:endParaRPr lang="en-US" altLang="ko-KR" dirty="0" smtClean="0">
              <a:solidFill>
                <a:srgbClr val="3B1E00"/>
              </a:solidFill>
              <a:latin typeface="1훈프로방스 R" pitchFamily="18" charset="-127"/>
              <a:ea typeface="1훈프로방스 R" pitchFamily="18" charset="-127"/>
            </a:endParaRPr>
          </a:p>
          <a:p>
            <a:pPr algn="ctr"/>
            <a:endParaRPr lang="en-US" altLang="ko-KR" dirty="0" smtClean="0">
              <a:solidFill>
                <a:srgbClr val="3B1E00"/>
              </a:solidFill>
              <a:latin typeface="1훈프로방스 R" pitchFamily="18" charset="-127"/>
              <a:ea typeface="1훈프로방스 R" pitchFamily="18" charset="-127"/>
            </a:endParaRPr>
          </a:p>
          <a:p>
            <a:pPr algn="ctr"/>
            <a:r>
              <a:rPr lang="ko-KR" altLang="en-US" dirty="0" smtClean="0">
                <a:solidFill>
                  <a:srgbClr val="3B1E00"/>
                </a:solidFill>
                <a:latin typeface="1훈프로방스 R" pitchFamily="18" charset="-127"/>
                <a:ea typeface="1훈프로방스 R" pitchFamily="18" charset="-127"/>
              </a:rPr>
              <a:t>성격</a:t>
            </a:r>
            <a:endParaRPr lang="en-US" altLang="ko-KR" dirty="0" smtClean="0">
              <a:solidFill>
                <a:srgbClr val="3B1E00"/>
              </a:solidFill>
              <a:latin typeface="1훈프로방스 R" pitchFamily="18" charset="-127"/>
              <a:ea typeface="1훈프로방스 R" pitchFamily="18" charset="-127"/>
            </a:endParaRPr>
          </a:p>
          <a:p>
            <a:pPr algn="ctr"/>
            <a:r>
              <a:rPr lang="en-US" altLang="ko-KR" dirty="0" smtClean="0">
                <a:solidFill>
                  <a:srgbClr val="3B1E00"/>
                </a:solidFill>
                <a:latin typeface="1훈프로방스 R" pitchFamily="18" charset="-127"/>
                <a:ea typeface="1훈프로방스 R" pitchFamily="18" charset="-127"/>
              </a:rPr>
              <a:t>INTJ – </a:t>
            </a:r>
            <a:r>
              <a:rPr lang="ko-KR" altLang="en-US" dirty="0" smtClean="0">
                <a:solidFill>
                  <a:srgbClr val="3B1E00"/>
                </a:solidFill>
                <a:latin typeface="1훈프로방스 R" pitchFamily="18" charset="-127"/>
                <a:ea typeface="1훈프로방스 R" pitchFamily="18" charset="-127"/>
              </a:rPr>
              <a:t>용의주도한 전략가</a:t>
            </a:r>
            <a:endParaRPr lang="en-US" altLang="ko-KR" dirty="0" smtClean="0">
              <a:solidFill>
                <a:srgbClr val="3B1E00"/>
              </a:solidFill>
              <a:latin typeface="1훈프로방스 R" pitchFamily="18" charset="-127"/>
              <a:ea typeface="1훈프로방스 R" pitchFamily="18" charset="-127"/>
            </a:endParaRPr>
          </a:p>
          <a:p>
            <a:pPr algn="ctr"/>
            <a:r>
              <a:rPr lang="ko-KR" altLang="en-US" dirty="0" smtClean="0">
                <a:solidFill>
                  <a:srgbClr val="3B1E00"/>
                </a:solidFill>
                <a:latin typeface="1훈프로방스 R" pitchFamily="18" charset="-127"/>
                <a:ea typeface="1훈프로방스 R" pitchFamily="18" charset="-127"/>
              </a:rPr>
              <a:t>처음에 낯가림이 있음</a:t>
            </a:r>
            <a:r>
              <a:rPr lang="en-US" altLang="ko-KR" dirty="0" smtClean="0">
                <a:solidFill>
                  <a:srgbClr val="3B1E00"/>
                </a:solidFill>
                <a:latin typeface="1훈프로방스 R" pitchFamily="18" charset="-127"/>
                <a:ea typeface="1훈프로방스 R" pitchFamily="18" charset="-127"/>
              </a:rPr>
              <a:t>. </a:t>
            </a:r>
            <a:r>
              <a:rPr lang="ko-KR" altLang="en-US" dirty="0" smtClean="0">
                <a:solidFill>
                  <a:srgbClr val="3B1E00"/>
                </a:solidFill>
                <a:latin typeface="1훈프로방스 R" pitchFamily="18" charset="-127"/>
                <a:ea typeface="1훈프로방스 R" pitchFamily="18" charset="-127"/>
              </a:rPr>
              <a:t>하지만 친해진다면 </a:t>
            </a:r>
            <a:r>
              <a:rPr lang="ko-KR" altLang="en-US" dirty="0" smtClean="0">
                <a:solidFill>
                  <a:srgbClr val="3B1E00"/>
                </a:solidFill>
                <a:latin typeface="1훈프로방스 R" pitchFamily="18" charset="-127"/>
                <a:ea typeface="1훈프로방스 R" pitchFamily="18" charset="-127"/>
              </a:rPr>
              <a:t>과감하다고</a:t>
            </a:r>
            <a:r>
              <a:rPr lang="en-US" altLang="ko-KR" dirty="0" smtClean="0">
                <a:solidFill>
                  <a:srgbClr val="3B1E00"/>
                </a:solidFill>
                <a:latin typeface="1훈프로방스 R" pitchFamily="18" charset="-127"/>
                <a:ea typeface="1훈프로방스 R" pitchFamily="18" charset="-127"/>
              </a:rPr>
              <a:t>??</a:t>
            </a:r>
            <a:endParaRPr lang="en-US" altLang="ko-KR" dirty="0" smtClean="0">
              <a:solidFill>
                <a:srgbClr val="3B1E00"/>
              </a:solidFill>
              <a:latin typeface="1훈프로방스 R" pitchFamily="18" charset="-127"/>
              <a:ea typeface="1훈프로방스 R" pitchFamily="18" charset="-127"/>
            </a:endParaRPr>
          </a:p>
          <a:p>
            <a:pPr algn="ctr"/>
            <a:r>
              <a:rPr lang="ko-KR" altLang="en-US" dirty="0" smtClean="0">
                <a:solidFill>
                  <a:srgbClr val="3B1E00"/>
                </a:solidFill>
                <a:latin typeface="1훈프로방스 R" pitchFamily="18" charset="-127"/>
                <a:ea typeface="1훈프로방스 R" pitchFamily="18" charset="-127"/>
              </a:rPr>
              <a:t>자신의 생각이 </a:t>
            </a:r>
            <a:r>
              <a:rPr lang="en-US" altLang="ko-KR" dirty="0" smtClean="0">
                <a:solidFill>
                  <a:srgbClr val="3B1E00"/>
                </a:solidFill>
                <a:latin typeface="1훈프로방스 R" pitchFamily="18" charset="-127"/>
                <a:ea typeface="1훈프로방스 R" pitchFamily="18" charset="-127"/>
              </a:rPr>
              <a:t>100% </a:t>
            </a:r>
            <a:r>
              <a:rPr lang="ko-KR" altLang="en-US" dirty="0" smtClean="0">
                <a:solidFill>
                  <a:srgbClr val="3B1E00"/>
                </a:solidFill>
                <a:latin typeface="1훈프로방스 R" pitchFamily="18" charset="-127"/>
                <a:ea typeface="1훈프로방스 R" pitchFamily="18" charset="-127"/>
              </a:rPr>
              <a:t>옳다고 </a:t>
            </a:r>
            <a:r>
              <a:rPr lang="ko-KR" altLang="en-US" dirty="0" err="1" smtClean="0">
                <a:solidFill>
                  <a:srgbClr val="3B1E00"/>
                </a:solidFill>
                <a:latin typeface="1훈프로방스 R" pitchFamily="18" charset="-127"/>
                <a:ea typeface="1훈프로방스 R" pitchFamily="18" charset="-127"/>
              </a:rPr>
              <a:t>느끼지않으면</a:t>
            </a:r>
            <a:r>
              <a:rPr lang="ko-KR" altLang="en-US" dirty="0" smtClean="0">
                <a:solidFill>
                  <a:srgbClr val="3B1E00"/>
                </a:solidFill>
                <a:latin typeface="1훈프로방스 R" pitchFamily="18" charset="-127"/>
                <a:ea typeface="1훈프로방스 R" pitchFamily="18" charset="-127"/>
              </a:rPr>
              <a:t> </a:t>
            </a:r>
            <a:r>
              <a:rPr lang="ko-KR" altLang="en-US" dirty="0" err="1" smtClean="0">
                <a:solidFill>
                  <a:srgbClr val="3B1E00"/>
                </a:solidFill>
                <a:latin typeface="1훈프로방스 R" pitchFamily="18" charset="-127"/>
                <a:ea typeface="1훈프로방스 R" pitchFamily="18" charset="-127"/>
              </a:rPr>
              <a:t>다른사람</a:t>
            </a:r>
            <a:r>
              <a:rPr lang="ko-KR" altLang="en-US" dirty="0" smtClean="0">
                <a:solidFill>
                  <a:srgbClr val="3B1E00"/>
                </a:solidFill>
                <a:latin typeface="1훈프로방스 R" pitchFamily="18" charset="-127"/>
                <a:ea typeface="1훈프로방스 R" pitchFamily="18" charset="-127"/>
              </a:rPr>
              <a:t> 말에 잘 </a:t>
            </a:r>
            <a:r>
              <a:rPr lang="ko-KR" altLang="en-US" dirty="0" smtClean="0">
                <a:solidFill>
                  <a:srgbClr val="3B1E00"/>
                </a:solidFill>
                <a:latin typeface="1훈프로방스 R" pitchFamily="18" charset="-127"/>
                <a:ea typeface="1훈프로방스 R" pitchFamily="18" charset="-127"/>
              </a:rPr>
              <a:t>흔들린다</a:t>
            </a:r>
            <a:r>
              <a:rPr lang="en-US" altLang="ko-KR" dirty="0" smtClean="0">
                <a:solidFill>
                  <a:srgbClr val="3B1E00"/>
                </a:solidFill>
                <a:latin typeface="1훈프로방스 R" pitchFamily="18" charset="-127"/>
                <a:ea typeface="1훈프로방스 R" pitchFamily="18" charset="-127"/>
              </a:rPr>
              <a:t>.</a:t>
            </a:r>
            <a:endParaRPr lang="en-US" altLang="ko-KR" dirty="0" smtClean="0">
              <a:solidFill>
                <a:srgbClr val="3B1E00"/>
              </a:solidFill>
              <a:latin typeface="1훈프로방스 R" pitchFamily="18" charset="-127"/>
              <a:ea typeface="1훈프로방스 R" pitchFamily="18" charset="-127"/>
            </a:endParaRPr>
          </a:p>
          <a:p>
            <a:pPr algn="ctr"/>
            <a:r>
              <a:rPr lang="ko-KR" altLang="en-US" dirty="0" smtClean="0">
                <a:solidFill>
                  <a:srgbClr val="3B1E00"/>
                </a:solidFill>
                <a:latin typeface="1훈프로방스 R" pitchFamily="18" charset="-127"/>
                <a:ea typeface="1훈프로방스 R" pitchFamily="18" charset="-127"/>
              </a:rPr>
              <a:t>단 한 번도 점심메뉴를 </a:t>
            </a:r>
            <a:r>
              <a:rPr lang="ko-KR" altLang="en-US" dirty="0" err="1" smtClean="0">
                <a:solidFill>
                  <a:srgbClr val="3B1E00"/>
                </a:solidFill>
                <a:latin typeface="1훈프로방스 R" pitchFamily="18" charset="-127"/>
                <a:ea typeface="1훈프로방스 R" pitchFamily="18" charset="-127"/>
              </a:rPr>
              <a:t>고르신적이</a:t>
            </a:r>
            <a:r>
              <a:rPr lang="ko-KR" altLang="en-US" dirty="0" smtClean="0">
                <a:solidFill>
                  <a:srgbClr val="3B1E00"/>
                </a:solidFill>
                <a:latin typeface="1훈프로방스 R" pitchFamily="18" charset="-127"/>
                <a:ea typeface="1훈프로방스 R" pitchFamily="18" charset="-127"/>
              </a:rPr>
              <a:t> </a:t>
            </a:r>
            <a:r>
              <a:rPr lang="ko-KR" altLang="en-US" dirty="0" smtClean="0">
                <a:solidFill>
                  <a:srgbClr val="3B1E00"/>
                </a:solidFill>
                <a:latin typeface="1훈프로방스 R" pitchFamily="18" charset="-127"/>
                <a:ea typeface="1훈프로방스 R" pitchFamily="18" charset="-127"/>
              </a:rPr>
              <a:t>없다</a:t>
            </a:r>
            <a:r>
              <a:rPr lang="en-US" altLang="ko-KR" dirty="0" smtClean="0">
                <a:solidFill>
                  <a:srgbClr val="3B1E00"/>
                </a:solidFill>
                <a:latin typeface="1훈프로방스 R" pitchFamily="18" charset="-127"/>
                <a:ea typeface="1훈프로방스 R" pitchFamily="18" charset="-127"/>
              </a:rPr>
              <a:t>.</a:t>
            </a:r>
            <a:endParaRPr lang="en-US" altLang="ko-KR" dirty="0" smtClean="0">
              <a:solidFill>
                <a:srgbClr val="3B1E00"/>
              </a:solidFill>
              <a:latin typeface="1훈프로방스 R" pitchFamily="18" charset="-127"/>
              <a:ea typeface="1훈프로방스 R" pitchFamily="18" charset="-127"/>
            </a:endParaRPr>
          </a:p>
          <a:p>
            <a:pPr algn="ctr"/>
            <a:r>
              <a:rPr lang="ko-KR" altLang="en-US" dirty="0" smtClean="0">
                <a:solidFill>
                  <a:srgbClr val="3B1E00"/>
                </a:solidFill>
                <a:latin typeface="1훈프로방스 R" pitchFamily="18" charset="-127"/>
                <a:ea typeface="1훈프로방스 R" pitchFamily="18" charset="-127"/>
              </a:rPr>
              <a:t>성격검사결과 음하고 </a:t>
            </a:r>
            <a:r>
              <a:rPr lang="ko-KR" altLang="en-US" dirty="0" err="1" smtClean="0">
                <a:solidFill>
                  <a:srgbClr val="3B1E00"/>
                </a:solidFill>
                <a:latin typeface="1훈프로방스 R" pitchFamily="18" charset="-127"/>
                <a:ea typeface="1훈프로방스 R" pitchFamily="18" charset="-127"/>
              </a:rPr>
              <a:t>야침한</a:t>
            </a:r>
            <a:r>
              <a:rPr lang="ko-KR" altLang="en-US" dirty="0" smtClean="0">
                <a:solidFill>
                  <a:srgbClr val="3B1E00"/>
                </a:solidFill>
                <a:latin typeface="1훈프로방스 R" pitchFamily="18" charset="-127"/>
                <a:ea typeface="1훈프로방스 R" pitchFamily="18" charset="-127"/>
              </a:rPr>
              <a:t> </a:t>
            </a:r>
            <a:r>
              <a:rPr lang="ko-KR" altLang="en-US" dirty="0" smtClean="0">
                <a:solidFill>
                  <a:srgbClr val="3B1E00"/>
                </a:solidFill>
                <a:latin typeface="1훈프로방스 R" pitchFamily="18" charset="-127"/>
                <a:ea typeface="1훈프로방스 R" pitchFamily="18" charset="-127"/>
              </a:rPr>
              <a:t>사람이라고 나왔다</a:t>
            </a:r>
            <a:r>
              <a:rPr lang="en-US" altLang="ko-KR" dirty="0" smtClean="0">
                <a:solidFill>
                  <a:srgbClr val="3B1E00"/>
                </a:solidFill>
                <a:latin typeface="1훈프로방스 R" pitchFamily="18" charset="-127"/>
                <a:ea typeface="1훈프로방스 R" pitchFamily="18" charset="-127"/>
              </a:rPr>
              <a:t>.</a:t>
            </a:r>
            <a:endParaRPr lang="en-US" altLang="ko-KR" dirty="0" smtClean="0">
              <a:solidFill>
                <a:srgbClr val="3B1E00"/>
              </a:solidFill>
              <a:latin typeface="1훈프로방스 R" pitchFamily="18" charset="-127"/>
              <a:ea typeface="1훈프로방스 R" pitchFamily="18" charset="-127"/>
            </a:endParaRPr>
          </a:p>
          <a:p>
            <a:pPr algn="ctr"/>
            <a:r>
              <a:rPr lang="ko-KR" altLang="en-US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1훈프로방스 R" pitchFamily="18" charset="-127"/>
                <a:ea typeface="1훈프로방스 R" pitchFamily="18" charset="-127"/>
                <a:sym typeface="Wingdings" panose="05000000000000000000" pitchFamily="2" charset="2"/>
              </a:rPr>
              <a:t>술을 </a:t>
            </a:r>
            <a:r>
              <a:rPr lang="ko-KR" altLang="en-US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1훈프로방스 R" pitchFamily="18" charset="-127"/>
                <a:ea typeface="1훈프로방스 R" pitchFamily="18" charset="-127"/>
                <a:sym typeface="Wingdings" panose="05000000000000000000" pitchFamily="2" charset="2"/>
              </a:rPr>
              <a:t>잘 </a:t>
            </a:r>
            <a:r>
              <a:rPr lang="ko-KR" altLang="en-US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1훈프로방스 R" pitchFamily="18" charset="-127"/>
                <a:ea typeface="1훈프로방스 R" pitchFamily="18" charset="-127"/>
                <a:sym typeface="Wingdings" panose="05000000000000000000" pitchFamily="2" charset="2"/>
              </a:rPr>
              <a:t>못드시는것</a:t>
            </a:r>
            <a:r>
              <a:rPr lang="ko-KR" altLang="en-US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1훈프로방스 R" pitchFamily="18" charset="-127"/>
                <a:ea typeface="1훈프로방스 R" pitchFamily="18" charset="-127"/>
                <a:sym typeface="Wingdings" panose="05000000000000000000" pitchFamily="2" charset="2"/>
              </a:rPr>
              <a:t> </a:t>
            </a:r>
            <a:r>
              <a:rPr lang="ko-KR" altLang="en-US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1훈프로방스 R" pitchFamily="18" charset="-127"/>
                <a:ea typeface="1훈프로방스 R" pitchFamily="18" charset="-127"/>
                <a:sym typeface="Wingdings" panose="05000000000000000000" pitchFamily="2" charset="2"/>
              </a:rPr>
              <a:t>처럼</a:t>
            </a:r>
            <a:r>
              <a:rPr lang="ko-KR" altLang="en-US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1훈프로방스 R" pitchFamily="18" charset="-127"/>
                <a:ea typeface="1훈프로방스 R" pitchFamily="18" charset="-127"/>
                <a:sym typeface="Wingdings" panose="05000000000000000000" pitchFamily="2" charset="2"/>
              </a:rPr>
              <a:t> 보인다고 한다</a:t>
            </a:r>
            <a:r>
              <a:rPr lang="en-US" altLang="ko-KR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1훈프로방스 R" pitchFamily="18" charset="-127"/>
                <a:ea typeface="1훈프로방스 R" pitchFamily="18" charset="-127"/>
                <a:sym typeface="Wingdings" panose="05000000000000000000" pitchFamily="2" charset="2"/>
              </a:rPr>
              <a:t>.</a:t>
            </a:r>
            <a:endParaRPr lang="ko-KR" altLang="en-US" dirty="0">
              <a:solidFill>
                <a:srgbClr val="3B1E00"/>
              </a:solidFill>
              <a:latin typeface="1훈프로방스 R" pitchFamily="18" charset="-127"/>
              <a:ea typeface="1훈프로방스 R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06656" y="330366"/>
            <a:ext cx="31774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* 4</a:t>
            </a:r>
            <a:r>
              <a:rPr lang="ko-KR" altLang="en-US" sz="36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anose="02020603020101020101" pitchFamily="18" charset="-127"/>
                <a:ea typeface="1훈프로방스 R" panose="02020603020101020101" pitchFamily="18" charset="-127"/>
              </a:rPr>
              <a:t>강의실  자기소개</a:t>
            </a:r>
            <a:endParaRPr lang="en-US" altLang="ko-KR" sz="2800" spc="-15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38198" y="1461588"/>
            <a:ext cx="10728871" cy="4832119"/>
          </a:xfrm>
          <a:prstGeom prst="rect">
            <a:avLst/>
          </a:prstGeom>
          <a:noFill/>
          <a:ln>
            <a:solidFill>
              <a:srgbClr val="3B1E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훈프로방스 R" pitchFamily="18" charset="-127"/>
              <a:ea typeface="1훈프로방스 R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1435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06325" y="2044252"/>
            <a:ext cx="1417596" cy="1430468"/>
          </a:xfrm>
          <a:prstGeom prst="rect">
            <a:avLst/>
          </a:prstGeom>
          <a:solidFill>
            <a:srgbClr val="3B1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훈프로방스 R" pitchFamily="18" charset="-127"/>
              <a:ea typeface="1훈프로방스 R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006325" y="4229434"/>
            <a:ext cx="1417596" cy="1430468"/>
          </a:xfrm>
          <a:prstGeom prst="rect">
            <a:avLst/>
          </a:prstGeom>
          <a:solidFill>
            <a:srgbClr val="DBE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훈프로방스 R" pitchFamily="18" charset="-127"/>
              <a:ea typeface="1훈프로방스 R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01445" y="4229434"/>
            <a:ext cx="1417596" cy="14304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훈프로방스 R" pitchFamily="18" charset="-127"/>
              <a:ea typeface="1훈프로방스 R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85267" y="2044252"/>
            <a:ext cx="369844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1훈프로방스 R" panose="02020603020101020101" pitchFamily="18" charset="-127"/>
                <a:ea typeface="1훈프로방스 R" panose="02020603020101020101" pitchFamily="18" charset="-127"/>
              </a:rPr>
              <a:t>1</a:t>
            </a:r>
            <a:r>
              <a:rPr lang="ko-KR" altLang="en-US" sz="6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1훈프로방스 R" panose="02020603020101020101" pitchFamily="18" charset="-127"/>
                <a:ea typeface="1훈프로방스 R" panose="02020603020101020101" pitchFamily="18" charset="-127"/>
              </a:rPr>
              <a:t>훈 프로방스</a:t>
            </a:r>
            <a:r>
              <a:rPr lang="en-US" altLang="ko-KR" sz="6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1훈프로방스 R" panose="02020603020101020101" pitchFamily="18" charset="-127"/>
                <a:ea typeface="1훈프로방스 R" panose="02020603020101020101" pitchFamily="18" charset="-127"/>
              </a:rPr>
              <a:t>R</a:t>
            </a:r>
            <a:endParaRPr lang="ko-KR" altLang="en-US" sz="6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B1E00"/>
              </a:solidFill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85267" y="4559947"/>
            <a:ext cx="33137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1훈프로방스 R" pitchFamily="18" charset="-127"/>
                <a:ea typeface="1훈프로방스 R" pitchFamily="18" charset="-127"/>
              </a:rPr>
              <a:t>맑은 고딕 </a:t>
            </a:r>
            <a:endParaRPr lang="en-US" altLang="ko-KR" sz="24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B1E00"/>
              </a:solidFill>
              <a:latin typeface="1훈프로방스 R" pitchFamily="18" charset="-127"/>
              <a:ea typeface="1훈프로방스 R" pitchFamily="18" charset="-127"/>
            </a:endParaRPr>
          </a:p>
          <a:p>
            <a:r>
              <a:rPr lang="en-US" altLang="ko-KR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1훈프로방스 R" pitchFamily="18" charset="-127"/>
                <a:ea typeface="1훈프로방스 R" pitchFamily="18" charset="-127"/>
              </a:rPr>
              <a:t>(</a:t>
            </a: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1훈프로방스 R" pitchFamily="18" charset="-127"/>
                <a:ea typeface="1훈프로방스 R" pitchFamily="18" charset="-127"/>
              </a:rPr>
              <a:t>윤곽선테두리 투명도 </a:t>
            </a:r>
            <a:r>
              <a:rPr lang="en-US" altLang="ko-KR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1훈프로방스 R" pitchFamily="18" charset="-127"/>
                <a:ea typeface="1훈프로방스 R" pitchFamily="18" charset="-127"/>
              </a:rPr>
              <a:t>100% / </a:t>
            </a: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1훈프로방스 R" pitchFamily="18" charset="-127"/>
                <a:ea typeface="1훈프로방스 R" pitchFamily="18" charset="-127"/>
              </a:rPr>
              <a:t>간격 좁게</a:t>
            </a:r>
            <a:r>
              <a:rPr lang="en-US" altLang="ko-KR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B1E00"/>
                </a:solidFill>
                <a:latin typeface="1훈프로방스 R" pitchFamily="18" charset="-127"/>
                <a:ea typeface="1훈프로방스 R" pitchFamily="18" charset="-127"/>
              </a:rPr>
              <a:t>)</a:t>
            </a:r>
            <a:endParaRPr lang="ko-KR" altLang="en-US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B1E00"/>
              </a:solidFill>
              <a:latin typeface="1훈프로방스 R" pitchFamily="18" charset="-127"/>
              <a:ea typeface="1훈프로방스 R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57708" y="3798494"/>
            <a:ext cx="9717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itchFamily="18" charset="-127"/>
                <a:ea typeface="1훈프로방스 R" pitchFamily="18" charset="-127"/>
              </a:rPr>
              <a:t>서브컬러</a:t>
            </a:r>
            <a:endParaRPr lang="ko-KR" altLang="en-US" sz="1600" b="1" spc="-150" dirty="0">
              <a:ln>
                <a:solidFill>
                  <a:schemeClr val="accent1">
                    <a:alpha val="0"/>
                  </a:schemeClr>
                </a:solidFill>
              </a:ln>
              <a:latin typeface="1훈프로방스 R" pitchFamily="18" charset="-127"/>
              <a:ea typeface="1훈프로방스 R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85267" y="3798494"/>
            <a:ext cx="9108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itchFamily="18" charset="-127"/>
                <a:ea typeface="1훈프로방스 R" pitchFamily="18" charset="-127"/>
              </a:rPr>
              <a:t>서브폰트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57708" y="1623372"/>
            <a:ext cx="10166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itchFamily="18" charset="-127"/>
                <a:ea typeface="1훈프로방스 R" pitchFamily="18" charset="-127"/>
              </a:rPr>
              <a:t>메인컬러</a:t>
            </a:r>
            <a:endParaRPr lang="ko-KR" altLang="en-US" sz="1600" b="1" spc="-150" dirty="0">
              <a:ln>
                <a:solidFill>
                  <a:schemeClr val="accent1">
                    <a:alpha val="0"/>
                  </a:schemeClr>
                </a:solidFill>
              </a:ln>
              <a:latin typeface="1훈프로방스 R" pitchFamily="18" charset="-127"/>
              <a:ea typeface="1훈프로방스 R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493568" y="406199"/>
            <a:ext cx="2011680" cy="487680"/>
            <a:chOff x="2881098" y="424565"/>
            <a:chExt cx="2011680" cy="487680"/>
          </a:xfrm>
        </p:grpSpPr>
        <p:sp>
          <p:nvSpPr>
            <p:cNvPr id="11" name="TextBox 10"/>
            <p:cNvSpPr txBox="1"/>
            <p:nvPr/>
          </p:nvSpPr>
          <p:spPr>
            <a:xfrm>
              <a:off x="3005928" y="468350"/>
              <a:ext cx="1385316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2000" b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1훈프로방스 R" pitchFamily="18" charset="-127"/>
                  <a:ea typeface="1훈프로방스 R" pitchFamily="18" charset="-127"/>
                </a:rPr>
                <a:t>PPT user guide</a:t>
              </a:r>
              <a:endParaRPr lang="ko-KR" altLang="en-US" sz="2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itchFamily="18" charset="-127"/>
                <a:ea typeface="1훈프로방스 R" pitchFamily="18" charset="-127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2881098" y="424565"/>
              <a:ext cx="2011680" cy="48768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1훈프로방스 R" pitchFamily="18" charset="-127"/>
                <a:ea typeface="1훈프로방스 R" pitchFamily="18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385267" y="1623372"/>
            <a:ext cx="955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1훈프로방스 R" pitchFamily="18" charset="-127"/>
                <a:ea typeface="1훈프로방스 R" pitchFamily="18" charset="-127"/>
              </a:rPr>
              <a:t>메인폰트</a:t>
            </a:r>
            <a:endParaRPr lang="ko-KR" altLang="en-US" sz="1600" b="1" spc="-150" dirty="0">
              <a:ln>
                <a:solidFill>
                  <a:schemeClr val="accent1">
                    <a:alpha val="0"/>
                  </a:schemeClr>
                </a:solidFill>
              </a:ln>
              <a:latin typeface="1훈프로방스 R" pitchFamily="18" charset="-127"/>
              <a:ea typeface="1훈프로방스 R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8048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236</Words>
  <Application>Microsoft Office PowerPoint</Application>
  <PresentationFormat>사용자 지정</PresentationFormat>
  <Paragraphs>49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굴림</vt:lpstr>
      <vt:lpstr>Arial</vt:lpstr>
      <vt:lpstr>1훈프로방스 R</vt:lpstr>
      <vt:lpstr>Wingdings</vt:lpstr>
      <vt:lpstr>Office 테마</vt:lpstr>
      <vt:lpstr>슬라이드 1</vt:lpstr>
      <vt:lpstr>슬라이드 2</vt:lpstr>
      <vt:lpstr>슬라이드 3</vt:lpstr>
      <vt:lpstr>슬라이드 4</vt:lpstr>
      <vt:lpstr>슬라이드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 호영</dc:creator>
  <cp:lastModifiedBy>Windows User</cp:lastModifiedBy>
  <cp:revision>65</cp:revision>
  <dcterms:created xsi:type="dcterms:W3CDTF">2018-04-29T10:29:09Z</dcterms:created>
  <dcterms:modified xsi:type="dcterms:W3CDTF">2020-07-22T08:09:27Z</dcterms:modified>
</cp:coreProperties>
</file>