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3"/>
  </p:notesMasterIdLst>
  <p:sldIdLst>
    <p:sldId id="256" r:id="rId2"/>
    <p:sldId id="258" r:id="rId3"/>
    <p:sldId id="259" r:id="rId4"/>
    <p:sldId id="266" r:id="rId5"/>
    <p:sldId id="260" r:id="rId6"/>
    <p:sldId id="261" r:id="rId7"/>
    <p:sldId id="262" r:id="rId8"/>
    <p:sldId id="263" r:id="rId9"/>
    <p:sldId id="264" r:id="rId10"/>
    <p:sldId id="265" r:id="rId11"/>
    <p:sldId id="257" r:id="rId12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99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86381" autoAdjust="0"/>
  </p:normalViewPr>
  <p:slideViewPr>
    <p:cSldViewPr>
      <p:cViewPr varScale="1">
        <p:scale>
          <a:sx n="130" d="100"/>
          <a:sy n="130" d="100"/>
        </p:scale>
        <p:origin x="936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52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1" d="100"/>
          <a:sy n="91" d="100"/>
        </p:scale>
        <p:origin x="3768" y="114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175432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 err="1">
                <a:latin typeface="HY헤드라인M"/>
                <a:ea typeface="HY헤드라인M"/>
              </a:rPr>
              <a:t>김어진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 err="1">
                <a:latin typeface="HY헤드라인M"/>
                <a:ea typeface="HY헤드라인M"/>
              </a:rPr>
              <a:t>김어진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ojing133@sch.ac.kr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and.us/hom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band.us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밴드 서비스 등록 및 토큰 발급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 err="1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김어진</a:t>
            </a:r>
            <a:endParaRPr lang="en-US" altLang="ko-KR" dirty="0"/>
          </a:p>
          <a:p>
            <a:r>
              <a:rPr lang="en-US" altLang="ko-KR" dirty="0"/>
              <a:t>23.03.16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2D0CE-403F-EAE8-D572-304F34E45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완성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33672BD2-29D5-4934-31FB-11FBCB6FFD5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1475468"/>
            <a:ext cx="7991475" cy="442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3420A3E-E9A8-6139-E2FF-D1EA3AFC596A}"/>
              </a:ext>
            </a:extLst>
          </p:cNvPr>
          <p:cNvSpPr/>
          <p:nvPr/>
        </p:nvSpPr>
        <p:spPr>
          <a:xfrm>
            <a:off x="3707904" y="2420888"/>
            <a:ext cx="1296144" cy="144016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4CF690B-6DD6-B8A9-4C00-E5BB35273921}"/>
              </a:ext>
            </a:extLst>
          </p:cNvPr>
          <p:cNvSpPr/>
          <p:nvPr/>
        </p:nvSpPr>
        <p:spPr>
          <a:xfrm>
            <a:off x="3707904" y="2708920"/>
            <a:ext cx="1296144" cy="144016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304969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593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95B658-FBC0-79C4-2B3C-BEB8C6681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밴드 로그인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BCDC2B5-3971-BB50-553C-EAD4790C7D0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1790103"/>
            <a:ext cx="7991475" cy="4447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ABE3507-6A48-E730-1FA1-7F4481108827}"/>
              </a:ext>
            </a:extLst>
          </p:cNvPr>
          <p:cNvSpPr/>
          <p:nvPr/>
        </p:nvSpPr>
        <p:spPr>
          <a:xfrm>
            <a:off x="5436096" y="3525308"/>
            <a:ext cx="936104" cy="457686"/>
          </a:xfrm>
          <a:prstGeom prst="roundRect">
            <a:avLst/>
          </a:prstGeom>
          <a:noFill/>
          <a:ln w="76200" cap="flat" cmpd="sng" algn="ctr">
            <a:solidFill>
              <a:srgbClr val="FFC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9229B5-400A-D492-9F0A-4C261F1EAB8F}"/>
              </a:ext>
            </a:extLst>
          </p:cNvPr>
          <p:cNvSpPr txBox="1"/>
          <p:nvPr/>
        </p:nvSpPr>
        <p:spPr>
          <a:xfrm>
            <a:off x="5580112" y="2927062"/>
            <a:ext cx="3133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ea"/>
                <a:ea typeface="+mn-ea"/>
              </a:rPr>
              <a:t>↓ 여기 클릭</a:t>
            </a:r>
            <a:r>
              <a:rPr lang="en-US" altLang="ko-KR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ea"/>
                <a:ea typeface="+mn-ea"/>
              </a:rPr>
              <a:t>!</a:t>
            </a:r>
            <a:endParaRPr lang="ko-KR" altLang="en-US" sz="3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76DFA7-4B54-E1E4-23F0-47425FC01925}"/>
              </a:ext>
            </a:extLst>
          </p:cNvPr>
          <p:cNvSpPr txBox="1"/>
          <p:nvPr/>
        </p:nvSpPr>
        <p:spPr>
          <a:xfrm>
            <a:off x="828675" y="1177588"/>
            <a:ext cx="5083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n-ea"/>
                <a:ea typeface="+mn-ea"/>
              </a:rPr>
              <a:t>링크 </a:t>
            </a:r>
            <a:r>
              <a:rPr lang="en-US" altLang="ko-KR" sz="2800" dirty="0">
                <a:latin typeface="+mn-ea"/>
                <a:ea typeface="+mn-ea"/>
              </a:rPr>
              <a:t>&gt;</a:t>
            </a:r>
            <a:r>
              <a:rPr lang="ko-KR" altLang="en-US" sz="2800" dirty="0">
                <a:latin typeface="+mn-ea"/>
                <a:ea typeface="+mn-ea"/>
              </a:rPr>
              <a:t> </a:t>
            </a:r>
            <a:r>
              <a:rPr lang="en-US" altLang="ko-KR" sz="2800" dirty="0">
                <a:latin typeface="+mn-ea"/>
                <a:ea typeface="+mn-ea"/>
                <a:hlinkClick r:id="rId3"/>
              </a:rPr>
              <a:t>https://band.us/home</a:t>
            </a:r>
            <a:r>
              <a:rPr lang="en-US" altLang="ko-KR" sz="2800" dirty="0">
                <a:latin typeface="+mn-ea"/>
                <a:ea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7041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FE5B5-6618-4E46-AD59-23DD742F0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밴드 개발자 센터 접속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079306-DDE3-AFC7-96CD-9652B54731E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4" y="1844824"/>
            <a:ext cx="7991475" cy="438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E0AD1F-C366-3505-9267-3FB8FA5C157A}"/>
              </a:ext>
            </a:extLst>
          </p:cNvPr>
          <p:cNvSpPr txBox="1"/>
          <p:nvPr/>
        </p:nvSpPr>
        <p:spPr>
          <a:xfrm>
            <a:off x="828675" y="1178768"/>
            <a:ext cx="7221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n-ea"/>
                <a:ea typeface="+mn-ea"/>
              </a:rPr>
              <a:t>링크로 접속 </a:t>
            </a:r>
            <a:r>
              <a:rPr lang="en-US" altLang="ko-KR" sz="2800" dirty="0">
                <a:latin typeface="+mn-ea"/>
                <a:ea typeface="+mn-ea"/>
              </a:rPr>
              <a:t>&gt;</a:t>
            </a:r>
            <a:r>
              <a:rPr lang="ko-KR" altLang="en-US" sz="2800" dirty="0">
                <a:latin typeface="+mn-ea"/>
                <a:ea typeface="+mn-ea"/>
              </a:rPr>
              <a:t> </a:t>
            </a:r>
            <a:r>
              <a:rPr lang="en-US" altLang="ko-KR" sz="2800" dirty="0">
                <a:latin typeface="+mn-ea"/>
                <a:ea typeface="+mn-ea"/>
                <a:hlinkClick r:id="rId3"/>
              </a:rPr>
              <a:t>https://developers.band.us/</a:t>
            </a:r>
            <a:endParaRPr lang="en-US" altLang="ko-KR" sz="2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89126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FE5B5-6618-4E46-AD59-23DD742F0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밴드 개발자 센터 접속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079306-DDE3-AFC7-96CD-9652B54731E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5" r="17116"/>
          <a:stretch/>
        </p:blipFill>
        <p:spPr bwMode="auto">
          <a:xfrm>
            <a:off x="1475656" y="1196752"/>
            <a:ext cx="6552727" cy="538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03FF8EA-05DA-030F-0712-0C56B03EABE6}"/>
              </a:ext>
            </a:extLst>
          </p:cNvPr>
          <p:cNvSpPr/>
          <p:nvPr/>
        </p:nvSpPr>
        <p:spPr>
          <a:xfrm>
            <a:off x="2555776" y="5085184"/>
            <a:ext cx="720080" cy="432048"/>
          </a:xfrm>
          <a:prstGeom prst="roundRect">
            <a:avLst/>
          </a:prstGeom>
          <a:noFill/>
          <a:ln w="76200" cap="flat" cmpd="sng" algn="ctr">
            <a:solidFill>
              <a:srgbClr val="FFC000"/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24DD6C-5EC4-D4B3-2FC1-8D5DD6C944E5}"/>
              </a:ext>
            </a:extLst>
          </p:cNvPr>
          <p:cNvSpPr txBox="1"/>
          <p:nvPr/>
        </p:nvSpPr>
        <p:spPr>
          <a:xfrm>
            <a:off x="2627784" y="4462750"/>
            <a:ext cx="2611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ea"/>
                <a:ea typeface="+mn-ea"/>
              </a:rPr>
              <a:t>↓ 여기 클릭</a:t>
            </a:r>
            <a:r>
              <a:rPr lang="en-US" altLang="ko-KR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ea"/>
                <a:ea typeface="+mn-ea"/>
              </a:rPr>
              <a:t>!</a:t>
            </a:r>
            <a:endParaRPr lang="ko-KR" altLang="en-US" sz="3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92610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F075C2-2280-FBE7-36C1-8062DAE22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서비스 등록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7FD30CC-C5FB-F511-0A65-C8F74C26F51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1495063"/>
            <a:ext cx="7991475" cy="438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84586D8-C36C-9AF0-D0B7-6A0F237E121B}"/>
              </a:ext>
            </a:extLst>
          </p:cNvPr>
          <p:cNvSpPr/>
          <p:nvPr/>
        </p:nvSpPr>
        <p:spPr>
          <a:xfrm>
            <a:off x="3347864" y="4005064"/>
            <a:ext cx="864096" cy="457686"/>
          </a:xfrm>
          <a:prstGeom prst="roundRect">
            <a:avLst/>
          </a:prstGeom>
          <a:noFill/>
          <a:ln w="76200" cap="flat" cmpd="sng" algn="ctr">
            <a:solidFill>
              <a:srgbClr val="FFC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F1744F-983D-6D7D-E139-F30CCE439F09}"/>
              </a:ext>
            </a:extLst>
          </p:cNvPr>
          <p:cNvSpPr txBox="1"/>
          <p:nvPr/>
        </p:nvSpPr>
        <p:spPr>
          <a:xfrm>
            <a:off x="3491880" y="3429000"/>
            <a:ext cx="3133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ea"/>
                <a:ea typeface="+mn-ea"/>
              </a:rPr>
              <a:t>↓ 여기 클릭</a:t>
            </a:r>
            <a:r>
              <a:rPr lang="en-US" altLang="ko-KR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ea"/>
                <a:ea typeface="+mn-ea"/>
              </a:rPr>
              <a:t>!</a:t>
            </a:r>
            <a:endParaRPr lang="ko-KR" altLang="en-US" sz="3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70073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BBD6DB-70D2-F4A5-826B-771970461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3-1.</a:t>
            </a:r>
            <a:endParaRPr lang="ko-KR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D27C19D-C0A0-BE8A-F403-9EA6E2C7B2E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1501307"/>
            <a:ext cx="7991475" cy="4374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C302284-EB4A-E5B4-9AA9-88B365DBE74A}"/>
              </a:ext>
            </a:extLst>
          </p:cNvPr>
          <p:cNvSpPr/>
          <p:nvPr/>
        </p:nvSpPr>
        <p:spPr>
          <a:xfrm>
            <a:off x="6156176" y="2971032"/>
            <a:ext cx="720080" cy="432048"/>
          </a:xfrm>
          <a:prstGeom prst="roundRect">
            <a:avLst/>
          </a:prstGeom>
          <a:noFill/>
          <a:ln w="76200" cap="flat" cmpd="sng" algn="ctr">
            <a:solidFill>
              <a:srgbClr val="FFC000"/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A79C06-6620-8FC4-4652-0C33F02C2B4A}"/>
              </a:ext>
            </a:extLst>
          </p:cNvPr>
          <p:cNvSpPr txBox="1"/>
          <p:nvPr/>
        </p:nvSpPr>
        <p:spPr>
          <a:xfrm>
            <a:off x="4174875" y="2342051"/>
            <a:ext cx="27013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ea"/>
                <a:ea typeface="+mn-ea"/>
              </a:rPr>
              <a:t>여기 클릭</a:t>
            </a:r>
            <a:r>
              <a:rPr lang="en-US" altLang="ko-KR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ea"/>
                <a:ea typeface="+mn-ea"/>
              </a:rPr>
              <a:t>! </a:t>
            </a:r>
            <a:r>
              <a:rPr lang="ko-KR" alt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ea"/>
                <a:ea typeface="+mn-ea"/>
              </a:rPr>
              <a:t>↓ </a:t>
            </a:r>
          </a:p>
        </p:txBody>
      </p:sp>
    </p:spTree>
    <p:extLst>
      <p:ext uri="{BB962C8B-B14F-4D97-AF65-F5344CB8AC3E}">
        <p14:creationId xmlns:p14="http://schemas.microsoft.com/office/powerpoint/2010/main" val="2647027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41A784-575D-387C-32BD-4A99E7B44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3-2.</a:t>
            </a:r>
            <a:endParaRPr lang="ko-KR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F2DC492-D58A-E4B4-34CF-C31659D9E7E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04" r="15314"/>
          <a:stretch/>
        </p:blipFill>
        <p:spPr bwMode="auto">
          <a:xfrm>
            <a:off x="662145" y="1340768"/>
            <a:ext cx="8137524" cy="486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4C5C39-D4E0-D7FB-BA31-C97C789251AD}"/>
              </a:ext>
            </a:extLst>
          </p:cNvPr>
          <p:cNvSpPr txBox="1"/>
          <p:nvPr/>
        </p:nvSpPr>
        <p:spPr>
          <a:xfrm>
            <a:off x="3132224" y="3850644"/>
            <a:ext cx="3384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highlight>
                  <a:srgbClr val="C0C0C0"/>
                </a:highlight>
                <a:latin typeface="+mn-ea"/>
                <a:ea typeface="+mn-ea"/>
              </a:rPr>
              <a:t>아무거나 넣어도</a:t>
            </a:r>
            <a:r>
              <a:rPr lang="en-US" altLang="ko-KR" sz="1600" dirty="0">
                <a:highlight>
                  <a:srgbClr val="C0C0C0"/>
                </a:highlight>
                <a:latin typeface="+mn-ea"/>
                <a:ea typeface="+mn-ea"/>
              </a:rPr>
              <a:t>(</a:t>
            </a:r>
            <a:r>
              <a:rPr lang="ko-KR" altLang="en-US" sz="1600" dirty="0">
                <a:highlight>
                  <a:srgbClr val="C0C0C0"/>
                </a:highlight>
                <a:latin typeface="+mn-ea"/>
                <a:ea typeface="+mn-ea"/>
              </a:rPr>
              <a:t>영문</a:t>
            </a:r>
            <a:r>
              <a:rPr lang="en-US" altLang="ko-KR" sz="1600" dirty="0">
                <a:highlight>
                  <a:srgbClr val="C0C0C0"/>
                </a:highlight>
                <a:latin typeface="+mn-ea"/>
                <a:ea typeface="+mn-ea"/>
              </a:rPr>
              <a:t>or</a:t>
            </a:r>
            <a:r>
              <a:rPr lang="ko-KR" altLang="en-US" sz="1600" dirty="0">
                <a:highlight>
                  <a:srgbClr val="C0C0C0"/>
                </a:highlight>
                <a:latin typeface="+mn-ea"/>
                <a:ea typeface="+mn-ea"/>
              </a:rPr>
              <a:t>숫자</a:t>
            </a:r>
            <a:r>
              <a:rPr lang="en-US" altLang="ko-KR" sz="1600" dirty="0">
                <a:highlight>
                  <a:srgbClr val="C0C0C0"/>
                </a:highlight>
                <a:latin typeface="+mn-ea"/>
                <a:ea typeface="+mn-ea"/>
              </a:rPr>
              <a:t>)</a:t>
            </a:r>
            <a:r>
              <a:rPr lang="ko-KR" altLang="en-US" sz="1600" dirty="0">
                <a:highlight>
                  <a:srgbClr val="C0C0C0"/>
                </a:highlight>
                <a:latin typeface="+mn-ea"/>
                <a:ea typeface="+mn-ea"/>
              </a:rPr>
              <a:t> </a:t>
            </a:r>
            <a:r>
              <a:rPr lang="en-US" altLang="ko-KR" sz="1600" dirty="0">
                <a:highlight>
                  <a:srgbClr val="C0C0C0"/>
                </a:highlight>
                <a:latin typeface="+mn-ea"/>
                <a:ea typeface="+mn-ea"/>
              </a:rPr>
              <a:t>OK</a:t>
            </a:r>
            <a:endParaRPr lang="ko-KR" altLang="en-US" sz="1600" dirty="0">
              <a:highlight>
                <a:srgbClr val="C0C0C0"/>
              </a:highlight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FA20C3-3570-0E68-2720-4C36E928DD34}"/>
              </a:ext>
            </a:extLst>
          </p:cNvPr>
          <p:cNvSpPr txBox="1"/>
          <p:nvPr/>
        </p:nvSpPr>
        <p:spPr>
          <a:xfrm>
            <a:off x="3142647" y="4324706"/>
            <a:ext cx="3186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highlight>
                  <a:srgbClr val="C0C0C0"/>
                </a:highlight>
                <a:latin typeface="+mn-ea"/>
                <a:ea typeface="+mn-ea"/>
              </a:rPr>
              <a:t>아무거나 넣어도</a:t>
            </a:r>
            <a:r>
              <a:rPr lang="en-US" altLang="ko-KR" sz="1600" dirty="0">
                <a:highlight>
                  <a:srgbClr val="C0C0C0"/>
                </a:highlight>
                <a:latin typeface="+mn-ea"/>
                <a:ea typeface="+mn-ea"/>
              </a:rPr>
              <a:t>(</a:t>
            </a:r>
            <a:r>
              <a:rPr lang="ko-KR" altLang="en-US" sz="1600" dirty="0">
                <a:highlight>
                  <a:srgbClr val="C0C0C0"/>
                </a:highlight>
                <a:latin typeface="+mn-ea"/>
                <a:ea typeface="+mn-ea"/>
              </a:rPr>
              <a:t>한글</a:t>
            </a:r>
            <a:r>
              <a:rPr lang="en-US" altLang="ko-KR" sz="1600" dirty="0">
                <a:highlight>
                  <a:srgbClr val="C0C0C0"/>
                </a:highlight>
                <a:latin typeface="+mn-ea"/>
                <a:ea typeface="+mn-ea"/>
              </a:rPr>
              <a:t>or</a:t>
            </a:r>
            <a:r>
              <a:rPr lang="ko-KR" altLang="en-US" sz="1600" dirty="0">
                <a:highlight>
                  <a:srgbClr val="C0C0C0"/>
                </a:highlight>
                <a:latin typeface="+mn-ea"/>
                <a:ea typeface="+mn-ea"/>
              </a:rPr>
              <a:t>숫자</a:t>
            </a:r>
            <a:r>
              <a:rPr lang="en-US" altLang="ko-KR" sz="1600" dirty="0">
                <a:highlight>
                  <a:srgbClr val="C0C0C0"/>
                </a:highlight>
                <a:latin typeface="+mn-ea"/>
                <a:ea typeface="+mn-ea"/>
              </a:rPr>
              <a:t>)</a:t>
            </a:r>
            <a:r>
              <a:rPr lang="ko-KR" altLang="en-US" sz="1600" dirty="0">
                <a:highlight>
                  <a:srgbClr val="C0C0C0"/>
                </a:highlight>
                <a:latin typeface="+mn-ea"/>
                <a:ea typeface="+mn-ea"/>
              </a:rPr>
              <a:t> </a:t>
            </a:r>
            <a:r>
              <a:rPr lang="en-US" altLang="ko-KR" sz="1600" dirty="0">
                <a:highlight>
                  <a:srgbClr val="C0C0C0"/>
                </a:highlight>
                <a:latin typeface="+mn-ea"/>
                <a:ea typeface="+mn-ea"/>
              </a:rPr>
              <a:t>OK</a:t>
            </a:r>
            <a:endParaRPr lang="ko-KR" altLang="en-US" sz="1600" dirty="0">
              <a:highlight>
                <a:srgbClr val="C0C0C0"/>
              </a:highlight>
              <a:latin typeface="+mn-ea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27DB94-1D68-7454-4569-CB7045A0C758}"/>
              </a:ext>
            </a:extLst>
          </p:cNvPr>
          <p:cNvSpPr txBox="1"/>
          <p:nvPr/>
        </p:nvSpPr>
        <p:spPr>
          <a:xfrm>
            <a:off x="4572000" y="4790597"/>
            <a:ext cx="3186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  <a:ea typeface="+mn-ea"/>
              </a:rPr>
              <a:t>&lt; </a:t>
            </a:r>
            <a:r>
              <a:rPr lang="ko-KR" altLang="en-US" sz="1600" dirty="0">
                <a:latin typeface="+mn-ea"/>
                <a:ea typeface="+mn-ea"/>
              </a:rPr>
              <a:t>카테고리 안에서 </a:t>
            </a:r>
            <a:r>
              <a:rPr lang="ko-KR" altLang="en-US" sz="1600" dirty="0" err="1">
                <a:latin typeface="+mn-ea"/>
                <a:ea typeface="+mn-ea"/>
              </a:rPr>
              <a:t>택</a:t>
            </a:r>
            <a:r>
              <a:rPr lang="en-US" altLang="ko-KR" sz="1600" dirty="0">
                <a:latin typeface="+mn-ea"/>
                <a:ea typeface="+mn-ea"/>
              </a:rPr>
              <a:t>1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4F9588-5C03-FE80-22E3-59521F531740}"/>
              </a:ext>
            </a:extLst>
          </p:cNvPr>
          <p:cNvSpPr txBox="1"/>
          <p:nvPr/>
        </p:nvSpPr>
        <p:spPr>
          <a:xfrm>
            <a:off x="3142647" y="5347955"/>
            <a:ext cx="3186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highlight>
                  <a:srgbClr val="C0C0C0"/>
                </a:highlight>
                <a:latin typeface="+mn-ea"/>
                <a:ea typeface="+mn-ea"/>
              </a:rPr>
              <a:t>localhost:8888 &lt;</a:t>
            </a:r>
            <a:r>
              <a:rPr lang="ko-KR" altLang="en-US" sz="1600" dirty="0">
                <a:highlight>
                  <a:srgbClr val="C0C0C0"/>
                </a:highlight>
                <a:latin typeface="+mn-ea"/>
                <a:ea typeface="+mn-ea"/>
              </a:rPr>
              <a:t>입력</a:t>
            </a:r>
          </a:p>
        </p:txBody>
      </p:sp>
    </p:spTree>
    <p:extLst>
      <p:ext uri="{BB962C8B-B14F-4D97-AF65-F5344CB8AC3E}">
        <p14:creationId xmlns:p14="http://schemas.microsoft.com/office/powerpoint/2010/main" val="1956996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198E6B-79F7-4921-5DF1-8090809C0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 </a:t>
            </a:r>
            <a:r>
              <a:rPr lang="en-US" altLang="ko-KR" dirty="0"/>
              <a:t>Access Token </a:t>
            </a:r>
            <a:r>
              <a:rPr lang="ko-KR" altLang="en-US" dirty="0"/>
              <a:t>발급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92D7EB0-A083-8500-7CCE-A189A58E14A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1471269"/>
            <a:ext cx="7991475" cy="443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9FC7625-88D8-F42D-2640-EF2FCDAA09B5}"/>
              </a:ext>
            </a:extLst>
          </p:cNvPr>
          <p:cNvSpPr/>
          <p:nvPr/>
        </p:nvSpPr>
        <p:spPr>
          <a:xfrm>
            <a:off x="3707904" y="2708920"/>
            <a:ext cx="1296144" cy="144016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0F03BE8-392A-F787-2FB5-B158B39DBC38}"/>
              </a:ext>
            </a:extLst>
          </p:cNvPr>
          <p:cNvSpPr/>
          <p:nvPr/>
        </p:nvSpPr>
        <p:spPr>
          <a:xfrm>
            <a:off x="3707904" y="2415023"/>
            <a:ext cx="1296144" cy="144016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2BFD0DA-D58E-C266-9A43-105CD2B2727C}"/>
              </a:ext>
            </a:extLst>
          </p:cNvPr>
          <p:cNvSpPr/>
          <p:nvPr/>
        </p:nvSpPr>
        <p:spPr>
          <a:xfrm>
            <a:off x="3672981" y="2923032"/>
            <a:ext cx="610987" cy="433960"/>
          </a:xfrm>
          <a:prstGeom prst="roundRect">
            <a:avLst/>
          </a:prstGeom>
          <a:noFill/>
          <a:ln w="76200" cap="flat" cmpd="sng" algn="ctr">
            <a:solidFill>
              <a:srgbClr val="FFC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2742E2-9C12-CA6A-CB05-3489EEC79F31}"/>
              </a:ext>
            </a:extLst>
          </p:cNvPr>
          <p:cNvSpPr txBox="1"/>
          <p:nvPr/>
        </p:nvSpPr>
        <p:spPr>
          <a:xfrm>
            <a:off x="1691680" y="2294051"/>
            <a:ext cx="259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ea"/>
                <a:ea typeface="+mn-ea"/>
              </a:rPr>
              <a:t>여기 클릭</a:t>
            </a:r>
            <a:r>
              <a:rPr lang="en-US" altLang="ko-KR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ea"/>
                <a:ea typeface="+mn-ea"/>
              </a:rPr>
              <a:t>! </a:t>
            </a:r>
            <a:r>
              <a:rPr lang="ko-KR" alt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ea"/>
                <a:ea typeface="+mn-ea"/>
              </a:rPr>
              <a:t>↓ </a:t>
            </a:r>
          </a:p>
        </p:txBody>
      </p:sp>
    </p:spTree>
    <p:extLst>
      <p:ext uri="{BB962C8B-B14F-4D97-AF65-F5344CB8AC3E}">
        <p14:creationId xmlns:p14="http://schemas.microsoft.com/office/powerpoint/2010/main" val="140886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74B1D5-A507-8D33-904F-8402D51E1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4-1.</a:t>
            </a:r>
            <a:endParaRPr lang="ko-KR" altLang="en-US" dirty="0"/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1791A8EE-5D70-95D8-085B-40493C8B021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755" y="1052513"/>
            <a:ext cx="2265314" cy="5272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9DB86E4-F5EC-7BF8-827F-49D645CA48AD}"/>
              </a:ext>
            </a:extLst>
          </p:cNvPr>
          <p:cNvSpPr/>
          <p:nvPr/>
        </p:nvSpPr>
        <p:spPr>
          <a:xfrm>
            <a:off x="3691755" y="5013176"/>
            <a:ext cx="288032" cy="270853"/>
          </a:xfrm>
          <a:prstGeom prst="roundRect">
            <a:avLst/>
          </a:prstGeom>
          <a:noFill/>
          <a:ln w="76200" cap="flat" cmpd="sng" algn="ctr">
            <a:solidFill>
              <a:srgbClr val="FFC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C1387C-AFD8-F24B-B787-EE81426FF7D4}"/>
              </a:ext>
            </a:extLst>
          </p:cNvPr>
          <p:cNvSpPr txBox="1"/>
          <p:nvPr/>
        </p:nvSpPr>
        <p:spPr>
          <a:xfrm>
            <a:off x="1619672" y="3785491"/>
            <a:ext cx="65661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ea"/>
                <a:ea typeface="+mn-ea"/>
              </a:rPr>
              <a:t>모든 밴드 접근 허용 체크</a:t>
            </a:r>
            <a:endParaRPr lang="en-US" altLang="ko-KR" sz="3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n-ea"/>
              <a:ea typeface="+mn-ea"/>
            </a:endParaRPr>
          </a:p>
          <a:p>
            <a:r>
              <a:rPr lang="en-US" altLang="ko-KR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ea"/>
                <a:ea typeface="+mn-ea"/>
              </a:rPr>
              <a:t>				&gt; </a:t>
            </a:r>
            <a:r>
              <a:rPr lang="ko-KR" alt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ea"/>
                <a:ea typeface="+mn-ea"/>
              </a:rPr>
              <a:t>동의 클릭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C656E1F-80E4-3D52-FD8B-1AB8534C4C9A}"/>
              </a:ext>
            </a:extLst>
          </p:cNvPr>
          <p:cNvSpPr/>
          <p:nvPr/>
        </p:nvSpPr>
        <p:spPr>
          <a:xfrm>
            <a:off x="4981705" y="5381822"/>
            <a:ext cx="783704" cy="423665"/>
          </a:xfrm>
          <a:prstGeom prst="roundRect">
            <a:avLst/>
          </a:prstGeom>
          <a:noFill/>
          <a:ln w="76200" cap="flat" cmpd="sng" algn="ctr">
            <a:solidFill>
              <a:srgbClr val="FFC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89334903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김어진-세미나 템플릿 - 이메일 수정 필요</Template>
  <TotalTime>37</TotalTime>
  <Words>120</Words>
  <Application>Microsoft Office PowerPoint</Application>
  <PresentationFormat>화면 슬라이드 쇼(4:3)</PresentationFormat>
  <Paragraphs>28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HY헤드라인M</vt:lpstr>
      <vt:lpstr>굴림</vt:lpstr>
      <vt:lpstr>맑은 고딕</vt:lpstr>
      <vt:lpstr>Arial</vt:lpstr>
      <vt:lpstr>Times New Roman</vt:lpstr>
      <vt:lpstr>Wingdings</vt:lpstr>
      <vt:lpstr>Default Theme</vt:lpstr>
      <vt:lpstr>밴드 서비스 등록 및 토큰 발급</vt:lpstr>
      <vt:lpstr>1. 밴드 로그인</vt:lpstr>
      <vt:lpstr>2. 밴드 개발자 센터 접속</vt:lpstr>
      <vt:lpstr>2. 밴드 개발자 센터 접속</vt:lpstr>
      <vt:lpstr>3. 서비스 등록</vt:lpstr>
      <vt:lpstr>3-1.</vt:lpstr>
      <vt:lpstr>3-2.</vt:lpstr>
      <vt:lpstr>4. Access Token 발급</vt:lpstr>
      <vt:lpstr>4-1.</vt:lpstr>
      <vt:lpstr>완성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밴드 서비스 등록 및 토큰 발급</dc:title>
  <dc:creator>dldlsrb1414@sch.ac.kr</dc:creator>
  <cp:lastModifiedBy>이인규</cp:lastModifiedBy>
  <cp:revision>1</cp:revision>
  <cp:lastPrinted>2016-11-01T07:29:09Z</cp:lastPrinted>
  <dcterms:created xsi:type="dcterms:W3CDTF">2023-03-16T08:45:37Z</dcterms:created>
  <dcterms:modified xsi:type="dcterms:W3CDTF">2023-03-16T09:22:37Z</dcterms:modified>
</cp:coreProperties>
</file>