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83" r:id="rId4"/>
    <p:sldId id="260" r:id="rId5"/>
    <p:sldId id="269" r:id="rId6"/>
    <p:sldId id="261" r:id="rId7"/>
    <p:sldId id="271" r:id="rId8"/>
    <p:sldId id="272" r:id="rId9"/>
    <p:sldId id="273" r:id="rId10"/>
    <p:sldId id="274" r:id="rId11"/>
    <p:sldId id="275" r:id="rId12"/>
    <p:sldId id="262" r:id="rId13"/>
    <p:sldId id="276" r:id="rId14"/>
    <p:sldId id="270" r:id="rId15"/>
    <p:sldId id="277" r:id="rId16"/>
    <p:sldId id="281" r:id="rId17"/>
    <p:sldId id="278" r:id="rId18"/>
    <p:sldId id="279" r:id="rId19"/>
    <p:sldId id="282" r:id="rId20"/>
    <p:sldId id="263" r:id="rId21"/>
    <p:sldId id="284" r:id="rId22"/>
    <p:sldId id="266" r:id="rId23"/>
    <p:sldId id="267" r:id="rId2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2" Type="http://schemas.openxmlformats.org/officeDocument/2006/relationships/video" Target="../media/media4.wmv"/><Relationship Id="rId1" Type="http://schemas.microsoft.com/office/2007/relationships/media" Target="../media/media4.wmv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2" Type="http://schemas.openxmlformats.org/officeDocument/2006/relationships/video" Target="../media/media5.wmv"/><Relationship Id="rId1" Type="http://schemas.microsoft.com/office/2007/relationships/media" Target="../media/media5.wmv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6.wmv"/><Relationship Id="rId1" Type="http://schemas.microsoft.com/office/2007/relationships/media" Target="../media/media6.wmv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7.wmv"/><Relationship Id="rId1" Type="http://schemas.microsoft.com/office/2007/relationships/media" Target="../media/media7.wmv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rejoicegames.tistory.com/42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hyperlink" Target="https://kldp.org/node/159682" TargetMode="External"/><Relationship Id="rId4" Type="http://schemas.openxmlformats.org/officeDocument/2006/relationships/hyperlink" Target="https://blog.moon44432.dev/8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7466" y="907448"/>
            <a:ext cx="10073241" cy="5566232"/>
            <a:chOff x="487466" y="907448"/>
            <a:chExt cx="10073241" cy="55662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466" y="907448"/>
              <a:ext cx="10073241" cy="556623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66009" y="4680812"/>
            <a:ext cx="10544048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600" dirty="0" smtClean="0"/>
              <a:t>8.1.1 PICK UP</a:t>
            </a:r>
            <a:r>
              <a:rPr lang="ko-KR" altLang="en-US" sz="9600" dirty="0" smtClean="0"/>
              <a:t>★</a:t>
            </a:r>
            <a:endParaRPr lang="en-US" sz="9600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091175" y="4536427"/>
            <a:ext cx="405486" cy="288771"/>
            <a:chOff x="1091175" y="4536427"/>
            <a:chExt cx="405486" cy="2887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175" y="4536427"/>
              <a:ext cx="405486" cy="2887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9290" y="2000414"/>
            <a:ext cx="4340768" cy="768720"/>
            <a:chOff x="-199290" y="2000414"/>
            <a:chExt cx="4340768" cy="76872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6272" y="2000414"/>
              <a:ext cx="3609643" cy="768720"/>
              <a:chOff x="166272" y="2000414"/>
              <a:chExt cx="3609643" cy="768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272" y="2000414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-199290" y="2197668"/>
              <a:ext cx="434076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200" dirty="0" smtClean="0">
                  <a:solidFill>
                    <a:srgbClr val="000000"/>
                  </a:solidFill>
                  <a:latin typeface="Noto Sans CJK KR Regular" pitchFamily="34" charset="0"/>
                </a:rPr>
                <a:t>2019975039 </a:t>
              </a:r>
              <a:r>
                <a:rPr lang="ko-KR" altLang="en-US" sz="2900" kern="0" spc="-200" dirty="0" smtClean="0">
                  <a:solidFill>
                    <a:srgbClr val="000000"/>
                  </a:solidFill>
                  <a:latin typeface="Noto Sans CJK KR Regular" pitchFamily="34" charset="0"/>
                </a:rPr>
                <a:t>오정민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원의 잔상 삭제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7" y="2714625"/>
            <a:ext cx="3262847" cy="214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322" y="2225989"/>
            <a:ext cx="3184474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9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1738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3801" y="3283873"/>
            <a:ext cx="562855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게임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01257" y="4094158"/>
            <a:ext cx="12097752" cy="2813806"/>
            <a:chOff x="-701257" y="4094158"/>
            <a:chExt cx="12097752" cy="2813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01257" y="4094158"/>
              <a:ext cx="12097752" cy="28138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79976" y="2629974"/>
            <a:ext cx="6222906" cy="288771"/>
            <a:chOff x="-2079976" y="2629974"/>
            <a:chExt cx="6222906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2079976" y="2629974"/>
              <a:ext cx="6222906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622784" y="1565339"/>
            <a:ext cx="11694133" cy="288771"/>
            <a:chOff x="-1622784" y="1565339"/>
            <a:chExt cx="11694133" cy="288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1622784" y="1565339"/>
              <a:ext cx="11694133" cy="2887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621" y="5741427"/>
            <a:ext cx="9089691" cy="288771"/>
            <a:chOff x="523621" y="5741427"/>
            <a:chExt cx="9089691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523621" y="5741427"/>
              <a:ext cx="9089691" cy="288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10389" y="4225772"/>
            <a:ext cx="5327860" cy="288771"/>
            <a:chOff x="6910389" y="4225772"/>
            <a:chExt cx="5327860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6910389" y="4225772"/>
              <a:ext cx="5327860" cy="2887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403044" y="1823639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83465" y="1919038"/>
            <a:ext cx="455919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900" kern="0" spc="-300" dirty="0" smtClean="0">
                <a:latin typeface="Noto Sans CJK KR Regular" pitchFamily="34" charset="0"/>
              </a:rPr>
              <a:t>PICK UP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201829" y="2939996"/>
            <a:ext cx="411525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/>
              <a:t>랜덤으로 생성 되는 별을</a:t>
            </a:r>
            <a:endParaRPr lang="en-US" altLang="ko-KR" dirty="0" smtClean="0"/>
          </a:p>
          <a:p>
            <a:r>
              <a:rPr lang="ko-KR" altLang="en-US" dirty="0" err="1" smtClean="0"/>
              <a:t>제한시간안에</a:t>
            </a:r>
            <a:r>
              <a:rPr lang="ko-KR" altLang="en-US" dirty="0" smtClean="0"/>
              <a:t> 많이 먹어 </a:t>
            </a:r>
            <a:endParaRPr lang="en-US" altLang="ko-KR" dirty="0" smtClean="0"/>
          </a:p>
          <a:p>
            <a:r>
              <a:rPr lang="ko-KR" altLang="en-US" dirty="0" smtClean="0"/>
              <a:t>점수를 내는 게임</a:t>
            </a:r>
            <a:endParaRPr lang="en-US" altLang="ko-KR" dirty="0" smtClean="0"/>
          </a:p>
          <a:p>
            <a:endParaRPr lang="en-US" dirty="0" smtClean="0"/>
          </a:p>
        </p:txBody>
      </p:sp>
      <p:pic>
        <p:nvPicPr>
          <p:cNvPr id="4" name="별먹기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976687" y="2774359"/>
            <a:ext cx="5313540" cy="2763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19113" y="4094158"/>
            <a:ext cx="12097752" cy="2813806"/>
            <a:chOff x="-701257" y="4094158"/>
            <a:chExt cx="12097752" cy="28138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1257" y="4094158"/>
              <a:ext cx="12097752" cy="281380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79976" y="2629974"/>
            <a:ext cx="6222906" cy="288771"/>
            <a:chOff x="-2079976" y="2629974"/>
            <a:chExt cx="6222906" cy="2887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-2079976" y="2629974"/>
              <a:ext cx="6222906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622784" y="1565339"/>
            <a:ext cx="11694133" cy="288771"/>
            <a:chOff x="-1622784" y="1565339"/>
            <a:chExt cx="11694133" cy="2887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-1622784" y="1565339"/>
              <a:ext cx="11694133" cy="2887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3621" y="5741427"/>
            <a:ext cx="9089691" cy="288771"/>
            <a:chOff x="523621" y="5741427"/>
            <a:chExt cx="9089691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523621" y="5741427"/>
              <a:ext cx="9089691" cy="2887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910389" y="4225772"/>
            <a:ext cx="5327860" cy="288771"/>
            <a:chOff x="6910389" y="4225772"/>
            <a:chExt cx="5327860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6910389" y="4225772"/>
              <a:ext cx="5327860" cy="2887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403044" y="1823639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1383465" y="1919038"/>
            <a:ext cx="455919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900" kern="0" spc="-300" dirty="0" smtClean="0">
                <a:latin typeface="Noto Sans CJK KR Regular" pitchFamily="34" charset="0"/>
              </a:rPr>
              <a:t>PICK UP-</a:t>
            </a:r>
            <a:r>
              <a:rPr lang="ko-KR" altLang="en-US" sz="3900" kern="0" spc="-300" dirty="0" smtClean="0">
                <a:latin typeface="Noto Sans CJK KR Regular" pitchFamily="34" charset="0"/>
              </a:rPr>
              <a:t>추가항목</a:t>
            </a:r>
            <a:endParaRPr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919287" y="3019425"/>
            <a:ext cx="53467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 err="1"/>
              <a:t>메인화면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/>
              <a:t>  </a:t>
            </a:r>
            <a:r>
              <a:rPr lang="en-US" altLang="ko-KR" dirty="0" smtClean="0"/>
              <a:t>  1)</a:t>
            </a:r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2)</a:t>
            </a:r>
            <a:r>
              <a:rPr lang="ko-KR" altLang="en-US" dirty="0" smtClean="0"/>
              <a:t>게임정보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3)</a:t>
            </a:r>
            <a:r>
              <a:rPr lang="ko-KR" altLang="en-US" dirty="0" smtClean="0"/>
              <a:t>종료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사용자 정보 받기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/>
              <a:t> 게임 </a:t>
            </a:r>
            <a:r>
              <a:rPr lang="ko-KR" altLang="en-US" dirty="0" err="1"/>
              <a:t>스타트</a:t>
            </a:r>
            <a:r>
              <a:rPr lang="ko-KR" altLang="en-US" dirty="0"/>
              <a:t>  카운트 다운 애니메이션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/>
              <a:t>4.Item random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err="1" smtClean="0"/>
              <a:t>스코어판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err="1" smtClean="0"/>
              <a:t>색입히기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프로그램 이름 바꿔 주기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4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메인화면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446781" y="3698593"/>
            <a:ext cx="5076202" cy="288771"/>
            <a:chOff x="4446781" y="3698593"/>
            <a:chExt cx="5076202" cy="2887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446781" y="3698593"/>
              <a:ext cx="5076202" cy="288771"/>
            </a:xfrm>
            <a:prstGeom prst="rect">
              <a:avLst/>
            </a:prstGeom>
          </p:spPr>
        </p:pic>
      </p:grpSp>
      <p:pic>
        <p:nvPicPr>
          <p:cNvPr id="6" name="메인화면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8915" y="2028825"/>
            <a:ext cx="6858000" cy="38862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44" y="123825"/>
            <a:ext cx="4118698" cy="721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" y="1952625"/>
            <a:ext cx="6475429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73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사용자 정보 받기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801981"/>
            <a:ext cx="9448800" cy="400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7" y="859006"/>
            <a:ext cx="2514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사영자rim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95287" y="1801981"/>
            <a:ext cx="699247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6" y="734930"/>
            <a:ext cx="5486401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게임카운트 애니메이션</a:t>
            </a:r>
            <a:endParaRPr lang="en-US" dirty="0"/>
          </a:p>
        </p:txBody>
      </p:sp>
      <p:pic>
        <p:nvPicPr>
          <p:cNvPr id="3" name="스타트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33487" y="2090703"/>
            <a:ext cx="7043122" cy="3991102"/>
          </a:xfrm>
          <a:prstGeom prst="rect">
            <a:avLst/>
          </a:prstGeom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24" y="1800225"/>
            <a:ext cx="7725570" cy="523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09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스코어판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86" y="2943225"/>
            <a:ext cx="835300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4" y="4238625"/>
            <a:ext cx="37052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09" y="557420"/>
            <a:ext cx="5867400" cy="238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8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아이템</a:t>
            </a:r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(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★</a:t>
            </a:r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)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랜덤생성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3033366"/>
            <a:ext cx="34671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7" y="486154"/>
            <a:ext cx="4149723" cy="663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뺄셈 기호 1"/>
          <p:cNvSpPr/>
          <p:nvPr/>
        </p:nvSpPr>
        <p:spPr>
          <a:xfrm>
            <a:off x="6075268" y="1429468"/>
            <a:ext cx="2667000" cy="45719"/>
          </a:xfrm>
          <a:prstGeom prst="mathMinus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1738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3801" y="3283873"/>
            <a:ext cx="562855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부족한 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9087" y="428625"/>
            <a:ext cx="3387279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</a:p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02</a:t>
            </a:r>
          </a:p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03</a:t>
            </a:r>
          </a:p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04</a:t>
            </a:r>
          </a:p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05</a:t>
            </a:r>
          </a:p>
          <a:p>
            <a:pPr algn="ctr"/>
            <a:r>
              <a:rPr lang="en-US" sz="7200" kern="0" spc="-1400" dirty="0" smtClean="0">
                <a:solidFill>
                  <a:srgbClr val="000000"/>
                </a:solidFill>
                <a:latin typeface="Noto Sans CJK KR Regular" pitchFamily="34" charset="0"/>
              </a:rPr>
              <a:t>06</a:t>
            </a:r>
            <a:endParaRPr lang="en-US" sz="7200" dirty="0"/>
          </a:p>
        </p:txBody>
      </p:sp>
      <p:sp>
        <p:nvSpPr>
          <p:cNvPr id="7" name="Object 7"/>
          <p:cNvSpPr txBox="1"/>
          <p:nvPr/>
        </p:nvSpPr>
        <p:spPr>
          <a:xfrm>
            <a:off x="2605087" y="544041"/>
            <a:ext cx="5628558" cy="7402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원본소스의 문제점</a:t>
            </a:r>
            <a:endParaRPr lang="en-US" altLang="ko-KR" sz="3800" kern="0" spc="-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문제해결</a:t>
            </a:r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pPr algn="ctr"/>
            <a:endParaRPr lang="en-US" sz="38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en-US" sz="38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  </a:t>
            </a:r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게임소개</a:t>
            </a:r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sz="3800" kern="0" spc="-3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부족한 점</a:t>
            </a:r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전체영상</a:t>
            </a:r>
            <a:endParaRPr lang="en-US" sz="3800" kern="0" spc="-3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altLang="ko-KR" sz="38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r>
              <a:rPr lang="ko-KR" altLang="en-US" sz="38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참조</a:t>
            </a:r>
            <a:endParaRPr lang="en-US" sz="3800" kern="0" spc="-300" dirty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sz="3900" kern="0" spc="-300" dirty="0" smtClean="0">
              <a:solidFill>
                <a:srgbClr val="000000"/>
              </a:solidFill>
              <a:latin typeface="Noto Sans CJK KR Regular" pitchFamily="34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80974" y="2065258"/>
            <a:ext cx="4511436" cy="4029633"/>
            <a:chOff x="1080974" y="2065258"/>
            <a:chExt cx="4511436" cy="40296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974" y="2065258"/>
              <a:ext cx="4511436" cy="40296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25378" y="2065258"/>
            <a:ext cx="4511436" cy="4029633"/>
            <a:chOff x="5225378" y="2065258"/>
            <a:chExt cx="4511436" cy="40296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5378" y="2065258"/>
              <a:ext cx="4511436" cy="40296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464487" y="471482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79105" y="1283042"/>
            <a:ext cx="623679" cy="288771"/>
            <a:chOff x="479105" y="1283042"/>
            <a:chExt cx="623679" cy="2887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479105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422695" y="734931"/>
            <a:ext cx="450858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부족한 점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249" y="291095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시분할이용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9687" y="2910959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카운트 다운을 구현하지 못하였음</a:t>
            </a:r>
            <a:endParaRPr lang="en-US" altLang="ko-K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05" y="2703979"/>
            <a:ext cx="3907581" cy="33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05" y="2684941"/>
            <a:ext cx="3907581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77" y="2703979"/>
            <a:ext cx="3932909" cy="3390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43087" y="734931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게임 전체 영상</a:t>
            </a:r>
            <a:endParaRPr lang="en-US" dirty="0"/>
          </a:p>
        </p:txBody>
      </p:sp>
      <p:pic>
        <p:nvPicPr>
          <p:cNvPr id="2" name="전체영상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43179" y="1571814"/>
            <a:ext cx="9202336" cy="52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E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200413" y="556150"/>
            <a:ext cx="1887183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06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67900" y="3053670"/>
            <a:ext cx="9127077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https://blog.moon44432.dev/7?category=939303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makerejoicegames.tistory.com/42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blog.moon44432.dev/8</a:t>
            </a:r>
            <a:r>
              <a:rPr lang="en-US" dirty="0" smtClean="0"/>
              <a:t> </a:t>
            </a:r>
            <a:r>
              <a:rPr lang="ko-KR" altLang="en-US" dirty="0" smtClean="0"/>
              <a:t>시분할</a:t>
            </a:r>
            <a:endParaRPr lang="en-US" altLang="ko-KR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kldp.org/node/159682</a:t>
            </a:r>
            <a:r>
              <a:rPr lang="en-US" dirty="0" smtClean="0"/>
              <a:t> </a:t>
            </a:r>
            <a:r>
              <a:rPr lang="ko-KR" altLang="en-US" dirty="0" smtClean="0"/>
              <a:t>코드 참조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135684" y="2764898"/>
            <a:ext cx="9005189" cy="288771"/>
            <a:chOff x="2135684" y="2764898"/>
            <a:chExt cx="9005189" cy="2887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2135684" y="2764898"/>
              <a:ext cx="9005189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814" y="4809275"/>
            <a:ext cx="4166739" cy="288771"/>
            <a:chOff x="35814" y="4809275"/>
            <a:chExt cx="4166739" cy="2887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35814" y="4809275"/>
              <a:ext cx="4166739" cy="288771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2040156" y="738245"/>
            <a:ext cx="11336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참조</a:t>
            </a:r>
            <a:endParaRPr lang="en-US" altLang="ko-K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14236" y="2672872"/>
            <a:ext cx="6684404" cy="2138175"/>
            <a:chOff x="1914236" y="2672872"/>
            <a:chExt cx="6684404" cy="21381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236" y="2672872"/>
              <a:ext cx="6684404" cy="213817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886047" y="1310464"/>
            <a:ext cx="3609643" cy="768720"/>
            <a:chOff x="5886047" y="1310464"/>
            <a:chExt cx="3609643" cy="76872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86047" y="1310464"/>
              <a:ext cx="3609643" cy="768720"/>
              <a:chOff x="5886047" y="1310464"/>
              <a:chExt cx="3609643" cy="76872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86047" y="1310464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9" name="Object 9"/>
            <p:cNvSpPr txBox="1"/>
            <p:nvPr/>
          </p:nvSpPr>
          <p:spPr>
            <a:xfrm>
              <a:off x="5520485" y="1448681"/>
              <a:ext cx="4340768" cy="6634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PORTFOLIO</a:t>
              </a:r>
              <a:endParaRPr lang="en-US"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-415533" y="3433901"/>
            <a:ext cx="10624080" cy="1318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8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THANK YOU!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104231" y="4563599"/>
            <a:ext cx="4340768" cy="768720"/>
            <a:chOff x="2104231" y="4563599"/>
            <a:chExt cx="4340768" cy="76872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69793" y="4563599"/>
              <a:ext cx="3609643" cy="768720"/>
              <a:chOff x="2469793" y="4563599"/>
              <a:chExt cx="3609643" cy="768720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69793" y="4563599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2104231" y="4701816"/>
              <a:ext cx="4340768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5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GAME PROGRAMMING</a:t>
              </a:r>
              <a:endParaRPr lang="en-US" sz="2500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466522" y="2079184"/>
            <a:ext cx="4340768" cy="768720"/>
            <a:chOff x="466522" y="2079184"/>
            <a:chExt cx="4340768" cy="76872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32085" y="2079184"/>
              <a:ext cx="3609643" cy="768720"/>
              <a:chOff x="832085" y="2079184"/>
              <a:chExt cx="3609643" cy="76872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2085" y="2079184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466522" y="2217402"/>
              <a:ext cx="4340768" cy="53860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2022.10.12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6665723" y="4936818"/>
            <a:ext cx="3609643" cy="768720"/>
            <a:chOff x="6665723" y="4936818"/>
            <a:chExt cx="3609643" cy="76872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5723" y="4936818"/>
              <a:ext cx="3609643" cy="7687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95740" y="5505002"/>
            <a:ext cx="3609643" cy="768720"/>
            <a:chOff x="1195740" y="5505002"/>
            <a:chExt cx="3609643" cy="76872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195740" y="5505002"/>
              <a:ext cx="3609643" cy="768720"/>
              <a:chOff x="1195740" y="5505002"/>
              <a:chExt cx="3609643" cy="768720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95740" y="5505002"/>
                <a:ext cx="3609643" cy="768720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830177" y="5643220"/>
              <a:ext cx="4340768" cy="66346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900" kern="0" spc="-100" dirty="0" smtClean="0">
                  <a:solidFill>
                    <a:srgbClr val="000000"/>
                  </a:solidFill>
                  <a:latin typeface="Noto Sans CJK KR Regular" pitchFamily="34" charset="0"/>
                  <a:cs typeface="Noto Sans CJK KR Regular" pitchFamily="34" charset="0"/>
                </a:rPr>
                <a:t>THANK YOU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28606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3801" y="3283873"/>
            <a:ext cx="562855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원본소스의 문제점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6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462656" y="1190625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094407" y="1969654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43180" y="1427428"/>
            <a:ext cx="769136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1.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판의 크기가 정사각형이 아니다</a:t>
            </a:r>
            <a:r>
              <a:rPr lang="en-US" altLang="ko-KR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12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동그라미가 판을 넘어 갈 </a:t>
            </a:r>
            <a:r>
              <a:rPr lang="ko-KR" altLang="en-US" sz="1200" dirty="0" err="1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수있다</a:t>
            </a:r>
            <a:r>
              <a:rPr lang="en-US" altLang="ko-KR" sz="1200" dirty="0" smtClean="0">
                <a:solidFill>
                  <a:srgbClr val="000000"/>
                </a:solidFill>
                <a:latin typeface="NanumSquare" pitchFamily="34" charset="0"/>
                <a:cs typeface="NanumSquare" pitchFamily="34" charset="0"/>
              </a:rPr>
              <a:t>.</a:t>
            </a:r>
            <a:endParaRPr lang="en-US" sz="1200" dirty="0" smtClean="0">
              <a:solidFill>
                <a:srgbClr val="000000"/>
              </a:solidFill>
              <a:latin typeface="NanumSquare" pitchFamily="34" charset="0"/>
              <a:cs typeface="NanumSquare" pitchFamily="34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</a:rPr>
              <a:t>3.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</a:rPr>
              <a:t>판을 넘어간 동그라미가 그대로 남아있다</a:t>
            </a:r>
            <a:r>
              <a:rPr lang="en-US" altLang="ko-KR" sz="1200" dirty="0" smtClean="0">
                <a:solidFill>
                  <a:srgbClr val="000000"/>
                </a:solidFill>
                <a:latin typeface="NanumSquare" pitchFamily="34" charset="0"/>
              </a:rPr>
              <a:t>.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NanumSquare" pitchFamily="34" charset="0"/>
              </a:rPr>
              <a:t>4.</a:t>
            </a:r>
            <a:r>
              <a:rPr lang="ko-KR" altLang="en-US" sz="1200" dirty="0" smtClean="0">
                <a:solidFill>
                  <a:srgbClr val="000000"/>
                </a:solidFill>
                <a:latin typeface="NanumSquare" pitchFamily="34" charset="0"/>
              </a:rPr>
              <a:t>커서의 깜박임이 심하다</a:t>
            </a:r>
            <a:r>
              <a:rPr lang="en-US" altLang="ko-KR" sz="1200" dirty="0" smtClean="0">
                <a:solidFill>
                  <a:srgbClr val="000000"/>
                </a:solidFill>
                <a:latin typeface="NanumSquare" pitchFamily="34" charset="0"/>
              </a:rPr>
              <a:t>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743179" y="349265"/>
            <a:ext cx="5419352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원본소스의 문제점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-857847" y="2870632"/>
            <a:ext cx="9826250" cy="288771"/>
            <a:chOff x="-857847" y="2870632"/>
            <a:chExt cx="9826250" cy="2887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-857847" y="2870632"/>
              <a:ext cx="9826250" cy="2887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8929" y="1707141"/>
            <a:ext cx="2996043" cy="288771"/>
            <a:chOff x="8358929" y="1707141"/>
            <a:chExt cx="2996043" cy="2887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920000">
              <a:off x="8358929" y="1707141"/>
              <a:ext cx="2996043" cy="288771"/>
            </a:xfrm>
            <a:prstGeom prst="rect">
              <a:avLst/>
            </a:prstGeom>
          </p:spPr>
        </p:pic>
      </p:grpSp>
      <p:pic>
        <p:nvPicPr>
          <p:cNvPr id="4" name="녹화_2022_10_12_13_39_41_917_Trim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366859" y="3148845"/>
            <a:ext cx="6961353" cy="3944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77196" y="3502901"/>
            <a:ext cx="757630" cy="288771"/>
            <a:chOff x="5677196" y="3502901"/>
            <a:chExt cx="757630" cy="2887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5677196" y="3502901"/>
              <a:ext cx="757630" cy="28877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703660" y="2909458"/>
            <a:ext cx="3387279" cy="1738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700" kern="0" spc="-14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233801" y="3283873"/>
            <a:ext cx="5628558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문제점 해결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err="1" smtClean="0">
                <a:solidFill>
                  <a:srgbClr val="000000"/>
                </a:solidFill>
                <a:latin typeface="Noto Sans CJK KR Regular" pitchFamily="34" charset="0"/>
              </a:rPr>
              <a:t>판의모양</a:t>
            </a:r>
            <a:r>
              <a:rPr lang="en-US" altLang="ko-KR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,</a:t>
            </a:r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크기 수정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797254" y="1623060"/>
            <a:ext cx="288771" cy="5869117"/>
            <a:chOff x="6840495" y="1172996"/>
            <a:chExt cx="288771" cy="5869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050322" y="3963169"/>
              <a:ext cx="5869117" cy="28877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37" y="1461605"/>
            <a:ext cx="3429000" cy="591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19" y="1620829"/>
            <a:ext cx="34099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69" y="2641226"/>
            <a:ext cx="3057849" cy="305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커서와 이동문제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0407804" y="1427428"/>
            <a:ext cx="288771" cy="5869117"/>
            <a:chOff x="6840495" y="1172996"/>
            <a:chExt cx="288771" cy="586911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4050322" y="3963169"/>
              <a:ext cx="5869117" cy="288771"/>
            </a:xfrm>
            <a:prstGeom prst="rect">
              <a:avLst/>
            </a:prstGeom>
          </p:spPr>
        </p:pic>
      </p:grpSp>
      <p:pic>
        <p:nvPicPr>
          <p:cNvPr id="2" name="녹화_2022_10_12_14_12_05_644_Trim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43087" y="2257425"/>
            <a:ext cx="645458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커서와 이동문제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771650"/>
            <a:ext cx="5562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09" y="3095625"/>
            <a:ext cx="556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3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-366713" y="486154"/>
            <a:ext cx="1887183" cy="1593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6000" dirty="0" smtClean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743180" y="1283042"/>
            <a:ext cx="623679" cy="288771"/>
            <a:chOff x="743180" y="1283042"/>
            <a:chExt cx="623679" cy="2887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743180" y="1283042"/>
              <a:ext cx="623679" cy="2887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66887" y="581025"/>
            <a:ext cx="4700765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900" kern="0" spc="-300" dirty="0" smtClean="0">
                <a:solidFill>
                  <a:srgbClr val="000000"/>
                </a:solidFill>
                <a:latin typeface="Noto Sans CJK KR Regular" pitchFamily="34" charset="0"/>
              </a:rPr>
              <a:t>원의 범위 조절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2" y="4543425"/>
            <a:ext cx="52197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087" y="2409825"/>
            <a:ext cx="6378383" cy="57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4662487" y="3552825"/>
            <a:ext cx="32385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3904690"/>
            <a:ext cx="155819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3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200</Words>
  <Application>Microsoft Office PowerPoint</Application>
  <PresentationFormat>사용자 지정</PresentationFormat>
  <Paragraphs>87</Paragraphs>
  <Slides>23</Slides>
  <Notes>0</Notes>
  <HiddenSlides>0</HiddenSlides>
  <MMClips>7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?? ??</vt:lpstr>
      <vt:lpstr>NanumSquare</vt:lpstr>
      <vt:lpstr>Noto Sans CJK KR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23</cp:revision>
  <dcterms:created xsi:type="dcterms:W3CDTF">2022-10-12T10:52:54Z</dcterms:created>
  <dcterms:modified xsi:type="dcterms:W3CDTF">2022-10-12T07:35:08Z</dcterms:modified>
</cp:coreProperties>
</file>