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5" r:id="rId4"/>
    <p:sldId id="279" r:id="rId5"/>
    <p:sldId id="263" r:id="rId6"/>
    <p:sldId id="268" r:id="rId7"/>
    <p:sldId id="281" r:id="rId8"/>
    <p:sldId id="282" r:id="rId9"/>
    <p:sldId id="283" r:id="rId10"/>
    <p:sldId id="284" r:id="rId11"/>
    <p:sldId id="285" r:id="rId12"/>
    <p:sldId id="286" r:id="rId13"/>
    <p:sldId id="289" r:id="rId14"/>
    <p:sldId id="287" r:id="rId15"/>
    <p:sldId id="288" r:id="rId16"/>
    <p:sldId id="290" r:id="rId17"/>
    <p:sldId id="291" r:id="rId18"/>
    <p:sldId id="266" r:id="rId19"/>
    <p:sldId id="292" r:id="rId20"/>
    <p:sldId id="271" r:id="rId21"/>
    <p:sldId id="26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3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50DBE4C-6AB6-4BA2-57FC-DAA548B1B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4BD71E1-485B-5A3F-6BFD-901DD9975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D4F3470-ED75-1FCE-400A-CE4FD15A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EDB440-E2F2-A3AD-EAE3-8D2CAC36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20AD203-252F-3B44-826A-D97DA073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2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C6584F8-4D17-47BF-D4CC-8888B16A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E109540-7630-B9D2-59C0-B8FAB9B02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B5FBB7B-3747-2429-2914-FA4A66E43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1591B34-194E-5CD2-3780-134C04FE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6A79E2D-9A11-7D77-45A7-3ABFFCF6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C83C160-2ED1-7E77-5607-F4D21832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3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8157D39-EE8C-8E9A-B4A8-6FAC292D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F8CC399-EA96-04FA-9607-A3EB8F98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18C4135-1F23-6958-4EAF-69B463F2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5FD826D-9F31-BE1A-50B0-4789C77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771AA0A-E658-C628-177F-C5854C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1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19FB527-B31C-BAA1-6530-3485395A9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A33E080-4B0B-2411-780B-ABCB9D6AE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377F8BB-E7F2-2856-C0AD-FD9836A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FA0D645-8DBA-26F1-14BA-A3FBA0A9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7500E0-7D34-6A87-39BF-A960B573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7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E635A8-239B-AF02-1BD0-F11A92F8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38CEC23-52EB-9C6D-1837-F5CB942E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33D75-5DA6-1B48-E245-8E3857A6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E05C966-478A-EB11-4FCD-A00BF979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B2E2233-5BE8-DE57-FE65-B8D2D6E3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40C84C5-5CE2-2708-C895-634D7E17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E01B3B8-18F1-8FF8-0468-798D2572F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EF6B78E-90C5-518E-37C9-F7A5E334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3A64458-618B-26A3-68FF-4E112BF1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C3CEB34-0AF1-4011-9376-0E8AF163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4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6B325C-C04C-CED1-CA15-507D6632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6A14FBF-5C46-0405-1125-2A926B3F0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8F5BC3C-CD15-2944-A191-E13B9C0C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7167CC-9991-E8C9-84DA-190F0C44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5A0C366-6D15-B0CF-CB9D-BDDF1E9F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0DE4103-0B93-E186-CE02-1ED164D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4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276AD1-979E-402F-E9F1-5A3ECDBE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D8870D1-2DAE-DC06-4FA8-0D3B61D5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7EDA8C3-91DD-F2D3-0E49-598CEB497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F7E78C7-595E-BE56-4D77-81FC14219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8568ABE3-4069-9FF3-C6F8-3EA08D234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72955B4-8C2B-C888-4268-ADE80685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6AB6CE3-0E3C-A1A1-AA0E-03E96E6F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2EFEB185-C8CA-042E-E1B7-4B98AB77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A4D0620-B5AB-83D3-52D3-2F409BD9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1C68FB4-81E1-E60C-DC76-08990800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DC0E8393-4389-0536-FFF8-C97A36FC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2DF9DD9-583A-C280-CC96-5F83BEA0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5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CE1F8B1-FE97-EBDD-586C-427AC770AA06}"/>
              </a:ext>
            </a:extLst>
          </p:cNvPr>
          <p:cNvSpPr txBox="1"/>
          <p:nvPr userDrawn="1"/>
        </p:nvSpPr>
        <p:spPr>
          <a:xfrm>
            <a:off x="9887843" y="6586181"/>
            <a:ext cx="22942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휴먼명조" panose="02010504000101010101" pitchFamily="2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휴먼명조" panose="02010504000101010101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휴먼명조" panose="02010504000101010101" pitchFamily="2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휴먼명조" panose="02010504000101010101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휴먼명조" panose="02010504000101010101" pitchFamily="2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휴먼명조" panose="02010504000101010101" pitchFamily="2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5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CE1F8B1-FE97-EBDD-586C-427AC770AA06}"/>
              </a:ext>
            </a:extLst>
          </p:cNvPr>
          <p:cNvSpPr txBox="1"/>
          <p:nvPr userDrawn="1"/>
        </p:nvSpPr>
        <p:spPr>
          <a:xfrm>
            <a:off x="9887843" y="6586181"/>
            <a:ext cx="22942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휴먼명조" panose="02010504000101010101" pitchFamily="2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휴먼명조" panose="02010504000101010101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휴먼명조" panose="02010504000101010101" pitchFamily="2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휴먼명조" panose="02010504000101010101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휴먼명조" panose="02010504000101010101" pitchFamily="2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휴먼명조" panose="02010504000101010101" pitchFamily="2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27DFC04-71E8-CE79-C70A-969F15B4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D6D804F-014B-F5DB-06B1-6931CC23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31CB576-98E5-D082-9FDA-7188A503A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21AEBDA-89D8-E4DD-252A-2C2B7EA7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6FC1B2A-0F3A-CCC3-CFF4-0667D019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E8FA124-8081-9889-3E89-EAF00E8C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6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B57034A-7644-C986-9AB7-1881E867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1A744D4-17D8-0666-66EC-9368DD65F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1844947-220B-A9D8-71B8-AE97F4F31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6A0F-3B97-4D8F-957A-977AD0ADBB8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17D3C01-4B9B-3D7B-D06B-9E317A8DE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D122AF7-5B72-5003-E0B6-54EF57E06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75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wmv"/><Relationship Id="rId1" Type="http://schemas.microsoft.com/office/2007/relationships/media" Target="../media/media2.wmv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62373B2-4EA6-2CDE-D075-EDEFFD2298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02E6418-A16C-3DF2-FEBE-6A4F1CE1DB26}"/>
              </a:ext>
            </a:extLst>
          </p:cNvPr>
          <p:cNvSpPr txBox="1"/>
          <p:nvPr/>
        </p:nvSpPr>
        <p:spPr>
          <a:xfrm>
            <a:off x="686815" y="2297723"/>
            <a:ext cx="56925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solidFill>
                  <a:schemeClr val="bg1"/>
                </a:solidFill>
              </a:rPr>
              <a:t>Smile game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2A958869-71E3-0225-E243-1E0EE24BAAAC}"/>
              </a:ext>
            </a:extLst>
          </p:cNvPr>
          <p:cNvCxnSpPr>
            <a:cxnSpLocks/>
          </p:cNvCxnSpPr>
          <p:nvPr/>
        </p:nvCxnSpPr>
        <p:spPr>
          <a:xfrm>
            <a:off x="686816" y="2464420"/>
            <a:ext cx="11505184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F849161-DC9F-855D-AA0D-D60E10DB2496}"/>
              </a:ext>
            </a:extLst>
          </p:cNvPr>
          <p:cNvSpPr txBox="1"/>
          <p:nvPr/>
        </p:nvSpPr>
        <p:spPr>
          <a:xfrm>
            <a:off x="686815" y="4208912"/>
            <a:ext cx="332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게임프로그래밍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2019975039 </a:t>
            </a:r>
            <a:r>
              <a:rPr lang="ko-KR" altLang="en-US" dirty="0" smtClean="0">
                <a:solidFill>
                  <a:schemeClr val="bg1"/>
                </a:solidFill>
              </a:rPr>
              <a:t>오정민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85F4D5C-F942-11CC-D447-8DE89AAC7A6D}"/>
              </a:ext>
            </a:extLst>
          </p:cNvPr>
          <p:cNvSpPr txBox="1"/>
          <p:nvPr/>
        </p:nvSpPr>
        <p:spPr>
          <a:xfrm>
            <a:off x="10340056" y="5978239"/>
            <a:ext cx="1739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</a:rPr>
              <a:t>2022.11.16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75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523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원본게임 수정코드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FEC8A33-445F-9CB2-79E6-8435D60F471A}"/>
              </a:ext>
            </a:extLst>
          </p:cNvPr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70533" y="971788"/>
            <a:ext cx="7290939" cy="417389"/>
            <a:chOff x="1102297" y="1683260"/>
            <a:chExt cx="10026316" cy="98453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52824DB3-5AC0-154D-0CB3-4A5C9E4D5CC9}"/>
                </a:ext>
              </a:extLst>
            </p:cNvPr>
            <p:cNvSpPr/>
            <p:nvPr/>
          </p:nvSpPr>
          <p:spPr>
            <a:xfrm>
              <a:off x="1102297" y="1683260"/>
              <a:ext cx="1624634" cy="98453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A10A5674-2ABC-87CD-093F-69DC0E37039B}"/>
                </a:ext>
              </a:extLst>
            </p:cNvPr>
            <p:cNvSpPr/>
            <p:nvPr/>
          </p:nvSpPr>
          <p:spPr>
            <a:xfrm>
              <a:off x="2740420" y="1683261"/>
              <a:ext cx="8388193" cy="984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557D5B30-EDC6-EA9B-A35F-460E19E4B47C}"/>
                </a:ext>
              </a:extLst>
            </p:cNvPr>
            <p:cNvSpPr txBox="1"/>
            <p:nvPr/>
          </p:nvSpPr>
          <p:spPr>
            <a:xfrm>
              <a:off x="1690027" y="1794385"/>
              <a:ext cx="406053" cy="762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 smtClean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5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255CBE1A-8869-B821-E157-16ABB3236313}"/>
                </a:ext>
              </a:extLst>
            </p:cNvPr>
            <p:cNvSpPr txBox="1"/>
            <p:nvPr/>
          </p:nvSpPr>
          <p:spPr>
            <a:xfrm>
              <a:off x="2981156" y="1697519"/>
              <a:ext cx="2634710" cy="871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Player</a:t>
              </a:r>
              <a:r>
                <a:rPr lang="ko-KR" altLang="en-US" dirty="0"/>
                <a:t> </a:t>
              </a:r>
              <a:r>
                <a:rPr lang="ko-KR" altLang="en-US" dirty="0" smtClean="0"/>
                <a:t>생명 추가</a:t>
              </a:r>
              <a:endParaRPr lang="ko-KR" altLang="en-US" dirty="0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90" y="2863721"/>
            <a:ext cx="6535737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그룹 23"/>
          <p:cNvGrpSpPr/>
          <p:nvPr/>
        </p:nvGrpSpPr>
        <p:grpSpPr>
          <a:xfrm>
            <a:off x="770533" y="1537601"/>
            <a:ext cx="7290939" cy="417389"/>
            <a:chOff x="1102297" y="1683260"/>
            <a:chExt cx="10026316" cy="98453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52824DB3-5AC0-154D-0CB3-4A5C9E4D5CC9}"/>
                </a:ext>
              </a:extLst>
            </p:cNvPr>
            <p:cNvSpPr/>
            <p:nvPr/>
          </p:nvSpPr>
          <p:spPr>
            <a:xfrm>
              <a:off x="1102297" y="1683260"/>
              <a:ext cx="1624634" cy="98453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A10A5674-2ABC-87CD-093F-69DC0E37039B}"/>
                </a:ext>
              </a:extLst>
            </p:cNvPr>
            <p:cNvSpPr/>
            <p:nvPr/>
          </p:nvSpPr>
          <p:spPr>
            <a:xfrm>
              <a:off x="2740420" y="1683261"/>
              <a:ext cx="8388193" cy="984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557D5B30-EDC6-EA9B-A35F-460E19E4B47C}"/>
                </a:ext>
              </a:extLst>
            </p:cNvPr>
            <p:cNvSpPr txBox="1"/>
            <p:nvPr/>
          </p:nvSpPr>
          <p:spPr>
            <a:xfrm>
              <a:off x="1690027" y="1794385"/>
              <a:ext cx="406053" cy="762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lang="ko-KR" altLang="en-US" sz="15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255CBE1A-8869-B821-E157-16ABB3236313}"/>
                </a:ext>
              </a:extLst>
            </p:cNvPr>
            <p:cNvSpPr txBox="1"/>
            <p:nvPr/>
          </p:nvSpPr>
          <p:spPr>
            <a:xfrm>
              <a:off x="2981156" y="1697519"/>
              <a:ext cx="2581804" cy="871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게임오버창</a:t>
              </a:r>
              <a:r>
                <a:rPr lang="ko-KR" altLang="en-US" dirty="0" smtClean="0"/>
                <a:t> 추가</a:t>
              </a:r>
              <a:endParaRPr lang="ko-KR" altLang="en-US" dirty="0"/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90" y="2326717"/>
            <a:ext cx="15049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03" y="3192333"/>
            <a:ext cx="43434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376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523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원본게임 수정코드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FEC8A33-445F-9CB2-79E6-8435D60F471A}"/>
              </a:ext>
            </a:extLst>
          </p:cNvPr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864520" y="1009664"/>
            <a:ext cx="7290939" cy="417389"/>
            <a:chOff x="1102297" y="1683260"/>
            <a:chExt cx="10026316" cy="98453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52824DB3-5AC0-154D-0CB3-4A5C9E4D5CC9}"/>
                </a:ext>
              </a:extLst>
            </p:cNvPr>
            <p:cNvSpPr/>
            <p:nvPr/>
          </p:nvSpPr>
          <p:spPr>
            <a:xfrm>
              <a:off x="1102297" y="1683260"/>
              <a:ext cx="1624634" cy="98453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A10A5674-2ABC-87CD-093F-69DC0E37039B}"/>
                </a:ext>
              </a:extLst>
            </p:cNvPr>
            <p:cNvSpPr/>
            <p:nvPr/>
          </p:nvSpPr>
          <p:spPr>
            <a:xfrm>
              <a:off x="2740420" y="1683261"/>
              <a:ext cx="8388193" cy="984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557D5B30-EDC6-EA9B-A35F-460E19E4B47C}"/>
                </a:ext>
              </a:extLst>
            </p:cNvPr>
            <p:cNvSpPr txBox="1"/>
            <p:nvPr/>
          </p:nvSpPr>
          <p:spPr>
            <a:xfrm>
              <a:off x="1690027" y="1794385"/>
              <a:ext cx="406053" cy="762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  <a:latin typeface="+mj-ea"/>
                  <a:ea typeface="+mj-ea"/>
                </a:rPr>
                <a:t>6</a:t>
              </a:r>
              <a:endParaRPr lang="ko-KR" altLang="en-US" sz="15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255CBE1A-8869-B821-E157-16ABB3236313}"/>
                </a:ext>
              </a:extLst>
            </p:cNvPr>
            <p:cNvSpPr txBox="1"/>
            <p:nvPr/>
          </p:nvSpPr>
          <p:spPr>
            <a:xfrm>
              <a:off x="2981156" y="1697519"/>
              <a:ext cx="2370181" cy="871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벽돌의 색 변경</a:t>
              </a:r>
              <a:endParaRPr lang="ko-KR" altLang="en-US" dirty="0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428" y="2399975"/>
            <a:ext cx="5038424" cy="287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06" y="3014062"/>
            <a:ext cx="4099107" cy="164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27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523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원본게임 수정코드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FEC8A33-445F-9CB2-79E6-8435D60F471A}"/>
              </a:ext>
            </a:extLst>
          </p:cNvPr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864520" y="1081911"/>
            <a:ext cx="7290939" cy="417389"/>
            <a:chOff x="1102297" y="1683260"/>
            <a:chExt cx="10026316" cy="98453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52824DB3-5AC0-154D-0CB3-4A5C9E4D5CC9}"/>
                </a:ext>
              </a:extLst>
            </p:cNvPr>
            <p:cNvSpPr/>
            <p:nvPr/>
          </p:nvSpPr>
          <p:spPr>
            <a:xfrm>
              <a:off x="1102297" y="1683260"/>
              <a:ext cx="1624634" cy="98453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A10A5674-2ABC-87CD-093F-69DC0E37039B}"/>
                </a:ext>
              </a:extLst>
            </p:cNvPr>
            <p:cNvSpPr/>
            <p:nvPr/>
          </p:nvSpPr>
          <p:spPr>
            <a:xfrm>
              <a:off x="2740420" y="1683261"/>
              <a:ext cx="8388193" cy="984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557D5B30-EDC6-EA9B-A35F-460E19E4B47C}"/>
                </a:ext>
              </a:extLst>
            </p:cNvPr>
            <p:cNvSpPr txBox="1"/>
            <p:nvPr/>
          </p:nvSpPr>
          <p:spPr>
            <a:xfrm>
              <a:off x="1690027" y="1794385"/>
              <a:ext cx="406053" cy="762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 smtClean="0">
                  <a:solidFill>
                    <a:schemeClr val="bg1"/>
                  </a:solidFill>
                  <a:latin typeface="+mj-ea"/>
                  <a:ea typeface="+mj-ea"/>
                </a:rPr>
                <a:t>7	</a:t>
              </a:r>
              <a:endParaRPr lang="ko-KR" altLang="en-US" sz="15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255CBE1A-8869-B821-E157-16ABB3236313}"/>
                </a:ext>
              </a:extLst>
            </p:cNvPr>
            <p:cNvSpPr txBox="1"/>
            <p:nvPr/>
          </p:nvSpPr>
          <p:spPr>
            <a:xfrm>
              <a:off x="2981156" y="1697519"/>
              <a:ext cx="2264370" cy="871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메인화면</a:t>
              </a:r>
              <a:r>
                <a:rPr lang="ko-KR" altLang="en-US" dirty="0" smtClean="0"/>
                <a:t> 추가</a:t>
              </a:r>
              <a:endParaRPr lang="ko-KR" altLang="en-US" dirty="0"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20" y="2013680"/>
            <a:ext cx="6491869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74" y="2170235"/>
            <a:ext cx="4425304" cy="2563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53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523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원본게임 수정코드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FEC8A33-445F-9CB2-79E6-8435D60F471A}"/>
              </a:ext>
            </a:extLst>
          </p:cNvPr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864520" y="1081911"/>
            <a:ext cx="7290939" cy="417389"/>
            <a:chOff x="1102297" y="1683260"/>
            <a:chExt cx="10026316" cy="98453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52824DB3-5AC0-154D-0CB3-4A5C9E4D5CC9}"/>
                </a:ext>
              </a:extLst>
            </p:cNvPr>
            <p:cNvSpPr/>
            <p:nvPr/>
          </p:nvSpPr>
          <p:spPr>
            <a:xfrm>
              <a:off x="1102297" y="1683260"/>
              <a:ext cx="1624634" cy="98453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A10A5674-2ABC-87CD-093F-69DC0E37039B}"/>
                </a:ext>
              </a:extLst>
            </p:cNvPr>
            <p:cNvSpPr/>
            <p:nvPr/>
          </p:nvSpPr>
          <p:spPr>
            <a:xfrm>
              <a:off x="2740420" y="1683261"/>
              <a:ext cx="8388193" cy="984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557D5B30-EDC6-EA9B-A35F-460E19E4B47C}"/>
                </a:ext>
              </a:extLst>
            </p:cNvPr>
            <p:cNvSpPr txBox="1"/>
            <p:nvPr/>
          </p:nvSpPr>
          <p:spPr>
            <a:xfrm>
              <a:off x="1690027" y="1794385"/>
              <a:ext cx="406053" cy="762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 smtClean="0">
                  <a:solidFill>
                    <a:schemeClr val="bg1"/>
                  </a:solidFill>
                  <a:latin typeface="+mj-ea"/>
                  <a:ea typeface="+mj-ea"/>
                </a:rPr>
                <a:t>7	</a:t>
              </a:r>
              <a:endParaRPr lang="ko-KR" altLang="en-US" sz="15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255CBE1A-8869-B821-E157-16ABB3236313}"/>
                </a:ext>
              </a:extLst>
            </p:cNvPr>
            <p:cNvSpPr txBox="1"/>
            <p:nvPr/>
          </p:nvSpPr>
          <p:spPr>
            <a:xfrm>
              <a:off x="2981156" y="1697519"/>
              <a:ext cx="2978598" cy="871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메인화면</a:t>
              </a:r>
              <a:r>
                <a:rPr lang="ko-KR" altLang="en-US" dirty="0" smtClean="0"/>
                <a:t> 추가</a:t>
              </a:r>
              <a:r>
                <a:rPr lang="en-US" altLang="ko-KR" dirty="0" smtClean="0"/>
                <a:t>-</a:t>
              </a:r>
              <a:r>
                <a:rPr lang="en-US" altLang="ko-KR" dirty="0" err="1" smtClean="0"/>
                <a:t>css</a:t>
              </a:r>
              <a:endParaRPr lang="ko-KR" altLang="en-US" dirty="0"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43" y="3555314"/>
            <a:ext cx="334327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895" y="4204043"/>
            <a:ext cx="252412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06" y="2169470"/>
            <a:ext cx="302895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275" y="2169470"/>
            <a:ext cx="3788504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196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523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원본게임 수정코드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FEC8A33-445F-9CB2-79E6-8435D60F471A}"/>
              </a:ext>
            </a:extLst>
          </p:cNvPr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864520" y="1102505"/>
            <a:ext cx="7290939" cy="417389"/>
            <a:chOff x="1102297" y="1683260"/>
            <a:chExt cx="10026316" cy="98453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52824DB3-5AC0-154D-0CB3-4A5C9E4D5CC9}"/>
                </a:ext>
              </a:extLst>
            </p:cNvPr>
            <p:cNvSpPr/>
            <p:nvPr/>
          </p:nvSpPr>
          <p:spPr>
            <a:xfrm>
              <a:off x="1102297" y="1683260"/>
              <a:ext cx="1624634" cy="98453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A10A5674-2ABC-87CD-093F-69DC0E37039B}"/>
                </a:ext>
              </a:extLst>
            </p:cNvPr>
            <p:cNvSpPr/>
            <p:nvPr/>
          </p:nvSpPr>
          <p:spPr>
            <a:xfrm>
              <a:off x="2740420" y="1683261"/>
              <a:ext cx="8388193" cy="984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557D5B30-EDC6-EA9B-A35F-460E19E4B47C}"/>
                </a:ext>
              </a:extLst>
            </p:cNvPr>
            <p:cNvSpPr txBox="1"/>
            <p:nvPr/>
          </p:nvSpPr>
          <p:spPr>
            <a:xfrm>
              <a:off x="1690027" y="1794385"/>
              <a:ext cx="406053" cy="762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  <a:latin typeface="+mj-ea"/>
                  <a:ea typeface="+mj-ea"/>
                </a:rPr>
                <a:t>8</a:t>
              </a:r>
              <a:r>
                <a:rPr lang="en-US" altLang="ko-KR" sz="1500" dirty="0" smtClean="0">
                  <a:solidFill>
                    <a:schemeClr val="bg1"/>
                  </a:solidFill>
                  <a:latin typeface="+mj-ea"/>
                  <a:ea typeface="+mj-ea"/>
                </a:rPr>
                <a:t>	</a:t>
              </a:r>
              <a:endParaRPr lang="ko-KR" altLang="en-US" sz="15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255CBE1A-8869-B821-E157-16ABB3236313}"/>
                </a:ext>
              </a:extLst>
            </p:cNvPr>
            <p:cNvSpPr txBox="1"/>
            <p:nvPr/>
          </p:nvSpPr>
          <p:spPr>
            <a:xfrm>
              <a:off x="2981156" y="1697519"/>
              <a:ext cx="1946934" cy="871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정보창</a:t>
              </a:r>
              <a:r>
                <a:rPr lang="ko-KR" altLang="en-US" dirty="0" smtClean="0"/>
                <a:t> 추가</a:t>
              </a:r>
              <a:endParaRPr lang="ko-KR" altLang="en-US" dirty="0"/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37" y="2642373"/>
            <a:ext cx="5659848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686" y="2642373"/>
            <a:ext cx="4794594" cy="2726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53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523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원본게임 수정코드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FEC8A33-445F-9CB2-79E6-8435D60F471A}"/>
              </a:ext>
            </a:extLst>
          </p:cNvPr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864520" y="1028366"/>
            <a:ext cx="7290939" cy="417389"/>
            <a:chOff x="1102297" y="1683260"/>
            <a:chExt cx="10026316" cy="98453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52824DB3-5AC0-154D-0CB3-4A5C9E4D5CC9}"/>
                </a:ext>
              </a:extLst>
            </p:cNvPr>
            <p:cNvSpPr/>
            <p:nvPr/>
          </p:nvSpPr>
          <p:spPr>
            <a:xfrm>
              <a:off x="1102297" y="1683260"/>
              <a:ext cx="1624634" cy="98453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A10A5674-2ABC-87CD-093F-69DC0E37039B}"/>
                </a:ext>
              </a:extLst>
            </p:cNvPr>
            <p:cNvSpPr/>
            <p:nvPr/>
          </p:nvSpPr>
          <p:spPr>
            <a:xfrm>
              <a:off x="2740420" y="1683261"/>
              <a:ext cx="8388193" cy="984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557D5B30-EDC6-EA9B-A35F-460E19E4B47C}"/>
                </a:ext>
              </a:extLst>
            </p:cNvPr>
            <p:cNvSpPr txBox="1"/>
            <p:nvPr/>
          </p:nvSpPr>
          <p:spPr>
            <a:xfrm>
              <a:off x="1690027" y="1794385"/>
              <a:ext cx="406053" cy="762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  <a:latin typeface="+mj-ea"/>
                  <a:ea typeface="+mj-ea"/>
                </a:rPr>
                <a:t>9</a:t>
              </a:r>
              <a:r>
                <a:rPr lang="en-US" altLang="ko-KR" sz="1500" dirty="0" smtClean="0">
                  <a:solidFill>
                    <a:schemeClr val="bg1"/>
                  </a:solidFill>
                  <a:latin typeface="+mj-ea"/>
                  <a:ea typeface="+mj-ea"/>
                </a:rPr>
                <a:t>	</a:t>
              </a:r>
              <a:endParaRPr lang="ko-KR" altLang="en-US" sz="15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255CBE1A-8869-B821-E157-16ABB3236313}"/>
                </a:ext>
              </a:extLst>
            </p:cNvPr>
            <p:cNvSpPr txBox="1"/>
            <p:nvPr/>
          </p:nvSpPr>
          <p:spPr>
            <a:xfrm>
              <a:off x="2981156" y="1697519"/>
              <a:ext cx="1629500" cy="871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레벨 추가</a:t>
              </a:r>
              <a:endParaRPr lang="ko-KR" altLang="en-US" dirty="0"/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744" y="1593890"/>
            <a:ext cx="5493651" cy="327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46" y="1757550"/>
            <a:ext cx="5297382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585" y="5015256"/>
            <a:ext cx="31337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029" y="5542306"/>
            <a:ext cx="3144282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586" y="6056526"/>
            <a:ext cx="31337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57514" y="496024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easy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14521" y="549682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normal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67934" y="6020569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53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523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원본게임 수정코드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FEC8A33-445F-9CB2-79E6-8435D60F471A}"/>
              </a:ext>
            </a:extLst>
          </p:cNvPr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864520" y="1007757"/>
            <a:ext cx="7290939" cy="417389"/>
            <a:chOff x="1102297" y="1683260"/>
            <a:chExt cx="10026316" cy="98453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52824DB3-5AC0-154D-0CB3-4A5C9E4D5CC9}"/>
                </a:ext>
              </a:extLst>
            </p:cNvPr>
            <p:cNvSpPr/>
            <p:nvPr/>
          </p:nvSpPr>
          <p:spPr>
            <a:xfrm>
              <a:off x="1102297" y="1683260"/>
              <a:ext cx="1624634" cy="98453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A10A5674-2ABC-87CD-093F-69DC0E37039B}"/>
                </a:ext>
              </a:extLst>
            </p:cNvPr>
            <p:cNvSpPr/>
            <p:nvPr/>
          </p:nvSpPr>
          <p:spPr>
            <a:xfrm>
              <a:off x="2740420" y="1683261"/>
              <a:ext cx="8388193" cy="984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557D5B30-EDC6-EA9B-A35F-460E19E4B47C}"/>
                </a:ext>
              </a:extLst>
            </p:cNvPr>
            <p:cNvSpPr txBox="1"/>
            <p:nvPr/>
          </p:nvSpPr>
          <p:spPr>
            <a:xfrm>
              <a:off x="1613976" y="1794385"/>
              <a:ext cx="558156" cy="762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 smtClean="0">
                  <a:solidFill>
                    <a:schemeClr val="bg1"/>
                  </a:solidFill>
                  <a:latin typeface="+mj-ea"/>
                  <a:ea typeface="+mj-ea"/>
                </a:rPr>
                <a:t>10</a:t>
              </a:r>
              <a:endParaRPr lang="ko-KR" altLang="en-US" sz="15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255CBE1A-8869-B821-E157-16ABB3236313}"/>
                </a:ext>
              </a:extLst>
            </p:cNvPr>
            <p:cNvSpPr txBox="1"/>
            <p:nvPr/>
          </p:nvSpPr>
          <p:spPr>
            <a:xfrm>
              <a:off x="2981156" y="1697519"/>
              <a:ext cx="3322486" cy="871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게임화면 테두리 추가</a:t>
              </a:r>
              <a:endParaRPr lang="ko-KR" altLang="en-US" dirty="0"/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267" y="2727153"/>
            <a:ext cx="28003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516" y="2665240"/>
            <a:ext cx="22383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534" y="4534497"/>
            <a:ext cx="311467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483" y="3290866"/>
            <a:ext cx="4863951" cy="2895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그룹 23"/>
          <p:cNvGrpSpPr/>
          <p:nvPr/>
        </p:nvGrpSpPr>
        <p:grpSpPr>
          <a:xfrm>
            <a:off x="864520" y="1577546"/>
            <a:ext cx="7290939" cy="417389"/>
            <a:chOff x="1102297" y="1683260"/>
            <a:chExt cx="10026316" cy="98453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52824DB3-5AC0-154D-0CB3-4A5C9E4D5CC9}"/>
                </a:ext>
              </a:extLst>
            </p:cNvPr>
            <p:cNvSpPr/>
            <p:nvPr/>
          </p:nvSpPr>
          <p:spPr>
            <a:xfrm>
              <a:off x="1102297" y="1683260"/>
              <a:ext cx="1624634" cy="98453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A10A5674-2ABC-87CD-093F-69DC0E37039B}"/>
                </a:ext>
              </a:extLst>
            </p:cNvPr>
            <p:cNvSpPr/>
            <p:nvPr/>
          </p:nvSpPr>
          <p:spPr>
            <a:xfrm>
              <a:off x="2740420" y="1683261"/>
              <a:ext cx="8388193" cy="984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557D5B30-EDC6-EA9B-A35F-460E19E4B47C}"/>
                </a:ext>
              </a:extLst>
            </p:cNvPr>
            <p:cNvSpPr txBox="1"/>
            <p:nvPr/>
          </p:nvSpPr>
          <p:spPr>
            <a:xfrm>
              <a:off x="1613976" y="1794385"/>
              <a:ext cx="558156" cy="762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 smtClean="0">
                  <a:solidFill>
                    <a:schemeClr val="bg1"/>
                  </a:solidFill>
                  <a:latin typeface="+mj-ea"/>
                  <a:ea typeface="+mj-ea"/>
                </a:rPr>
                <a:t>11</a:t>
              </a:r>
              <a:endParaRPr lang="ko-KR" altLang="en-US" sz="15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255CBE1A-8869-B821-E157-16ABB3236313}"/>
                </a:ext>
              </a:extLst>
            </p:cNvPr>
            <p:cNvSpPr txBox="1"/>
            <p:nvPr/>
          </p:nvSpPr>
          <p:spPr>
            <a:xfrm>
              <a:off x="2981156" y="1697519"/>
              <a:ext cx="1609660" cy="871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Title </a:t>
              </a:r>
              <a:r>
                <a:rPr lang="ko-KR" altLang="en-US" dirty="0" smtClean="0"/>
                <a:t>변</a:t>
              </a:r>
              <a:r>
                <a:rPr lang="ko-KR" altLang="en-US" dirty="0"/>
                <a:t>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109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0" y="98854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523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원본게임 수정코드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FEC8A33-445F-9CB2-79E6-8435D60F471A}"/>
              </a:ext>
            </a:extLst>
          </p:cNvPr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939490" y="1103868"/>
            <a:ext cx="7290939" cy="417391"/>
            <a:chOff x="1102297" y="1683255"/>
            <a:chExt cx="10026316" cy="984539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52824DB3-5AC0-154D-0CB3-4A5C9E4D5CC9}"/>
                </a:ext>
              </a:extLst>
            </p:cNvPr>
            <p:cNvSpPr/>
            <p:nvPr/>
          </p:nvSpPr>
          <p:spPr>
            <a:xfrm>
              <a:off x="1102297" y="1683260"/>
              <a:ext cx="1624634" cy="98453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A10A5674-2ABC-87CD-093F-69DC0E37039B}"/>
                </a:ext>
              </a:extLst>
            </p:cNvPr>
            <p:cNvSpPr/>
            <p:nvPr/>
          </p:nvSpPr>
          <p:spPr>
            <a:xfrm>
              <a:off x="2740420" y="1683255"/>
              <a:ext cx="8388193" cy="9845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557D5B30-EDC6-EA9B-A35F-460E19E4B47C}"/>
                </a:ext>
              </a:extLst>
            </p:cNvPr>
            <p:cNvSpPr txBox="1"/>
            <p:nvPr/>
          </p:nvSpPr>
          <p:spPr>
            <a:xfrm>
              <a:off x="1613976" y="1794385"/>
              <a:ext cx="558156" cy="762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 smtClean="0">
                  <a:solidFill>
                    <a:schemeClr val="bg1"/>
                  </a:solidFill>
                  <a:latin typeface="+mj-ea"/>
                  <a:ea typeface="+mj-ea"/>
                </a:rPr>
                <a:t>12</a:t>
              </a:r>
              <a:endParaRPr lang="ko-KR" altLang="en-US" sz="15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255CBE1A-8869-B821-E157-16ABB3236313}"/>
                </a:ext>
              </a:extLst>
            </p:cNvPr>
            <p:cNvSpPr txBox="1"/>
            <p:nvPr/>
          </p:nvSpPr>
          <p:spPr>
            <a:xfrm>
              <a:off x="2981156" y="1697519"/>
              <a:ext cx="3745733" cy="871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화면 위치 중앙으로 변경</a:t>
              </a:r>
              <a:endParaRPr lang="ko-KR" altLang="en-US" dirty="0"/>
            </a:p>
          </p:txBody>
        </p:sp>
      </p:grpSp>
      <p:pic>
        <p:nvPicPr>
          <p:cNvPr id="11266" name="Picture 2" descr="C:\Users\qh\Desktop\game\image\Screenshot 2022-11-14 214530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97" y="3458189"/>
            <a:ext cx="5407487" cy="281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58189"/>
            <a:ext cx="5646970" cy="281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921" y="1884762"/>
            <a:ext cx="229552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043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3">
            <a:extLst>
              <a:ext uri="{FF2B5EF4-FFF2-40B4-BE49-F238E27FC236}">
                <a16:creationId xmlns:a16="http://schemas.microsoft.com/office/drawing/2014/main" xmlns="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FEC8A33-445F-9CB2-79E6-8435D60F471A}"/>
              </a:ext>
            </a:extLst>
          </p:cNvPr>
          <p:cNvSpPr txBox="1"/>
          <p:nvPr/>
        </p:nvSpPr>
        <p:spPr>
          <a:xfrm>
            <a:off x="559418" y="375058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66544" y="44553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개선할 점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72" y="1543049"/>
            <a:ext cx="8647367" cy="26054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166" y="5112372"/>
            <a:ext cx="5801535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6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전체동영상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55340" y="1005016"/>
            <a:ext cx="7901056" cy="4477265"/>
          </a:xfrm>
          <a:prstGeom prst="rect">
            <a:avLst/>
          </a:prstGeom>
        </p:spPr>
      </p:pic>
      <p:sp>
        <p:nvSpPr>
          <p:cNvPr id="5" name="사각형: 둥근 모서리 3">
            <a:extLst>
              <a:ext uri="{FF2B5EF4-FFF2-40B4-BE49-F238E27FC236}">
                <a16:creationId xmlns:a16="http://schemas.microsoft.com/office/drawing/2014/main" xmlns="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전체영상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FEC8A33-445F-9CB2-79E6-8435D60F471A}"/>
              </a:ext>
            </a:extLst>
          </p:cNvPr>
          <p:cNvSpPr txBox="1"/>
          <p:nvPr/>
        </p:nvSpPr>
        <p:spPr>
          <a:xfrm>
            <a:off x="559418" y="375058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4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70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 descr="스프링클스와 같은 작은 줄로 채워진 원">
            <a:extLst>
              <a:ext uri="{FF2B5EF4-FFF2-40B4-BE49-F238E27FC236}">
                <a16:creationId xmlns:a16="http://schemas.microsoft.com/office/drawing/2014/main" xmlns="" id="{41710828-EC73-D543-F944-51324C00C6C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1021838" y="-559575"/>
            <a:ext cx="3988575" cy="39885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D1509161-0BC2-8A21-22DE-F9861A891D66}"/>
              </a:ext>
            </a:extLst>
          </p:cNvPr>
          <p:cNvSpPr/>
          <p:nvPr/>
        </p:nvSpPr>
        <p:spPr>
          <a:xfrm>
            <a:off x="363447" y="335362"/>
            <a:ext cx="5732553" cy="578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E9D9AF3-E4EA-F976-6ECD-F94DB6D9E9D3}"/>
              </a:ext>
            </a:extLst>
          </p:cNvPr>
          <p:cNvSpPr txBox="1"/>
          <p:nvPr/>
        </p:nvSpPr>
        <p:spPr>
          <a:xfrm>
            <a:off x="469659" y="385528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EC8B7FE-64DA-3101-FDC1-7EA9BB5FDA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1ECB9D-E48D-40AF-F16A-4D3E9CC9D55A}"/>
              </a:ext>
            </a:extLst>
          </p:cNvPr>
          <p:cNvSpPr txBox="1"/>
          <p:nvPr/>
        </p:nvSpPr>
        <p:spPr>
          <a:xfrm>
            <a:off x="1662406" y="1602451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CBDA43A-4581-DBE0-FD7B-5C816476A353}"/>
              </a:ext>
            </a:extLst>
          </p:cNvPr>
          <p:cNvSpPr txBox="1"/>
          <p:nvPr/>
        </p:nvSpPr>
        <p:spPr>
          <a:xfrm>
            <a:off x="2725708" y="1602451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/>
              <a:t>원본 게임</a:t>
            </a:r>
            <a:endParaRPr lang="ko-KR" altLang="en-US" sz="2400" spc="-3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37C7678-80F6-3924-C59D-E33E1CB898EE}"/>
              </a:ext>
            </a:extLst>
          </p:cNvPr>
          <p:cNvSpPr txBox="1"/>
          <p:nvPr/>
        </p:nvSpPr>
        <p:spPr>
          <a:xfrm>
            <a:off x="1619124" y="2752256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A2B0898-E275-82DD-B9C0-6286BB43A98F}"/>
              </a:ext>
            </a:extLst>
          </p:cNvPr>
          <p:cNvSpPr txBox="1"/>
          <p:nvPr/>
        </p:nvSpPr>
        <p:spPr>
          <a:xfrm>
            <a:off x="2725708" y="2752256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/>
              <a:t>원본게임 수정</a:t>
            </a:r>
            <a:endParaRPr lang="ko-KR" altLang="en-US" sz="2400" spc="-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D5F8CCE-B7ED-E5A8-CFF4-99CC36041BD1}"/>
              </a:ext>
            </a:extLst>
          </p:cNvPr>
          <p:cNvSpPr txBox="1"/>
          <p:nvPr/>
        </p:nvSpPr>
        <p:spPr>
          <a:xfrm>
            <a:off x="1609506" y="3923131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D3EC72C-A8CE-5E15-6859-2C137438EB0E}"/>
              </a:ext>
            </a:extLst>
          </p:cNvPr>
          <p:cNvSpPr txBox="1"/>
          <p:nvPr/>
        </p:nvSpPr>
        <p:spPr>
          <a:xfrm>
            <a:off x="2725708" y="3923131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/>
              <a:t>개선할 점</a:t>
            </a:r>
            <a:endParaRPr lang="ko-KR" altLang="en-US" sz="2400" spc="-3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7576DF1-FC6E-2979-0360-4604751EE636}"/>
              </a:ext>
            </a:extLst>
          </p:cNvPr>
          <p:cNvSpPr txBox="1"/>
          <p:nvPr/>
        </p:nvSpPr>
        <p:spPr>
          <a:xfrm>
            <a:off x="1058842" y="559043"/>
            <a:ext cx="1907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 table of 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29191FE-5D26-A756-7A7E-D88AC49B0C1C}"/>
              </a:ext>
            </a:extLst>
          </p:cNvPr>
          <p:cNvSpPr txBox="1"/>
          <p:nvPr/>
        </p:nvSpPr>
        <p:spPr>
          <a:xfrm>
            <a:off x="9887843" y="6586181"/>
            <a:ext cx="22942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휴먼명조" panose="02010504000101010101" pitchFamily="2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휴먼명조" panose="02010504000101010101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휴먼명조" panose="02010504000101010101" pitchFamily="2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휴먼명조" panose="02010504000101010101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휴먼명조" panose="02010504000101010101" pitchFamily="2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휴먼명조" panose="02010504000101010101" pitchFamily="2" charset="-127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D5F8CCE-B7ED-E5A8-CFF4-99CC36041BD1}"/>
              </a:ext>
            </a:extLst>
          </p:cNvPr>
          <p:cNvSpPr txBox="1"/>
          <p:nvPr/>
        </p:nvSpPr>
        <p:spPr>
          <a:xfrm>
            <a:off x="1619227" y="5026259"/>
            <a:ext cx="357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D3EC72C-A8CE-5E15-6859-2C137438EB0E}"/>
              </a:ext>
            </a:extLst>
          </p:cNvPr>
          <p:cNvSpPr txBox="1"/>
          <p:nvPr/>
        </p:nvSpPr>
        <p:spPr>
          <a:xfrm>
            <a:off x="2711384" y="5026259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/>
              <a:t>전체영상</a:t>
            </a:r>
            <a:endParaRPr lang="ko-KR" altLang="en-US" sz="2400" spc="-3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D5F8CCE-B7ED-E5A8-CFF4-99CC36041BD1}"/>
              </a:ext>
            </a:extLst>
          </p:cNvPr>
          <p:cNvSpPr txBox="1"/>
          <p:nvPr/>
        </p:nvSpPr>
        <p:spPr>
          <a:xfrm>
            <a:off x="1598649" y="6056442"/>
            <a:ext cx="357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D3EC72C-A8CE-5E15-6859-2C137438EB0E}"/>
              </a:ext>
            </a:extLst>
          </p:cNvPr>
          <p:cNvSpPr txBox="1"/>
          <p:nvPr/>
        </p:nvSpPr>
        <p:spPr>
          <a:xfrm>
            <a:off x="2725708" y="6056442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/>
              <a:t>참조</a:t>
            </a:r>
            <a:endParaRPr lang="ko-KR" altLang="en-US" sz="2400" spc="-300" dirty="0"/>
          </a:p>
        </p:txBody>
      </p:sp>
    </p:spTree>
    <p:extLst>
      <p:ext uri="{BB962C8B-B14F-4D97-AF65-F5344CB8AC3E}">
        <p14:creationId xmlns:p14="http://schemas.microsoft.com/office/powerpoint/2010/main" val="346866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참조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FEC8A33-445F-9CB2-79E6-8435D60F471A}"/>
              </a:ext>
            </a:extLst>
          </p:cNvPr>
          <p:cNvSpPr txBox="1"/>
          <p:nvPr/>
        </p:nvSpPr>
        <p:spPr>
          <a:xfrm>
            <a:off x="559419" y="375058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5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18718" y="139590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원본코드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https</a:t>
            </a:r>
            <a:r>
              <a:rPr lang="ko-KR" altLang="en-US" dirty="0"/>
              <a:t>://m.blog.naver.com/PostView.naver?isHttpsRedirect=true&amp;blogId=papadaks2&amp;logNo=220801495893</a:t>
            </a:r>
          </a:p>
        </p:txBody>
      </p:sp>
    </p:spTree>
    <p:extLst>
      <p:ext uri="{BB962C8B-B14F-4D97-AF65-F5344CB8AC3E}">
        <p14:creationId xmlns:p14="http://schemas.microsoft.com/office/powerpoint/2010/main" val="69864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F0FC4F5-EC45-29CD-6320-BBA01AE4F4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BE0B2E8-6EED-02A4-D334-A477241D0FA3}"/>
              </a:ext>
            </a:extLst>
          </p:cNvPr>
          <p:cNvSpPr/>
          <p:nvPr/>
        </p:nvSpPr>
        <p:spPr>
          <a:xfrm>
            <a:off x="3876907" y="2920581"/>
            <a:ext cx="4438186" cy="1059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F41A7F5-4BA9-765E-1807-7E93A431E5EF}"/>
              </a:ext>
            </a:extLst>
          </p:cNvPr>
          <p:cNvSpPr txBox="1"/>
          <p:nvPr/>
        </p:nvSpPr>
        <p:spPr>
          <a:xfrm>
            <a:off x="4893587" y="3107472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5853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407A9AE-462E-CFBB-091B-4537C23702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F734055-1EB4-4696-4B0E-7A39B07915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0465EEC-08D3-0912-69A9-18612002919B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1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B040DA-A862-FA15-1BE8-0698FA3F1E2A}"/>
              </a:ext>
            </a:extLst>
          </p:cNvPr>
          <p:cNvSpPr txBox="1"/>
          <p:nvPr/>
        </p:nvSpPr>
        <p:spPr>
          <a:xfrm>
            <a:off x="2787805" y="3044278"/>
            <a:ext cx="4638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bg1"/>
                </a:solidFill>
              </a:rPr>
              <a:t>원본 게임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08CD11D-4375-DA6C-4F1C-33CDBA479298}"/>
              </a:ext>
            </a:extLst>
          </p:cNvPr>
          <p:cNvSpPr txBox="1"/>
          <p:nvPr/>
        </p:nvSpPr>
        <p:spPr>
          <a:xfrm>
            <a:off x="9887843" y="6586181"/>
            <a:ext cx="22942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휴먼명조" panose="02010504000101010101" pitchFamily="2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휴먼명조" panose="02010504000101010101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휴먼명조" panose="02010504000101010101" pitchFamily="2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휴먼명조" panose="02010504000101010101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휴먼명조" panose="02010504000101010101" pitchFamily="2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휴먼명조" panose="02010504000101010101" pitchFamily="2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4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원본게임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FEC8A33-445F-9CB2-79E6-8435D60F471A}"/>
              </a:ext>
            </a:extLst>
          </p:cNvPr>
          <p:cNvSpPr txBox="1"/>
          <p:nvPr/>
        </p:nvSpPr>
        <p:spPr>
          <a:xfrm>
            <a:off x="566634" y="37505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9" name="원본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99412" y="1304164"/>
            <a:ext cx="8587016" cy="486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9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32BEE53-4B61-DAB6-9DBA-F97860897F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41804E4-E7F3-922A-81AC-F4DDF8567DE5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2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941C1D6-65FC-68C4-066D-56830194DDBD}"/>
              </a:ext>
            </a:extLst>
          </p:cNvPr>
          <p:cNvSpPr txBox="1"/>
          <p:nvPr/>
        </p:nvSpPr>
        <p:spPr>
          <a:xfrm>
            <a:off x="2787805" y="3044278"/>
            <a:ext cx="4638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bg1"/>
                </a:solidFill>
              </a:rPr>
              <a:t>원본게임</a:t>
            </a:r>
            <a:r>
              <a:rPr lang="en-US" altLang="ko-KR" sz="4400" b="1" dirty="0">
                <a:solidFill>
                  <a:schemeClr val="bg1"/>
                </a:solidFill>
              </a:rPr>
              <a:t> </a:t>
            </a:r>
            <a:r>
              <a:rPr lang="ko-KR" altLang="en-US" sz="4400" b="1" dirty="0" smtClean="0">
                <a:solidFill>
                  <a:schemeClr val="bg1"/>
                </a:solidFill>
              </a:rPr>
              <a:t>수정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B9E5794-4587-1B16-9315-7A699A77B620}"/>
              </a:ext>
            </a:extLst>
          </p:cNvPr>
          <p:cNvSpPr txBox="1"/>
          <p:nvPr/>
        </p:nvSpPr>
        <p:spPr>
          <a:xfrm>
            <a:off x="9887843" y="6586181"/>
            <a:ext cx="22942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휴먼명조" panose="02010504000101010101" pitchFamily="2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휴먼명조" panose="02010504000101010101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휴먼명조" panose="02010504000101010101" pitchFamily="2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휴먼명조" panose="02010504000101010101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휴먼명조" panose="02010504000101010101" pitchFamily="2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휴먼명조" panose="02010504000101010101" pitchFamily="2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86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523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원본게임 수정목록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FEC8A33-445F-9CB2-79E6-8435D60F471A}"/>
              </a:ext>
            </a:extLst>
          </p:cNvPr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64520" y="1007757"/>
            <a:ext cx="7290939" cy="417389"/>
            <a:chOff x="1102297" y="1683260"/>
            <a:chExt cx="10026316" cy="98453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52824DB3-5AC0-154D-0CB3-4A5C9E4D5CC9}"/>
                </a:ext>
              </a:extLst>
            </p:cNvPr>
            <p:cNvSpPr/>
            <p:nvPr/>
          </p:nvSpPr>
          <p:spPr>
            <a:xfrm>
              <a:off x="1102297" y="1683260"/>
              <a:ext cx="1624634" cy="98453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A10A5674-2ABC-87CD-093F-69DC0E37039B}"/>
                </a:ext>
              </a:extLst>
            </p:cNvPr>
            <p:cNvSpPr/>
            <p:nvPr/>
          </p:nvSpPr>
          <p:spPr>
            <a:xfrm>
              <a:off x="2740420" y="1683261"/>
              <a:ext cx="8388193" cy="984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557D5B30-EDC6-EA9B-A35F-460E19E4B47C}"/>
                </a:ext>
              </a:extLst>
            </p:cNvPr>
            <p:cNvSpPr txBox="1"/>
            <p:nvPr/>
          </p:nvSpPr>
          <p:spPr>
            <a:xfrm>
              <a:off x="1690027" y="1794385"/>
              <a:ext cx="406053" cy="762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5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255CBE1A-8869-B821-E157-16ABB3236313}"/>
                </a:ext>
              </a:extLst>
            </p:cNvPr>
            <p:cNvSpPr txBox="1"/>
            <p:nvPr/>
          </p:nvSpPr>
          <p:spPr>
            <a:xfrm>
              <a:off x="2981156" y="1697519"/>
              <a:ext cx="3005051" cy="871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점수부분 오류 수정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864520" y="1621475"/>
            <a:ext cx="7290939" cy="417389"/>
            <a:chOff x="1102297" y="1683260"/>
            <a:chExt cx="10026316" cy="98453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52824DB3-5AC0-154D-0CB3-4A5C9E4D5CC9}"/>
                </a:ext>
              </a:extLst>
            </p:cNvPr>
            <p:cNvSpPr/>
            <p:nvPr/>
          </p:nvSpPr>
          <p:spPr>
            <a:xfrm>
              <a:off x="1102297" y="1683260"/>
              <a:ext cx="1624634" cy="98453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A10A5674-2ABC-87CD-093F-69DC0E37039B}"/>
                </a:ext>
              </a:extLst>
            </p:cNvPr>
            <p:cNvSpPr/>
            <p:nvPr/>
          </p:nvSpPr>
          <p:spPr>
            <a:xfrm>
              <a:off x="2740420" y="1683261"/>
              <a:ext cx="8388193" cy="984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557D5B30-EDC6-EA9B-A35F-460E19E4B47C}"/>
                </a:ext>
              </a:extLst>
            </p:cNvPr>
            <p:cNvSpPr txBox="1"/>
            <p:nvPr/>
          </p:nvSpPr>
          <p:spPr>
            <a:xfrm>
              <a:off x="1690027" y="1794385"/>
              <a:ext cx="406053" cy="762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5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255CBE1A-8869-B821-E157-16ABB3236313}"/>
                </a:ext>
              </a:extLst>
            </p:cNvPr>
            <p:cNvSpPr txBox="1"/>
            <p:nvPr/>
          </p:nvSpPr>
          <p:spPr>
            <a:xfrm>
              <a:off x="2981156" y="1697519"/>
              <a:ext cx="3005051" cy="871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충돌시</a:t>
              </a:r>
              <a:r>
                <a:rPr lang="ko-KR" altLang="en-US" dirty="0" smtClean="0"/>
                <a:t> 배경색 변경</a:t>
              </a:r>
              <a:endParaRPr lang="ko-KR" altLang="en-US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864520" y="2251684"/>
            <a:ext cx="7290939" cy="417389"/>
            <a:chOff x="1102297" y="1683260"/>
            <a:chExt cx="10026316" cy="98453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52824DB3-5AC0-154D-0CB3-4A5C9E4D5CC9}"/>
                </a:ext>
              </a:extLst>
            </p:cNvPr>
            <p:cNvSpPr/>
            <p:nvPr/>
          </p:nvSpPr>
          <p:spPr>
            <a:xfrm>
              <a:off x="1102297" y="1683260"/>
              <a:ext cx="1624634" cy="98453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A10A5674-2ABC-87CD-093F-69DC0E37039B}"/>
                </a:ext>
              </a:extLst>
            </p:cNvPr>
            <p:cNvSpPr/>
            <p:nvPr/>
          </p:nvSpPr>
          <p:spPr>
            <a:xfrm>
              <a:off x="2740420" y="1683261"/>
              <a:ext cx="8388193" cy="984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557D5B30-EDC6-EA9B-A35F-460E19E4B47C}"/>
                </a:ext>
              </a:extLst>
            </p:cNvPr>
            <p:cNvSpPr txBox="1"/>
            <p:nvPr/>
          </p:nvSpPr>
          <p:spPr>
            <a:xfrm>
              <a:off x="1690027" y="1794385"/>
              <a:ext cx="406053" cy="762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5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255CBE1A-8869-B821-E157-16ABB3236313}"/>
                </a:ext>
              </a:extLst>
            </p:cNvPr>
            <p:cNvSpPr txBox="1"/>
            <p:nvPr/>
          </p:nvSpPr>
          <p:spPr>
            <a:xfrm>
              <a:off x="2981156" y="1697519"/>
              <a:ext cx="3681805" cy="871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충돌시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player </a:t>
              </a:r>
              <a:r>
                <a:rPr lang="ko-KR" altLang="en-US" dirty="0" smtClean="0"/>
                <a:t>모습 변경</a:t>
              </a:r>
              <a:endParaRPr lang="ko-KR" altLang="en-US" dirty="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864520" y="2890117"/>
            <a:ext cx="7290939" cy="417389"/>
            <a:chOff x="1102297" y="1683260"/>
            <a:chExt cx="10026316" cy="98453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52824DB3-5AC0-154D-0CB3-4A5C9E4D5CC9}"/>
                </a:ext>
              </a:extLst>
            </p:cNvPr>
            <p:cNvSpPr/>
            <p:nvPr/>
          </p:nvSpPr>
          <p:spPr>
            <a:xfrm>
              <a:off x="1102297" y="1683260"/>
              <a:ext cx="1624634" cy="98453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A10A5674-2ABC-87CD-093F-69DC0E37039B}"/>
                </a:ext>
              </a:extLst>
            </p:cNvPr>
            <p:cNvSpPr/>
            <p:nvPr/>
          </p:nvSpPr>
          <p:spPr>
            <a:xfrm>
              <a:off x="2740420" y="1683261"/>
              <a:ext cx="8388193" cy="984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557D5B30-EDC6-EA9B-A35F-460E19E4B47C}"/>
                </a:ext>
              </a:extLst>
            </p:cNvPr>
            <p:cNvSpPr txBox="1"/>
            <p:nvPr/>
          </p:nvSpPr>
          <p:spPr>
            <a:xfrm>
              <a:off x="1690027" y="1794385"/>
              <a:ext cx="406053" cy="762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 smtClean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5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255CBE1A-8869-B821-E157-16ABB3236313}"/>
                </a:ext>
              </a:extLst>
            </p:cNvPr>
            <p:cNvSpPr txBox="1"/>
            <p:nvPr/>
          </p:nvSpPr>
          <p:spPr>
            <a:xfrm>
              <a:off x="2981156" y="1697519"/>
              <a:ext cx="2634710" cy="871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Player</a:t>
              </a:r>
              <a:r>
                <a:rPr lang="ko-KR" altLang="en-US" dirty="0"/>
                <a:t> </a:t>
              </a:r>
              <a:r>
                <a:rPr lang="ko-KR" altLang="en-US" dirty="0" smtClean="0"/>
                <a:t>생명 추가</a:t>
              </a:r>
              <a:endParaRPr lang="ko-KR" altLang="en-US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864520" y="4247134"/>
            <a:ext cx="7290939" cy="417389"/>
            <a:chOff x="1102297" y="1683260"/>
            <a:chExt cx="10026316" cy="984535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52824DB3-5AC0-154D-0CB3-4A5C9E4D5CC9}"/>
                </a:ext>
              </a:extLst>
            </p:cNvPr>
            <p:cNvSpPr/>
            <p:nvPr/>
          </p:nvSpPr>
          <p:spPr>
            <a:xfrm>
              <a:off x="1102297" y="1683260"/>
              <a:ext cx="1624634" cy="98453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A10A5674-2ABC-87CD-093F-69DC0E37039B}"/>
                </a:ext>
              </a:extLst>
            </p:cNvPr>
            <p:cNvSpPr/>
            <p:nvPr/>
          </p:nvSpPr>
          <p:spPr>
            <a:xfrm>
              <a:off x="2740420" y="1683261"/>
              <a:ext cx="8388193" cy="984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557D5B30-EDC6-EA9B-A35F-460E19E4B47C}"/>
                </a:ext>
              </a:extLst>
            </p:cNvPr>
            <p:cNvSpPr txBox="1"/>
            <p:nvPr/>
          </p:nvSpPr>
          <p:spPr>
            <a:xfrm>
              <a:off x="1690027" y="1794385"/>
              <a:ext cx="406053" cy="762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  <a:latin typeface="+mj-ea"/>
                  <a:ea typeface="+mj-ea"/>
                </a:rPr>
                <a:t>6</a:t>
              </a:r>
              <a:endParaRPr lang="ko-KR" altLang="en-US" sz="15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255CBE1A-8869-B821-E157-16ABB3236313}"/>
                </a:ext>
              </a:extLst>
            </p:cNvPr>
            <p:cNvSpPr txBox="1"/>
            <p:nvPr/>
          </p:nvSpPr>
          <p:spPr>
            <a:xfrm>
              <a:off x="2981156" y="1697519"/>
              <a:ext cx="2370181" cy="871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벽돌의 색 변경</a:t>
              </a:r>
              <a:endParaRPr lang="ko-KR" altLang="en-US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864520" y="3588822"/>
            <a:ext cx="7290939" cy="417389"/>
            <a:chOff x="1102297" y="1683260"/>
            <a:chExt cx="10026316" cy="98453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52824DB3-5AC0-154D-0CB3-4A5C9E4D5CC9}"/>
                </a:ext>
              </a:extLst>
            </p:cNvPr>
            <p:cNvSpPr/>
            <p:nvPr/>
          </p:nvSpPr>
          <p:spPr>
            <a:xfrm>
              <a:off x="1102297" y="1683260"/>
              <a:ext cx="1624634" cy="98453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A10A5674-2ABC-87CD-093F-69DC0E37039B}"/>
                </a:ext>
              </a:extLst>
            </p:cNvPr>
            <p:cNvSpPr/>
            <p:nvPr/>
          </p:nvSpPr>
          <p:spPr>
            <a:xfrm>
              <a:off x="2740420" y="1683261"/>
              <a:ext cx="8388193" cy="984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557D5B30-EDC6-EA9B-A35F-460E19E4B47C}"/>
                </a:ext>
              </a:extLst>
            </p:cNvPr>
            <p:cNvSpPr txBox="1"/>
            <p:nvPr/>
          </p:nvSpPr>
          <p:spPr>
            <a:xfrm>
              <a:off x="1690027" y="1794385"/>
              <a:ext cx="406053" cy="762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lang="ko-KR" altLang="en-US" sz="15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255CBE1A-8869-B821-E157-16ABB3236313}"/>
                </a:ext>
              </a:extLst>
            </p:cNvPr>
            <p:cNvSpPr txBox="1"/>
            <p:nvPr/>
          </p:nvSpPr>
          <p:spPr>
            <a:xfrm>
              <a:off x="2981156" y="1697519"/>
              <a:ext cx="2581804" cy="871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게임오버창</a:t>
              </a:r>
              <a:r>
                <a:rPr lang="ko-KR" altLang="en-US" dirty="0" smtClean="0"/>
                <a:t> 추가</a:t>
              </a:r>
              <a:endParaRPr lang="ko-KR" altLang="en-US" dirty="0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864520" y="4928982"/>
            <a:ext cx="7290939" cy="417389"/>
            <a:chOff x="1102297" y="1683260"/>
            <a:chExt cx="10026316" cy="98453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52824DB3-5AC0-154D-0CB3-4A5C9E4D5CC9}"/>
                </a:ext>
              </a:extLst>
            </p:cNvPr>
            <p:cNvSpPr/>
            <p:nvPr/>
          </p:nvSpPr>
          <p:spPr>
            <a:xfrm>
              <a:off x="1102297" y="1683260"/>
              <a:ext cx="1624634" cy="98453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A10A5674-2ABC-87CD-093F-69DC0E37039B}"/>
                </a:ext>
              </a:extLst>
            </p:cNvPr>
            <p:cNvSpPr/>
            <p:nvPr/>
          </p:nvSpPr>
          <p:spPr>
            <a:xfrm>
              <a:off x="2740420" y="1683261"/>
              <a:ext cx="8388193" cy="984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557D5B30-EDC6-EA9B-A35F-460E19E4B47C}"/>
                </a:ext>
              </a:extLst>
            </p:cNvPr>
            <p:cNvSpPr txBox="1"/>
            <p:nvPr/>
          </p:nvSpPr>
          <p:spPr>
            <a:xfrm>
              <a:off x="1690027" y="1794385"/>
              <a:ext cx="406053" cy="762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 smtClean="0">
                  <a:solidFill>
                    <a:schemeClr val="bg1"/>
                  </a:solidFill>
                  <a:latin typeface="+mj-ea"/>
                  <a:ea typeface="+mj-ea"/>
                </a:rPr>
                <a:t>7	</a:t>
              </a:r>
              <a:endParaRPr lang="ko-KR" altLang="en-US" sz="15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255CBE1A-8869-B821-E157-16ABB3236313}"/>
                </a:ext>
              </a:extLst>
            </p:cNvPr>
            <p:cNvSpPr txBox="1"/>
            <p:nvPr/>
          </p:nvSpPr>
          <p:spPr>
            <a:xfrm>
              <a:off x="2981156" y="1697519"/>
              <a:ext cx="2264370" cy="871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메인화면</a:t>
              </a:r>
              <a:r>
                <a:rPr lang="ko-KR" altLang="en-US" dirty="0" smtClean="0"/>
                <a:t> 추가</a:t>
              </a:r>
              <a:endParaRPr lang="ko-KR" altLang="en-US" dirty="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864520" y="5567414"/>
            <a:ext cx="7290939" cy="417389"/>
            <a:chOff x="1102297" y="1683260"/>
            <a:chExt cx="10026316" cy="98453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52824DB3-5AC0-154D-0CB3-4A5C9E4D5CC9}"/>
                </a:ext>
              </a:extLst>
            </p:cNvPr>
            <p:cNvSpPr/>
            <p:nvPr/>
          </p:nvSpPr>
          <p:spPr>
            <a:xfrm>
              <a:off x="1102297" y="1683260"/>
              <a:ext cx="1624634" cy="98453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A10A5674-2ABC-87CD-093F-69DC0E37039B}"/>
                </a:ext>
              </a:extLst>
            </p:cNvPr>
            <p:cNvSpPr/>
            <p:nvPr/>
          </p:nvSpPr>
          <p:spPr>
            <a:xfrm>
              <a:off x="2740420" y="1683261"/>
              <a:ext cx="8388193" cy="984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557D5B30-EDC6-EA9B-A35F-460E19E4B47C}"/>
                </a:ext>
              </a:extLst>
            </p:cNvPr>
            <p:cNvSpPr txBox="1"/>
            <p:nvPr/>
          </p:nvSpPr>
          <p:spPr>
            <a:xfrm>
              <a:off x="1690027" y="1794385"/>
              <a:ext cx="406053" cy="762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  <a:latin typeface="+mj-ea"/>
                  <a:ea typeface="+mj-ea"/>
                </a:rPr>
                <a:t>8</a:t>
              </a:r>
              <a:r>
                <a:rPr lang="en-US" altLang="ko-KR" sz="1500" dirty="0" smtClean="0">
                  <a:solidFill>
                    <a:schemeClr val="bg1"/>
                  </a:solidFill>
                  <a:latin typeface="+mj-ea"/>
                  <a:ea typeface="+mj-ea"/>
                </a:rPr>
                <a:t>	</a:t>
              </a:r>
              <a:endParaRPr lang="ko-KR" altLang="en-US" sz="15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255CBE1A-8869-B821-E157-16ABB3236313}"/>
                </a:ext>
              </a:extLst>
            </p:cNvPr>
            <p:cNvSpPr txBox="1"/>
            <p:nvPr/>
          </p:nvSpPr>
          <p:spPr>
            <a:xfrm>
              <a:off x="2981156" y="1697519"/>
              <a:ext cx="1946934" cy="871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정보창</a:t>
              </a:r>
              <a:r>
                <a:rPr lang="ko-KR" altLang="en-US" dirty="0" smtClean="0"/>
                <a:t> 추가</a:t>
              </a:r>
              <a:endParaRPr lang="ko-KR" altLang="en-US" dirty="0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864520" y="6152301"/>
            <a:ext cx="7290939" cy="417389"/>
            <a:chOff x="1102297" y="1683260"/>
            <a:chExt cx="10026316" cy="98453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52824DB3-5AC0-154D-0CB3-4A5C9E4D5CC9}"/>
                </a:ext>
              </a:extLst>
            </p:cNvPr>
            <p:cNvSpPr/>
            <p:nvPr/>
          </p:nvSpPr>
          <p:spPr>
            <a:xfrm>
              <a:off x="1102297" y="1683260"/>
              <a:ext cx="1624634" cy="98453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A10A5674-2ABC-87CD-093F-69DC0E37039B}"/>
                </a:ext>
              </a:extLst>
            </p:cNvPr>
            <p:cNvSpPr/>
            <p:nvPr/>
          </p:nvSpPr>
          <p:spPr>
            <a:xfrm>
              <a:off x="2740420" y="1683261"/>
              <a:ext cx="8388193" cy="984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557D5B30-EDC6-EA9B-A35F-460E19E4B47C}"/>
                </a:ext>
              </a:extLst>
            </p:cNvPr>
            <p:cNvSpPr txBox="1"/>
            <p:nvPr/>
          </p:nvSpPr>
          <p:spPr>
            <a:xfrm>
              <a:off x="1690027" y="1794385"/>
              <a:ext cx="406053" cy="762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  <a:latin typeface="+mj-ea"/>
                  <a:ea typeface="+mj-ea"/>
                </a:rPr>
                <a:t>9</a:t>
              </a:r>
              <a:r>
                <a:rPr lang="en-US" altLang="ko-KR" sz="1500" dirty="0" smtClean="0">
                  <a:solidFill>
                    <a:schemeClr val="bg1"/>
                  </a:solidFill>
                  <a:latin typeface="+mj-ea"/>
                  <a:ea typeface="+mj-ea"/>
                </a:rPr>
                <a:t>	</a:t>
              </a:r>
              <a:endParaRPr lang="ko-KR" altLang="en-US" sz="15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255CBE1A-8869-B821-E157-16ABB3236313}"/>
                </a:ext>
              </a:extLst>
            </p:cNvPr>
            <p:cNvSpPr txBox="1"/>
            <p:nvPr/>
          </p:nvSpPr>
          <p:spPr>
            <a:xfrm>
              <a:off x="2981156" y="1697519"/>
              <a:ext cx="1629500" cy="871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레벨 추가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2927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523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원본게임 수정목록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FEC8A33-445F-9CB2-79E6-8435D60F471A}"/>
              </a:ext>
            </a:extLst>
          </p:cNvPr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64520" y="1007757"/>
            <a:ext cx="7290939" cy="417389"/>
            <a:chOff x="1102297" y="1683260"/>
            <a:chExt cx="10026316" cy="98453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52824DB3-5AC0-154D-0CB3-4A5C9E4D5CC9}"/>
                </a:ext>
              </a:extLst>
            </p:cNvPr>
            <p:cNvSpPr/>
            <p:nvPr/>
          </p:nvSpPr>
          <p:spPr>
            <a:xfrm>
              <a:off x="1102297" y="1683260"/>
              <a:ext cx="1624634" cy="98453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A10A5674-2ABC-87CD-093F-69DC0E37039B}"/>
                </a:ext>
              </a:extLst>
            </p:cNvPr>
            <p:cNvSpPr/>
            <p:nvPr/>
          </p:nvSpPr>
          <p:spPr>
            <a:xfrm>
              <a:off x="2740420" y="1683261"/>
              <a:ext cx="8388193" cy="984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557D5B30-EDC6-EA9B-A35F-460E19E4B47C}"/>
                </a:ext>
              </a:extLst>
            </p:cNvPr>
            <p:cNvSpPr txBox="1"/>
            <p:nvPr/>
          </p:nvSpPr>
          <p:spPr>
            <a:xfrm>
              <a:off x="1613976" y="1794385"/>
              <a:ext cx="558156" cy="762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 smtClean="0">
                  <a:solidFill>
                    <a:schemeClr val="bg1"/>
                  </a:solidFill>
                  <a:latin typeface="+mj-ea"/>
                  <a:ea typeface="+mj-ea"/>
                </a:rPr>
                <a:t>10</a:t>
              </a:r>
              <a:endParaRPr lang="ko-KR" altLang="en-US" sz="15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255CBE1A-8869-B821-E157-16ABB3236313}"/>
                </a:ext>
              </a:extLst>
            </p:cNvPr>
            <p:cNvSpPr txBox="1"/>
            <p:nvPr/>
          </p:nvSpPr>
          <p:spPr>
            <a:xfrm>
              <a:off x="2981156" y="1697519"/>
              <a:ext cx="3322486" cy="871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게임화면 테두리 추가</a:t>
              </a:r>
              <a:endParaRPr lang="ko-KR" altLang="en-US" dirty="0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864520" y="1577546"/>
            <a:ext cx="7290939" cy="417389"/>
            <a:chOff x="1102297" y="1683260"/>
            <a:chExt cx="10026316" cy="98453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xmlns="" id="{52824DB3-5AC0-154D-0CB3-4A5C9E4D5CC9}"/>
                </a:ext>
              </a:extLst>
            </p:cNvPr>
            <p:cNvSpPr/>
            <p:nvPr/>
          </p:nvSpPr>
          <p:spPr>
            <a:xfrm>
              <a:off x="1102297" y="1683260"/>
              <a:ext cx="1624634" cy="98453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A10A5674-2ABC-87CD-093F-69DC0E37039B}"/>
                </a:ext>
              </a:extLst>
            </p:cNvPr>
            <p:cNvSpPr/>
            <p:nvPr/>
          </p:nvSpPr>
          <p:spPr>
            <a:xfrm>
              <a:off x="2740420" y="1683261"/>
              <a:ext cx="8388193" cy="984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557D5B30-EDC6-EA9B-A35F-460E19E4B47C}"/>
                </a:ext>
              </a:extLst>
            </p:cNvPr>
            <p:cNvSpPr txBox="1"/>
            <p:nvPr/>
          </p:nvSpPr>
          <p:spPr>
            <a:xfrm>
              <a:off x="1613976" y="1794385"/>
              <a:ext cx="558156" cy="762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 smtClean="0">
                  <a:solidFill>
                    <a:schemeClr val="bg1"/>
                  </a:solidFill>
                  <a:latin typeface="+mj-ea"/>
                  <a:ea typeface="+mj-ea"/>
                </a:rPr>
                <a:t>11</a:t>
              </a:r>
              <a:endParaRPr lang="ko-KR" altLang="en-US" sz="15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255CBE1A-8869-B821-E157-16ABB3236313}"/>
                </a:ext>
              </a:extLst>
            </p:cNvPr>
            <p:cNvSpPr txBox="1"/>
            <p:nvPr/>
          </p:nvSpPr>
          <p:spPr>
            <a:xfrm>
              <a:off x="2981156" y="1697519"/>
              <a:ext cx="1609660" cy="871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Title </a:t>
              </a:r>
              <a:r>
                <a:rPr lang="ko-KR" altLang="en-US" dirty="0" smtClean="0"/>
                <a:t>변</a:t>
              </a:r>
              <a:r>
                <a:rPr lang="ko-KR" altLang="en-US" dirty="0"/>
                <a:t>경</a:t>
              </a: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864520" y="2257165"/>
            <a:ext cx="7290939" cy="417391"/>
            <a:chOff x="1102297" y="1683255"/>
            <a:chExt cx="10026316" cy="984539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xmlns="" id="{52824DB3-5AC0-154D-0CB3-4A5C9E4D5CC9}"/>
                </a:ext>
              </a:extLst>
            </p:cNvPr>
            <p:cNvSpPr/>
            <p:nvPr/>
          </p:nvSpPr>
          <p:spPr>
            <a:xfrm>
              <a:off x="1102297" y="1683260"/>
              <a:ext cx="1624634" cy="98453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A10A5674-2ABC-87CD-093F-69DC0E37039B}"/>
                </a:ext>
              </a:extLst>
            </p:cNvPr>
            <p:cNvSpPr/>
            <p:nvPr/>
          </p:nvSpPr>
          <p:spPr>
            <a:xfrm>
              <a:off x="2740420" y="1683255"/>
              <a:ext cx="8388193" cy="9845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557D5B30-EDC6-EA9B-A35F-460E19E4B47C}"/>
                </a:ext>
              </a:extLst>
            </p:cNvPr>
            <p:cNvSpPr txBox="1"/>
            <p:nvPr/>
          </p:nvSpPr>
          <p:spPr>
            <a:xfrm>
              <a:off x="1613976" y="1794385"/>
              <a:ext cx="558156" cy="762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 smtClean="0">
                  <a:solidFill>
                    <a:schemeClr val="bg1"/>
                  </a:solidFill>
                  <a:latin typeface="+mj-ea"/>
                  <a:ea typeface="+mj-ea"/>
                </a:rPr>
                <a:t>12</a:t>
              </a:r>
              <a:endParaRPr lang="ko-KR" altLang="en-US" sz="15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255CBE1A-8869-B821-E157-16ABB3236313}"/>
                </a:ext>
              </a:extLst>
            </p:cNvPr>
            <p:cNvSpPr txBox="1"/>
            <p:nvPr/>
          </p:nvSpPr>
          <p:spPr>
            <a:xfrm>
              <a:off x="2981156" y="1697519"/>
              <a:ext cx="3745733" cy="871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화면 위치 중앙으로 변경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883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523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원본게임 수정코드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FEC8A33-445F-9CB2-79E6-8435D60F471A}"/>
              </a:ext>
            </a:extLst>
          </p:cNvPr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70533" y="965745"/>
            <a:ext cx="7290939" cy="417389"/>
            <a:chOff x="1102297" y="1683260"/>
            <a:chExt cx="10026316" cy="98453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52824DB3-5AC0-154D-0CB3-4A5C9E4D5CC9}"/>
                </a:ext>
              </a:extLst>
            </p:cNvPr>
            <p:cNvSpPr/>
            <p:nvPr/>
          </p:nvSpPr>
          <p:spPr>
            <a:xfrm>
              <a:off x="1102297" y="1683260"/>
              <a:ext cx="1624634" cy="98453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A10A5674-2ABC-87CD-093F-69DC0E37039B}"/>
                </a:ext>
              </a:extLst>
            </p:cNvPr>
            <p:cNvSpPr/>
            <p:nvPr/>
          </p:nvSpPr>
          <p:spPr>
            <a:xfrm>
              <a:off x="2740420" y="1683261"/>
              <a:ext cx="8388193" cy="984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557D5B30-EDC6-EA9B-A35F-460E19E4B47C}"/>
                </a:ext>
              </a:extLst>
            </p:cNvPr>
            <p:cNvSpPr txBox="1"/>
            <p:nvPr/>
          </p:nvSpPr>
          <p:spPr>
            <a:xfrm>
              <a:off x="1690027" y="1794385"/>
              <a:ext cx="406053" cy="762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5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255CBE1A-8869-B821-E157-16ABB3236313}"/>
                </a:ext>
              </a:extLst>
            </p:cNvPr>
            <p:cNvSpPr txBox="1"/>
            <p:nvPr/>
          </p:nvSpPr>
          <p:spPr>
            <a:xfrm>
              <a:off x="2981156" y="1697519"/>
              <a:ext cx="3005051" cy="871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점수부분 오류 수정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442" y="2193111"/>
            <a:ext cx="5193576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123" y="4507943"/>
            <a:ext cx="6526213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아래쪽 화살표 6"/>
          <p:cNvSpPr/>
          <p:nvPr/>
        </p:nvSpPr>
        <p:spPr>
          <a:xfrm>
            <a:off x="5033319" y="3286897"/>
            <a:ext cx="444843" cy="9061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68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523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solidFill>
                  <a:schemeClr val="tx1">
                    <a:lumMod val="75000"/>
                  </a:schemeClr>
                </a:solidFill>
              </a:rPr>
              <a:t>원본게임 수정코드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FEC8A33-445F-9CB2-79E6-8435D60F471A}"/>
              </a:ext>
            </a:extLst>
          </p:cNvPr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89092" y="1000027"/>
            <a:ext cx="7290939" cy="417389"/>
            <a:chOff x="1102297" y="1683260"/>
            <a:chExt cx="10026316" cy="98453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52824DB3-5AC0-154D-0CB3-4A5C9E4D5CC9}"/>
                </a:ext>
              </a:extLst>
            </p:cNvPr>
            <p:cNvSpPr/>
            <p:nvPr/>
          </p:nvSpPr>
          <p:spPr>
            <a:xfrm>
              <a:off x="1102297" y="1683260"/>
              <a:ext cx="1624634" cy="98453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A10A5674-2ABC-87CD-093F-69DC0E37039B}"/>
                </a:ext>
              </a:extLst>
            </p:cNvPr>
            <p:cNvSpPr/>
            <p:nvPr/>
          </p:nvSpPr>
          <p:spPr>
            <a:xfrm>
              <a:off x="2740420" y="1683261"/>
              <a:ext cx="8388193" cy="984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557D5B30-EDC6-EA9B-A35F-460E19E4B47C}"/>
                </a:ext>
              </a:extLst>
            </p:cNvPr>
            <p:cNvSpPr txBox="1"/>
            <p:nvPr/>
          </p:nvSpPr>
          <p:spPr>
            <a:xfrm>
              <a:off x="1690027" y="1794385"/>
              <a:ext cx="406053" cy="762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5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255CBE1A-8869-B821-E157-16ABB3236313}"/>
                </a:ext>
              </a:extLst>
            </p:cNvPr>
            <p:cNvSpPr txBox="1"/>
            <p:nvPr/>
          </p:nvSpPr>
          <p:spPr>
            <a:xfrm>
              <a:off x="2981156" y="1697519"/>
              <a:ext cx="3005051" cy="871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충돌시</a:t>
              </a:r>
              <a:r>
                <a:rPr lang="ko-KR" altLang="en-US" dirty="0" smtClean="0"/>
                <a:t> 배경색 변경</a:t>
              </a:r>
              <a:endParaRPr lang="ko-KR" altLang="en-US" dirty="0"/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92" y="4206358"/>
            <a:ext cx="4391197" cy="254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그룹 22"/>
          <p:cNvGrpSpPr/>
          <p:nvPr/>
        </p:nvGrpSpPr>
        <p:grpSpPr>
          <a:xfrm>
            <a:off x="789092" y="1518517"/>
            <a:ext cx="7290939" cy="417389"/>
            <a:chOff x="1102297" y="1683260"/>
            <a:chExt cx="10026316" cy="98453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52824DB3-5AC0-154D-0CB3-4A5C9E4D5CC9}"/>
                </a:ext>
              </a:extLst>
            </p:cNvPr>
            <p:cNvSpPr/>
            <p:nvPr/>
          </p:nvSpPr>
          <p:spPr>
            <a:xfrm>
              <a:off x="1102297" y="1683260"/>
              <a:ext cx="1624634" cy="98453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A10A5674-2ABC-87CD-093F-69DC0E37039B}"/>
                </a:ext>
              </a:extLst>
            </p:cNvPr>
            <p:cNvSpPr/>
            <p:nvPr/>
          </p:nvSpPr>
          <p:spPr>
            <a:xfrm>
              <a:off x="2740420" y="1683261"/>
              <a:ext cx="8388193" cy="984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557D5B30-EDC6-EA9B-A35F-460E19E4B47C}"/>
                </a:ext>
              </a:extLst>
            </p:cNvPr>
            <p:cNvSpPr txBox="1"/>
            <p:nvPr/>
          </p:nvSpPr>
          <p:spPr>
            <a:xfrm>
              <a:off x="1690027" y="1794385"/>
              <a:ext cx="406053" cy="762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5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255CBE1A-8869-B821-E157-16ABB3236313}"/>
                </a:ext>
              </a:extLst>
            </p:cNvPr>
            <p:cNvSpPr txBox="1"/>
            <p:nvPr/>
          </p:nvSpPr>
          <p:spPr>
            <a:xfrm>
              <a:off x="2981156" y="1697519"/>
              <a:ext cx="3681805" cy="871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충돌시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player </a:t>
              </a:r>
              <a:r>
                <a:rPr lang="ko-KR" altLang="en-US" dirty="0" smtClean="0"/>
                <a:t>모습 변경</a:t>
              </a:r>
              <a:endParaRPr lang="ko-KR" altLang="en-US" dirty="0"/>
            </a:p>
          </p:txBody>
        </p:sp>
      </p:grp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285" y="2064519"/>
            <a:ext cx="5472039" cy="459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554" y="2030155"/>
            <a:ext cx="3533775" cy="2105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603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214</Words>
  <Application>Microsoft Office PowerPoint</Application>
  <PresentationFormat>와이드스크린</PresentationFormat>
  <Paragraphs>112</Paragraphs>
  <Slides>21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Pretendard</vt:lpstr>
      <vt:lpstr>Pretendard ExtraBold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Microsoft 계정</cp:lastModifiedBy>
  <cp:revision>73</cp:revision>
  <dcterms:created xsi:type="dcterms:W3CDTF">2022-05-10T00:06:31Z</dcterms:created>
  <dcterms:modified xsi:type="dcterms:W3CDTF">2022-11-16T07:30:37Z</dcterms:modified>
</cp:coreProperties>
</file>