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3" r:id="rId4"/>
    <p:sldId id="260" r:id="rId5"/>
    <p:sldId id="284" r:id="rId6"/>
    <p:sldId id="269" r:id="rId7"/>
    <p:sldId id="261" r:id="rId8"/>
    <p:sldId id="271" r:id="rId9"/>
    <p:sldId id="286" r:id="rId10"/>
    <p:sldId id="285" r:id="rId11"/>
    <p:sldId id="287" r:id="rId12"/>
    <p:sldId id="288" r:id="rId13"/>
    <p:sldId id="272" r:id="rId14"/>
    <p:sldId id="290" r:id="rId15"/>
    <p:sldId id="289" r:id="rId16"/>
    <p:sldId id="273" r:id="rId17"/>
    <p:sldId id="266" r:id="rId18"/>
    <p:sldId id="267" r:id="rId19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2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hong227/22142598137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7466" y="907448"/>
            <a:ext cx="10073241" cy="5566232"/>
            <a:chOff x="487466" y="907448"/>
            <a:chExt cx="10073241" cy="55662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466" y="907448"/>
              <a:ext cx="10073241" cy="556623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66009" y="4680812"/>
            <a:ext cx="10544048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9600" dirty="0" smtClean="0"/>
              <a:t>Fox game</a:t>
            </a:r>
            <a:endParaRPr lang="en-US" sz="96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1175" y="4536427"/>
            <a:ext cx="405486" cy="288771"/>
            <a:chOff x="1091175" y="4536427"/>
            <a:chExt cx="405486" cy="2887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175" y="4536427"/>
              <a:ext cx="405486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99290" y="2000414"/>
            <a:ext cx="4340768" cy="768720"/>
            <a:chOff x="-199290" y="2000414"/>
            <a:chExt cx="4340768" cy="76872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6272" y="2000414"/>
              <a:ext cx="3609643" cy="768720"/>
              <a:chOff x="166272" y="2000414"/>
              <a:chExt cx="3609643" cy="76872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272" y="2000414"/>
                <a:ext cx="3609643" cy="768720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-199290" y="2197668"/>
              <a:ext cx="4340768" cy="5386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900" kern="0" spc="-200" dirty="0" smtClean="0">
                  <a:solidFill>
                    <a:srgbClr val="000000"/>
                  </a:solidFill>
                  <a:latin typeface="Noto Sans CJK KR Regular" pitchFamily="34" charset="0"/>
                </a:rPr>
                <a:t>2019975039 </a:t>
              </a:r>
              <a:r>
                <a:rPr lang="ko-KR" altLang="en-US" sz="2900" kern="0" spc="-200" dirty="0" smtClean="0">
                  <a:solidFill>
                    <a:srgbClr val="000000"/>
                  </a:solidFill>
                  <a:latin typeface="Noto Sans CJK KR Regular" pitchFamily="34" charset="0"/>
                </a:rPr>
                <a:t>오정민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593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43087" y="734931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err="1" smtClean="0">
                <a:solidFill>
                  <a:srgbClr val="000000"/>
                </a:solidFill>
                <a:latin typeface="Noto Sans CJK KR Regular" pitchFamily="34" charset="0"/>
              </a:rPr>
              <a:t>적생성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45" y="1808467"/>
            <a:ext cx="806653" cy="75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24" y="3646955"/>
            <a:ext cx="762000" cy="79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47887" y="1647825"/>
            <a:ext cx="2367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슬라임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애니메이션 적용</a:t>
            </a:r>
            <a:endParaRPr lang="en-US" altLang="ko-KR" dirty="0" smtClean="0"/>
          </a:p>
          <a:p>
            <a:r>
              <a:rPr lang="ko-KR" altLang="en-US" dirty="0" smtClean="0"/>
              <a:t>자동움직임</a:t>
            </a:r>
            <a:endParaRPr lang="en-US" altLang="ko-KR" dirty="0" smtClean="0"/>
          </a:p>
          <a:p>
            <a:r>
              <a:rPr lang="ko-KR" altLang="en-US" dirty="0" smtClean="0"/>
              <a:t>부딪히면 생명력 감소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66656" y="3613898"/>
            <a:ext cx="2367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트랩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부딪히면 생명력 감소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7" y="908635"/>
            <a:ext cx="27813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7" y="2489785"/>
            <a:ext cx="41338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2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593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43087" y="734931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err="1" smtClean="0">
                <a:solidFill>
                  <a:srgbClr val="000000"/>
                </a:solidFill>
                <a:latin typeface="Noto Sans CJK KR Regular" pitchFamily="34" charset="0"/>
              </a:rPr>
              <a:t>적구현</a:t>
            </a:r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 </a:t>
            </a:r>
            <a:r>
              <a:rPr lang="en-US" altLang="ko-KR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–</a:t>
            </a:r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생명력 감소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" y="3400425"/>
            <a:ext cx="44767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2333625"/>
            <a:ext cx="1760928" cy="34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2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593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43087" y="734931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아이템 생성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65" y="2943225"/>
            <a:ext cx="4133621" cy="213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7" y="3400425"/>
            <a:ext cx="2598994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2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593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43087" y="734931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캐릭터 </a:t>
            </a:r>
            <a:r>
              <a:rPr lang="en-US" altLang="ko-KR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-</a:t>
            </a:r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 애니메이션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5" y="3095625"/>
            <a:ext cx="6626602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5" y="1571814"/>
            <a:ext cx="6078538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327" y="1656067"/>
            <a:ext cx="2438252" cy="105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3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593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43087" y="734931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캐릭터목숨주기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53" y="1688145"/>
            <a:ext cx="4038600" cy="587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7" y="1688145"/>
            <a:ext cx="163536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06" y="2943225"/>
            <a:ext cx="32385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56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593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43087" y="734931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점수구현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6" y="2562225"/>
            <a:ext cx="3602319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6" y="2833968"/>
            <a:ext cx="2012799" cy="71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56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66887" y="581025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전체영상</a:t>
            </a:r>
            <a:endParaRPr lang="en-US" dirty="0"/>
          </a:p>
        </p:txBody>
      </p:sp>
      <p:pic>
        <p:nvPicPr>
          <p:cNvPr id="8" name="녹화_2022_12_14_16_30_21_978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5287" y="1547721"/>
            <a:ext cx="10084960" cy="571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0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0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200413" y="556150"/>
            <a:ext cx="18871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67900" y="3053670"/>
            <a:ext cx="912707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blog.naver.com/hong227/221425981379</a:t>
            </a:r>
            <a:r>
              <a:rPr lang="en-US" dirty="0" smtClean="0"/>
              <a:t> fox game </a:t>
            </a:r>
            <a:r>
              <a:rPr lang="ko-KR" altLang="en-US" dirty="0" smtClean="0"/>
              <a:t>원본소스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135684" y="2764898"/>
            <a:ext cx="9005189" cy="288771"/>
            <a:chOff x="2135684" y="2764898"/>
            <a:chExt cx="9005189" cy="2887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135684" y="2764898"/>
              <a:ext cx="9005189" cy="2887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814" y="4809275"/>
            <a:ext cx="4166739" cy="288771"/>
            <a:chOff x="35814" y="4809275"/>
            <a:chExt cx="4166739" cy="2887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35814" y="4809275"/>
              <a:ext cx="4166739" cy="288771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2040156" y="738245"/>
            <a:ext cx="11336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kern="0" spc="-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참조</a:t>
            </a:r>
            <a:endParaRPr lang="en-US" altLang="ko-K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14236" y="2672872"/>
            <a:ext cx="6684404" cy="2138175"/>
            <a:chOff x="1914236" y="2672872"/>
            <a:chExt cx="6684404" cy="21381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236" y="2672872"/>
              <a:ext cx="6684404" cy="21381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86047" y="1310464"/>
            <a:ext cx="3609643" cy="768720"/>
            <a:chOff x="5886047" y="1310464"/>
            <a:chExt cx="3609643" cy="76872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86047" y="1310464"/>
              <a:ext cx="3609643" cy="768720"/>
              <a:chOff x="5886047" y="1310464"/>
              <a:chExt cx="3609643" cy="76872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886047" y="1310464"/>
                <a:ext cx="3609643" cy="768720"/>
              </a:xfrm>
              <a:prstGeom prst="rect">
                <a:avLst/>
              </a:prstGeom>
            </p:spPr>
          </p:pic>
        </p:grpSp>
        <p:sp>
          <p:nvSpPr>
            <p:cNvPr id="9" name="Object 9"/>
            <p:cNvSpPr txBox="1"/>
            <p:nvPr/>
          </p:nvSpPr>
          <p:spPr>
            <a:xfrm>
              <a:off x="5520485" y="1448681"/>
              <a:ext cx="4340768" cy="6634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900" kern="0" spc="-1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PORTFOLIO</a:t>
              </a:r>
              <a:endParaRPr lang="en-US"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-415533" y="3433901"/>
            <a:ext cx="10624080" cy="13185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800" kern="0" spc="-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 YOU!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104231" y="4563599"/>
            <a:ext cx="4340768" cy="768720"/>
            <a:chOff x="2104231" y="4563599"/>
            <a:chExt cx="4340768" cy="76872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469793" y="4563599"/>
              <a:ext cx="3609643" cy="768720"/>
              <a:chOff x="2469793" y="4563599"/>
              <a:chExt cx="3609643" cy="76872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469793" y="4563599"/>
                <a:ext cx="3609643" cy="768720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2104231" y="4701816"/>
              <a:ext cx="4340768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500" kern="0" spc="-1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GAME PROGRAMMING</a:t>
              </a:r>
              <a:endParaRPr lang="en-US" sz="2500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6665723" y="4936818"/>
            <a:ext cx="3609643" cy="768720"/>
            <a:chOff x="6665723" y="4936818"/>
            <a:chExt cx="3609643" cy="76872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5723" y="4936818"/>
              <a:ext cx="3609643" cy="7687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95740" y="5505002"/>
            <a:ext cx="3609643" cy="768720"/>
            <a:chOff x="1195740" y="5505002"/>
            <a:chExt cx="3609643" cy="76872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95740" y="5505002"/>
              <a:ext cx="3609643" cy="768720"/>
              <a:chOff x="1195740" y="5505002"/>
              <a:chExt cx="3609643" cy="768720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95740" y="5505002"/>
                <a:ext cx="3609643" cy="768720"/>
              </a:xfrm>
              <a:prstGeom prst="rect">
                <a:avLst/>
              </a:prstGeom>
            </p:spPr>
          </p:pic>
        </p:grpSp>
        <p:sp>
          <p:nvSpPr>
            <p:cNvPr id="34" name="Object 34"/>
            <p:cNvSpPr txBox="1"/>
            <p:nvPr/>
          </p:nvSpPr>
          <p:spPr>
            <a:xfrm>
              <a:off x="830177" y="5643220"/>
              <a:ext cx="4340768" cy="6634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900" kern="0" spc="-1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THANK YOU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6687" y="276225"/>
            <a:ext cx="3387279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0" kern="0" spc="-14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</a:p>
          <a:p>
            <a:pPr algn="ctr"/>
            <a:r>
              <a:rPr lang="en-US" sz="9000" kern="0" spc="-1400" dirty="0" smtClean="0">
                <a:solidFill>
                  <a:srgbClr val="000000"/>
                </a:solidFill>
                <a:latin typeface="Noto Sans CJK KR Regular" pitchFamily="34" charset="0"/>
              </a:rPr>
              <a:t>02</a:t>
            </a:r>
          </a:p>
          <a:p>
            <a:pPr algn="ctr"/>
            <a:r>
              <a:rPr lang="en-US" sz="9000" kern="0" spc="-1400" dirty="0" smtClean="0">
                <a:solidFill>
                  <a:srgbClr val="000000"/>
                </a:solidFill>
                <a:latin typeface="Noto Sans CJK KR Regular" pitchFamily="34" charset="0"/>
              </a:rPr>
              <a:t>03</a:t>
            </a:r>
          </a:p>
          <a:p>
            <a:pPr algn="ctr"/>
            <a:r>
              <a:rPr lang="en-US" sz="9000" kern="0" spc="-1400" dirty="0" smtClean="0">
                <a:solidFill>
                  <a:srgbClr val="000000"/>
                </a:solidFill>
                <a:latin typeface="Noto Sans CJK KR Regular" pitchFamily="34" charset="0"/>
              </a:rPr>
              <a:t>04</a:t>
            </a:r>
            <a:endParaRPr lang="en-US" sz="9000" kern="0" spc="-1400" dirty="0" smtClean="0">
              <a:solidFill>
                <a:srgbClr val="000000"/>
              </a:solidFill>
              <a:latin typeface="Noto Sans CJK KR Regular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5087" y="657225"/>
            <a:ext cx="5628558" cy="58169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500" kern="0" spc="-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원본소스</a:t>
            </a:r>
            <a:endParaRPr lang="en-US" altLang="ko-KR" sz="4500" kern="0" spc="-300" dirty="0" smtClean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ctr"/>
            <a:endParaRPr lang="en-US" altLang="ko-KR" sz="4500" kern="0" spc="-3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ctr"/>
            <a:r>
              <a:rPr lang="ko-KR" altLang="en-US" sz="4500" kern="0" spc="-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수정소스</a:t>
            </a:r>
            <a:endParaRPr lang="en-US" altLang="ko-KR" sz="4500" kern="0" spc="-300" dirty="0" smtClean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ctr"/>
            <a:endParaRPr lang="en-US" sz="4500" kern="0" spc="-300" dirty="0" smtClean="0">
              <a:solidFill>
                <a:srgbClr val="000000"/>
              </a:solidFill>
              <a:latin typeface="Noto Sans CJK KR Regular" pitchFamily="34" charset="0"/>
            </a:endParaRPr>
          </a:p>
          <a:p>
            <a:pPr algn="ctr"/>
            <a:r>
              <a:rPr lang="en-US" sz="45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  </a:t>
            </a:r>
            <a:r>
              <a:rPr lang="ko-KR" altLang="en-US" sz="45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전체영상</a:t>
            </a:r>
            <a:endParaRPr lang="en-US" altLang="ko-KR" sz="4500" kern="0" spc="-300" dirty="0" smtClean="0">
              <a:solidFill>
                <a:srgbClr val="000000"/>
              </a:solidFill>
              <a:latin typeface="Noto Sans CJK KR Regular" pitchFamily="34" charset="0"/>
            </a:endParaRPr>
          </a:p>
          <a:p>
            <a:pPr algn="ctr"/>
            <a:endParaRPr lang="en-US" sz="4500" kern="0" spc="-300" dirty="0">
              <a:solidFill>
                <a:srgbClr val="000000"/>
              </a:solidFill>
              <a:latin typeface="Noto Sans CJK KR Regular" pitchFamily="34" charset="0"/>
            </a:endParaRPr>
          </a:p>
          <a:p>
            <a:pPr algn="ctr"/>
            <a:r>
              <a:rPr lang="ko-KR" altLang="en-US" sz="45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참</a:t>
            </a:r>
            <a:r>
              <a:rPr lang="ko-KR" altLang="en-US" sz="4500" kern="0" spc="-300" dirty="0">
                <a:solidFill>
                  <a:srgbClr val="000000"/>
                </a:solidFill>
                <a:latin typeface="Noto Sans CJK KR Regular" pitchFamily="34" charset="0"/>
              </a:rPr>
              <a:t>조</a:t>
            </a:r>
            <a:endParaRPr lang="en-US" sz="4500" kern="0" spc="-300" dirty="0">
              <a:solidFill>
                <a:srgbClr val="000000"/>
              </a:solidFill>
              <a:latin typeface="Noto Sans CJK KR Regular" pitchFamily="34" charset="0"/>
            </a:endParaRPr>
          </a:p>
          <a:p>
            <a:pPr algn="ctr"/>
            <a:endParaRPr lang="en-US" sz="3900" kern="0" spc="-300" dirty="0" smtClean="0">
              <a:solidFill>
                <a:srgbClr val="000000"/>
              </a:solidFill>
              <a:latin typeface="Noto Sans CJK KR Regular" pitchFamily="34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77196" y="3502901"/>
            <a:ext cx="757630" cy="288771"/>
            <a:chOff x="5677196" y="3502901"/>
            <a:chExt cx="757630" cy="288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677196" y="3502901"/>
              <a:ext cx="757630" cy="28877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703660" y="2909458"/>
            <a:ext cx="3387279" cy="28606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700" kern="0" spc="-14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33801" y="3283873"/>
            <a:ext cx="5628558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원본소스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0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462656" y="1190625"/>
            <a:ext cx="1887183" cy="1593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094407" y="1969654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43180" y="1427428"/>
            <a:ext cx="76913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.</a:t>
            </a:r>
            <a:r>
              <a:rPr lang="ko-KR" altLang="en-US" sz="12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캐릭터의 이동</a:t>
            </a:r>
            <a:endParaRPr lang="en-US" sz="1200" dirty="0" smtClean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.</a:t>
            </a:r>
            <a:r>
              <a:rPr lang="ko-KR" altLang="en-US" sz="12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아이템 구현</a:t>
            </a:r>
            <a:endParaRPr lang="en-US" sz="1200" dirty="0" smtClean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3179" y="349265"/>
            <a:ext cx="5419352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원본소스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857847" y="2870632"/>
            <a:ext cx="9826250" cy="288771"/>
            <a:chOff x="-857847" y="2870632"/>
            <a:chExt cx="9826250" cy="2887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857847" y="2870632"/>
              <a:ext cx="9826250" cy="2887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58929" y="1707141"/>
            <a:ext cx="2996043" cy="288771"/>
            <a:chOff x="8358929" y="1707141"/>
            <a:chExt cx="2996043" cy="2887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920000">
              <a:off x="8358929" y="1707141"/>
              <a:ext cx="2996043" cy="288771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98" y="3650597"/>
            <a:ext cx="836453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5"/>
          <p:cNvSpPr txBox="1"/>
          <p:nvPr/>
        </p:nvSpPr>
        <p:spPr>
          <a:xfrm>
            <a:off x="395287" y="200025"/>
            <a:ext cx="18871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 </a:t>
            </a:r>
            <a:endParaRPr lang="en-US" dirty="0"/>
          </a:p>
        </p:txBody>
      </p:sp>
      <p:sp>
        <p:nvSpPr>
          <p:cNvPr id="14" name="Object 10"/>
          <p:cNvSpPr txBox="1"/>
          <p:nvPr/>
        </p:nvSpPr>
        <p:spPr>
          <a:xfrm>
            <a:off x="1995487" y="361607"/>
            <a:ext cx="5419352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원본소스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485" y="872191"/>
            <a:ext cx="5976090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1554816"/>
            <a:ext cx="45339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8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77196" y="3502901"/>
            <a:ext cx="757630" cy="288771"/>
            <a:chOff x="5677196" y="3502901"/>
            <a:chExt cx="757630" cy="288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677196" y="3502901"/>
              <a:ext cx="757630" cy="28877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703660" y="2909458"/>
            <a:ext cx="3387279" cy="17389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700" kern="0" spc="-14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sp>
        <p:nvSpPr>
          <p:cNvPr id="9" name="Object 10"/>
          <p:cNvSpPr txBox="1"/>
          <p:nvPr/>
        </p:nvSpPr>
        <p:spPr>
          <a:xfrm>
            <a:off x="852487" y="3268471"/>
            <a:ext cx="5419352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수</a:t>
            </a:r>
            <a:r>
              <a:rPr lang="ko-KR" altLang="en-US" sz="3900" kern="0" spc="-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정</a:t>
            </a:r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소스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28625"/>
            <a:ext cx="1887183" cy="1593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66887" y="581025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err="1" smtClean="0">
                <a:solidFill>
                  <a:srgbClr val="000000"/>
                </a:solidFill>
                <a:latin typeface="Noto Sans CJK KR Regular" pitchFamily="34" charset="0"/>
              </a:rPr>
              <a:t>메인화면</a:t>
            </a:r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 생성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45" y="2752725"/>
            <a:ext cx="475387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544" y="4086225"/>
            <a:ext cx="4330700" cy="297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68" y="2105025"/>
            <a:ext cx="5278438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593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66887" y="615758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게임화</a:t>
            </a:r>
            <a:r>
              <a:rPr lang="ko-KR" altLang="en-US" sz="3900" kern="0" spc="-300" dirty="0">
                <a:solidFill>
                  <a:srgbClr val="000000"/>
                </a:solidFill>
                <a:latin typeface="Noto Sans CJK KR Regular" pitchFamily="34" charset="0"/>
              </a:rPr>
              <a:t>면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407804" y="1427428"/>
            <a:ext cx="288771" cy="5869117"/>
            <a:chOff x="6840495" y="1172996"/>
            <a:chExt cx="288771" cy="586911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050322" y="3963169"/>
              <a:ext cx="5869117" cy="288771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1917887"/>
            <a:ext cx="633094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bject 9"/>
          <p:cNvSpPr txBox="1"/>
          <p:nvPr/>
        </p:nvSpPr>
        <p:spPr>
          <a:xfrm>
            <a:off x="7100886" y="2630417"/>
            <a:ext cx="4700765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sz="20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Fade </a:t>
            </a:r>
            <a:r>
              <a:rPr lang="ko-KR" altLang="en-US" sz="20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효과 </a:t>
            </a:r>
            <a:endParaRPr lang="en-US" altLang="ko-KR" sz="2000" kern="0" spc="-300" dirty="0" smtClean="0">
              <a:solidFill>
                <a:srgbClr val="000000"/>
              </a:solidFill>
              <a:latin typeface="Noto Sans CJK KR Regular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0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적  생성</a:t>
            </a:r>
            <a:endParaRPr lang="en-US" altLang="ko-KR" sz="2000" kern="0" spc="-300" dirty="0" smtClean="0">
              <a:solidFill>
                <a:srgbClr val="000000"/>
              </a:solidFill>
              <a:latin typeface="Noto Sans CJK KR Regular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0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아이템  생성</a:t>
            </a:r>
            <a:endParaRPr lang="en-US" altLang="ko-KR" sz="2000" kern="0" spc="-300" dirty="0" smtClean="0">
              <a:solidFill>
                <a:srgbClr val="000000"/>
              </a:solidFill>
              <a:latin typeface="Noto Sans CJK KR Regular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kern="0" spc="-300" dirty="0">
                <a:solidFill>
                  <a:srgbClr val="000000"/>
                </a:solidFill>
                <a:latin typeface="Noto Sans CJK KR Regular" pitchFamily="34" charset="0"/>
              </a:rPr>
              <a:t> </a:t>
            </a:r>
            <a:r>
              <a:rPr lang="ko-KR" altLang="en-US" sz="20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캐릭터  애니메이션 구현</a:t>
            </a:r>
            <a:endParaRPr lang="en-US" altLang="ko-KR" sz="2000" kern="0" spc="-300" dirty="0" smtClean="0">
              <a:solidFill>
                <a:srgbClr val="000000"/>
              </a:solidFill>
              <a:latin typeface="Noto Sans CJK KR Regular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kern="0" spc="-300" dirty="0">
                <a:solidFill>
                  <a:srgbClr val="000000"/>
                </a:solidFill>
                <a:latin typeface="Noto Sans CJK KR Regular" pitchFamily="34" charset="0"/>
              </a:rPr>
              <a:t> </a:t>
            </a:r>
            <a:r>
              <a:rPr lang="en-US" altLang="ko-KR" sz="20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 </a:t>
            </a:r>
            <a:r>
              <a:rPr lang="ko-KR" altLang="en-US" sz="20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캐릭터에게 목숨 주기</a:t>
            </a:r>
            <a:endParaRPr lang="en-US" altLang="ko-KR" sz="2000" kern="0" spc="-300" dirty="0" smtClean="0">
              <a:solidFill>
                <a:srgbClr val="000000"/>
              </a:solidFill>
              <a:latin typeface="Noto Sans CJK KR Regular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kern="0" spc="-300" dirty="0">
                <a:solidFill>
                  <a:srgbClr val="000000"/>
                </a:solidFill>
                <a:latin typeface="Noto Sans CJK KR Regular" pitchFamily="34" charset="0"/>
              </a:rPr>
              <a:t> </a:t>
            </a:r>
            <a:r>
              <a:rPr lang="ko-KR" altLang="en-US" sz="20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점수  구현</a:t>
            </a:r>
            <a:endParaRPr lang="en-US" altLang="ko-KR" sz="2000" kern="0" spc="-300" dirty="0" smtClean="0">
              <a:solidFill>
                <a:srgbClr val="000000"/>
              </a:solidFill>
              <a:latin typeface="Noto Sans CJK KR Regular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kern="0" spc="-300" dirty="0" smtClean="0">
              <a:solidFill>
                <a:srgbClr val="000000"/>
              </a:solidFill>
              <a:latin typeface="Noto Sans CJK KR Regular" pitchFamily="34" charset="0"/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08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593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43087" y="734931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fade </a:t>
            </a:r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효과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1704975"/>
            <a:ext cx="29051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7" y="1704974"/>
            <a:ext cx="35528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92" y="2638425"/>
            <a:ext cx="36671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2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106</Words>
  <Application>Microsoft Office PowerPoint</Application>
  <PresentationFormat>사용자 지정</PresentationFormat>
  <Paragraphs>64</Paragraphs>
  <Slides>18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qh</cp:lastModifiedBy>
  <cp:revision>21</cp:revision>
  <dcterms:created xsi:type="dcterms:W3CDTF">2022-10-12T10:52:54Z</dcterms:created>
  <dcterms:modified xsi:type="dcterms:W3CDTF">2022-12-14T07:34:31Z</dcterms:modified>
</cp:coreProperties>
</file>