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3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9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6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9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D9B0-F9EA-4999-92B8-721D71645DE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2978-3D9A-492B-AD2A-F81376F5A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- SEONG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45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6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925-131355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0"/>
            <a:ext cx="333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925-142323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0"/>
            <a:ext cx="333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92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92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92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92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92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3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6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84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9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와이드스크린</PresentationFormat>
  <Paragraphs>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OS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SUNG</dc:creator>
  <cp:lastModifiedBy>SUNG</cp:lastModifiedBy>
  <cp:revision>1</cp:revision>
  <dcterms:created xsi:type="dcterms:W3CDTF">2020-09-28T00:13:01Z</dcterms:created>
  <dcterms:modified xsi:type="dcterms:W3CDTF">2020-09-28T00:13:33Z</dcterms:modified>
</cp:coreProperties>
</file>