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3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1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6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0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8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F2A1-3B0E-4C96-AD8B-4F074684439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E8A9-1FCE-4F95-AA02-F1616CF19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- SEONG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71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02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02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02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7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130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02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02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023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02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8202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63" y="0"/>
            <a:ext cx="415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3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와이드스크린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OS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SUNG</dc:creator>
  <cp:lastModifiedBy>SUNG</cp:lastModifiedBy>
  <cp:revision>2</cp:revision>
  <dcterms:created xsi:type="dcterms:W3CDTF">2020-09-15T02:33:41Z</dcterms:created>
  <dcterms:modified xsi:type="dcterms:W3CDTF">2020-09-15T02:35:37Z</dcterms:modified>
</cp:coreProperties>
</file>