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5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F2AB-88DB-414E-9042-F8919974162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726F-00F8-494D-936C-2FA332E42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049"/>
            <a:ext cx="5796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nuseong7@gmail.com</dc:creator>
  <cp:lastModifiedBy>nuseong7@gmail.com</cp:lastModifiedBy>
  <cp:revision>1</cp:revision>
  <dcterms:created xsi:type="dcterms:W3CDTF">2020-04-05T20:27:52Z</dcterms:created>
  <dcterms:modified xsi:type="dcterms:W3CDTF">2020-04-05T20:34:24Z</dcterms:modified>
</cp:coreProperties>
</file>