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7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9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3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0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E2D7-33BF-4CE2-A05A-F048950EF57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6FC-75EE-4209-923D-E64FD5EAB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복습문제</a:t>
            </a:r>
            <a:r>
              <a:rPr lang="ko-KR" altLang="en-US" dirty="0" smtClean="0"/>
              <a:t> </a:t>
            </a:r>
            <a:r>
              <a:rPr lang="en-US" altLang="ko-KR" smtClean="0"/>
              <a:t>p243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0"/>
            <a:ext cx="6471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복습문제 p243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복습문제 p243</dc:title>
  <dc:creator>SUNG</dc:creator>
  <cp:lastModifiedBy>SUNG</cp:lastModifiedBy>
  <cp:revision>1</cp:revision>
  <dcterms:created xsi:type="dcterms:W3CDTF">2020-04-27T03:44:55Z</dcterms:created>
  <dcterms:modified xsi:type="dcterms:W3CDTF">2020-04-27T03:45:05Z</dcterms:modified>
</cp:coreProperties>
</file>