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5" r:id="rId7"/>
    <p:sldId id="267" r:id="rId8"/>
    <p:sldId id="269" r:id="rId9"/>
    <p:sldId id="271" r:id="rId10"/>
    <p:sldId id="273" r:id="rId11"/>
    <p:sldId id="275" r:id="rId12"/>
    <p:sldId id="277" r:id="rId13"/>
    <p:sldId id="279" r:id="rId14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96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E763-D41D-4E6E-8F97-BB7163BF9066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8159-6EE5-49F1-A95D-DE3C841AE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39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E763-D41D-4E6E-8F97-BB7163BF9066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8159-6EE5-49F1-A95D-DE3C841AE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3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E763-D41D-4E6E-8F97-BB7163BF9066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8159-6EE5-49F1-A95D-DE3C841AE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3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E763-D41D-4E6E-8F97-BB7163BF9066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8159-6EE5-49F1-A95D-DE3C841AE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92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E763-D41D-4E6E-8F97-BB7163BF9066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8159-6EE5-49F1-A95D-DE3C841AE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3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E763-D41D-4E6E-8F97-BB7163BF9066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8159-6EE5-49F1-A95D-DE3C841AE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30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E763-D41D-4E6E-8F97-BB7163BF9066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8159-6EE5-49F1-A95D-DE3C841AE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4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E763-D41D-4E6E-8F97-BB7163BF9066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8159-6EE5-49F1-A95D-DE3C841AE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0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E763-D41D-4E6E-8F97-BB7163BF9066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8159-6EE5-49F1-A95D-DE3C841AE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6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E763-D41D-4E6E-8F97-BB7163BF9066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8159-6EE5-49F1-A95D-DE3C841AE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71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E763-D41D-4E6E-8F97-BB7163BF9066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8159-6EE5-49F1-A95D-DE3C841AE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2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8E763-D41D-4E6E-8F97-BB7163BF9066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48159-6EE5-49F1-A95D-DE3C841AE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32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어셈블리 </a:t>
            </a:r>
            <a:r>
              <a:rPr lang="ko-KR" altLang="en-US" smtClean="0"/>
              <a:t>언어 강의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ko-KR" altLang="en-US" dirty="0" err="1"/>
              <a:t>셋</a:t>
            </a:r>
            <a:r>
              <a:rPr lang="ko-KR" altLang="en-US" dirty="0" err="1" smtClean="0"/>
              <a:t>째주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11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14093 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38" y="0"/>
            <a:ext cx="39957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656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14094 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38" y="0"/>
            <a:ext cx="39957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0083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14095 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38" y="0"/>
            <a:ext cx="39957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1825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14096 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38" y="0"/>
            <a:ext cx="39957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887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779265 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38" y="0"/>
            <a:ext cx="39957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675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14086 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38" y="0"/>
            <a:ext cx="39957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244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14087 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38" y="0"/>
            <a:ext cx="39957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333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14088 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38" y="0"/>
            <a:ext cx="39957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67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14089 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38" y="0"/>
            <a:ext cx="39957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472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14090 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38" y="0"/>
            <a:ext cx="39957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7590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14091 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38" y="0"/>
            <a:ext cx="39957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268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14092 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38" y="0"/>
            <a:ext cx="39957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348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화면 슬라이드 쇼(4:3)</PresentationFormat>
  <Paragraphs>2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어셈블리 언어 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어셈블리 언어 강의</dc:title>
  <dc:creator>nuseong7@gmail.com</dc:creator>
  <cp:lastModifiedBy>nuseong7@gmail.com</cp:lastModifiedBy>
  <cp:revision>1</cp:revision>
  <dcterms:created xsi:type="dcterms:W3CDTF">2020-03-21T01:18:30Z</dcterms:created>
  <dcterms:modified xsi:type="dcterms:W3CDTF">2020-03-21T01:21:46Z</dcterms:modified>
</cp:coreProperties>
</file>