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7" autoAdjust="0"/>
    <p:restoredTop sz="94660"/>
  </p:normalViewPr>
  <p:slideViewPr>
    <p:cSldViewPr snapToGrid="0">
      <p:cViewPr varScale="1">
        <p:scale>
          <a:sx n="70" d="100"/>
          <a:sy n="70" d="100"/>
        </p:scale>
        <p:origin x="82" y="2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556D1-BBEE-40B9-AC4B-F686A9096C52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C7439-58F9-42C9-B76F-8890829912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7894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556D1-BBEE-40B9-AC4B-F686A9096C52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C7439-58F9-42C9-B76F-8890829912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75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556D1-BBEE-40B9-AC4B-F686A9096C52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C7439-58F9-42C9-B76F-8890829912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8727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556D1-BBEE-40B9-AC4B-F686A9096C52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C7439-58F9-42C9-B76F-8890829912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4981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556D1-BBEE-40B9-AC4B-F686A9096C52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C7439-58F9-42C9-B76F-8890829912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3326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556D1-BBEE-40B9-AC4B-F686A9096C52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C7439-58F9-42C9-B76F-8890829912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7768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556D1-BBEE-40B9-AC4B-F686A9096C52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C7439-58F9-42C9-B76F-8890829912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555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556D1-BBEE-40B9-AC4B-F686A9096C52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C7439-58F9-42C9-B76F-8890829912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0710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556D1-BBEE-40B9-AC4B-F686A9096C52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C7439-58F9-42C9-B76F-8890829912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7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556D1-BBEE-40B9-AC4B-F686A9096C52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C7439-58F9-42C9-B76F-8890829912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500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556D1-BBEE-40B9-AC4B-F686A9096C52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C7439-58F9-42C9-B76F-8890829912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4497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A556D1-BBEE-40B9-AC4B-F686A9096C52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C7439-58F9-42C9-B76F-8890829912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8838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어셈블리언어 시험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3582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89857" y="250371"/>
            <a:ext cx="11277599" cy="6422572"/>
          </a:xfrm>
        </p:spPr>
        <p:txBody>
          <a:bodyPr>
            <a:normAutofit lnSpcReduction="10000"/>
          </a:bodyPr>
          <a:lstStyle/>
          <a:p>
            <a:r>
              <a:rPr lang="ko-KR" altLang="en-US" dirty="0" smtClean="0"/>
              <a:t>데이터의 표현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양의 정수 표현</a:t>
            </a:r>
            <a:r>
              <a:rPr lang="en-US" altLang="ko-KR" dirty="0" smtClean="0"/>
              <a:t>- 2</a:t>
            </a:r>
            <a:r>
              <a:rPr lang="ko-KR" altLang="en-US" dirty="0" smtClean="0"/>
              <a:t>진 정수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진법 변환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음의 정수 표현</a:t>
            </a:r>
            <a:r>
              <a:rPr lang="en-US" altLang="ko-KR" dirty="0" smtClean="0"/>
              <a:t>-2</a:t>
            </a:r>
            <a:r>
              <a:rPr lang="ko-KR" altLang="en-US" dirty="0" smtClean="0"/>
              <a:t>의 보수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실수의 표현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문자의 표현</a:t>
            </a:r>
            <a:r>
              <a:rPr lang="en-US" altLang="ko-KR" dirty="0" smtClean="0"/>
              <a:t>-ASCII</a:t>
            </a:r>
          </a:p>
          <a:p>
            <a:r>
              <a:rPr lang="ko-KR" altLang="en-US" dirty="0" smtClean="0"/>
              <a:t>메모리 계층구조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레지스터</a:t>
            </a:r>
            <a:r>
              <a:rPr lang="en-US" altLang="ko-KR" dirty="0" smtClean="0"/>
              <a:t>,</a:t>
            </a:r>
            <a:r>
              <a:rPr lang="en-US" altLang="ko-KR" dirty="0" err="1" smtClean="0"/>
              <a:t>cache,main</a:t>
            </a:r>
            <a:r>
              <a:rPr lang="en-US" altLang="ko-KR" dirty="0" smtClean="0"/>
              <a:t> memory,</a:t>
            </a:r>
            <a:r>
              <a:rPr lang="ko-KR" altLang="en-US" dirty="0" smtClean="0"/>
              <a:t>보조기억장치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Reserved word(</a:t>
            </a:r>
            <a:r>
              <a:rPr lang="ko-KR" altLang="en-US" dirty="0" err="1" smtClean="0"/>
              <a:t>예약어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Identifier(</a:t>
            </a:r>
            <a:r>
              <a:rPr lang="ko-KR" altLang="en-US" dirty="0" err="1" smtClean="0"/>
              <a:t>식별자</a:t>
            </a:r>
            <a:r>
              <a:rPr lang="en-US" altLang="ko-KR" dirty="0" smtClean="0"/>
              <a:t>)-code label, data label</a:t>
            </a:r>
          </a:p>
          <a:p>
            <a:endParaRPr lang="en-US" altLang="ko-KR" dirty="0"/>
          </a:p>
          <a:p>
            <a:r>
              <a:rPr lang="en-US" altLang="ko-KR" dirty="0" smtClean="0"/>
              <a:t>ADD,</a:t>
            </a:r>
            <a:r>
              <a:rPr lang="ko-KR" altLang="en-US" dirty="0"/>
              <a:t> </a:t>
            </a:r>
            <a:r>
              <a:rPr lang="en-US" altLang="ko-KR" dirty="0" smtClean="0"/>
              <a:t>SUB </a:t>
            </a:r>
            <a:r>
              <a:rPr lang="ko-KR" altLang="en-US" dirty="0" smtClean="0"/>
              <a:t>명령어</a:t>
            </a:r>
            <a:endParaRPr lang="en-US" altLang="ko-KR" dirty="0" smtClean="0"/>
          </a:p>
          <a:p>
            <a:r>
              <a:rPr lang="en-US" altLang="ko-KR" dirty="0" smtClean="0"/>
              <a:t>Flag register</a:t>
            </a:r>
          </a:p>
          <a:p>
            <a:pPr lvl="1"/>
            <a:r>
              <a:rPr lang="en-US" altLang="ko-KR" dirty="0" smtClean="0"/>
              <a:t>Zero, sign ,carry ,parity , overflow flag</a:t>
            </a:r>
          </a:p>
          <a:p>
            <a:pPr lvl="1"/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6936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217714"/>
            <a:ext cx="10515600" cy="6553200"/>
          </a:xfrm>
        </p:spPr>
        <p:txBody>
          <a:bodyPr/>
          <a:lstStyle/>
          <a:p>
            <a:r>
              <a:rPr lang="ko-KR" altLang="en-US" dirty="0" smtClean="0"/>
              <a:t>직접 주소 지정 방식</a:t>
            </a:r>
            <a:r>
              <a:rPr lang="en-US" altLang="ko-KR" dirty="0" smtClean="0"/>
              <a:t>(direct addressing)</a:t>
            </a:r>
            <a:endParaRPr lang="en-US" altLang="ko-KR" dirty="0" smtClean="0"/>
          </a:p>
          <a:p>
            <a:r>
              <a:rPr lang="ko-KR" altLang="en-US" dirty="0" smtClean="0"/>
              <a:t>간접 주소 지정 방식</a:t>
            </a:r>
            <a:r>
              <a:rPr lang="en-US" altLang="ko-KR" dirty="0" smtClean="0"/>
              <a:t>(indirect addressing)</a:t>
            </a:r>
          </a:p>
          <a:p>
            <a:endParaRPr lang="en-US" altLang="ko-KR" dirty="0"/>
          </a:p>
          <a:p>
            <a:r>
              <a:rPr lang="ko-KR" altLang="en-US" dirty="0" smtClean="0"/>
              <a:t>일정 횟수를 반복 실행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LOOP </a:t>
            </a:r>
            <a:r>
              <a:rPr lang="ko-KR" altLang="en-US" dirty="0" smtClean="0"/>
              <a:t>명령어를 사용해서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LOOP </a:t>
            </a:r>
            <a:r>
              <a:rPr lang="ko-KR" altLang="en-US" dirty="0" smtClean="0"/>
              <a:t>명령어를 사용하지 말고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AND, OR, XOR, NOT, NEG </a:t>
            </a:r>
            <a:r>
              <a:rPr lang="ko-KR" altLang="en-US" dirty="0" smtClean="0"/>
              <a:t>명령어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부호가 있는 정수 비교와 부호가 없는 정수 비교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JG,JL</a:t>
            </a:r>
          </a:p>
          <a:p>
            <a:pPr lvl="1"/>
            <a:r>
              <a:rPr lang="en-US" altLang="ko-KR" dirty="0" smtClean="0"/>
              <a:t>JA,JB</a:t>
            </a:r>
          </a:p>
          <a:p>
            <a:r>
              <a:rPr lang="en-US" altLang="ko-KR" dirty="0" smtClean="0"/>
              <a:t>IF~THEN~ELSE~</a:t>
            </a:r>
          </a:p>
          <a:p>
            <a:pPr lvl="1"/>
            <a:r>
              <a:rPr lang="en-US" altLang="ko-KR" dirty="0" smtClean="0"/>
              <a:t>Flow chart</a:t>
            </a:r>
            <a:r>
              <a:rPr lang="ko-KR" altLang="en-US" dirty="0" smtClean="0"/>
              <a:t>를 그리고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어셈블리 코딩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2806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391886"/>
            <a:ext cx="10515600" cy="6096000"/>
          </a:xfrm>
        </p:spPr>
        <p:txBody>
          <a:bodyPr/>
          <a:lstStyle/>
          <a:p>
            <a:r>
              <a:rPr lang="en-US" altLang="ko-KR" smtClean="0"/>
              <a:t>Shift </a:t>
            </a:r>
            <a:r>
              <a:rPr lang="ko-KR" altLang="en-US" smtClean="0"/>
              <a:t>명령어</a:t>
            </a:r>
            <a:endParaRPr lang="en-US" altLang="ko-KR" dirty="0"/>
          </a:p>
          <a:p>
            <a:r>
              <a:rPr lang="ko-KR" altLang="en-US" dirty="0" smtClean="0"/>
              <a:t>곱셈과 나눗셈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STACK </a:t>
            </a:r>
            <a:r>
              <a:rPr lang="ko-KR" altLang="en-US" dirty="0" smtClean="0"/>
              <a:t>명령어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PUSH, POP</a:t>
            </a:r>
          </a:p>
          <a:p>
            <a:r>
              <a:rPr lang="en-US" altLang="ko-KR" dirty="0" smtClean="0"/>
              <a:t>CALL RET </a:t>
            </a:r>
            <a:r>
              <a:rPr lang="ko-KR" altLang="en-US" dirty="0" smtClean="0"/>
              <a:t>명령어 실행과 </a:t>
            </a:r>
            <a:r>
              <a:rPr lang="en-US" altLang="ko-KR" dirty="0" smtClean="0"/>
              <a:t>IP,SP </a:t>
            </a:r>
            <a:r>
              <a:rPr lang="ko-KR" altLang="en-US" dirty="0" smtClean="0"/>
              <a:t>값의 변화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스트링 명령어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MOVS, STOS, LODS</a:t>
            </a:r>
          </a:p>
          <a:p>
            <a:pPr lvl="1"/>
            <a:r>
              <a:rPr lang="ko-KR" altLang="en-US" dirty="0" err="1" smtClean="0"/>
              <a:t>접두명령어</a:t>
            </a:r>
            <a:r>
              <a:rPr lang="ko-KR" altLang="en-US" dirty="0" smtClean="0"/>
              <a:t> </a:t>
            </a:r>
            <a:r>
              <a:rPr lang="en-US" altLang="ko-KR" dirty="0" smtClean="0"/>
              <a:t>REP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MACRO </a:t>
            </a:r>
            <a:r>
              <a:rPr lang="ko-KR" altLang="en-US" dirty="0" smtClean="0"/>
              <a:t>호출과 </a:t>
            </a:r>
            <a:r>
              <a:rPr lang="en-US" altLang="ko-KR" dirty="0" smtClean="0"/>
              <a:t>MACRO </a:t>
            </a:r>
            <a:r>
              <a:rPr lang="ko-KR" altLang="en-US" dirty="0" smtClean="0"/>
              <a:t>확장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6358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149</Words>
  <Application>Microsoft Office PowerPoint</Application>
  <PresentationFormat>와이드스크린</PresentationFormat>
  <Paragraphs>42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어셈블리언어 시험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SUNG</dc:creator>
  <cp:lastModifiedBy>SUNG</cp:lastModifiedBy>
  <cp:revision>5</cp:revision>
  <dcterms:created xsi:type="dcterms:W3CDTF">2020-06-04T03:53:43Z</dcterms:created>
  <dcterms:modified xsi:type="dcterms:W3CDTF">2020-06-04T04:14:00Z</dcterms:modified>
</cp:coreProperties>
</file>