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6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7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8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9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8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6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5813-BDA1-4011-B47A-2F16494D1FC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BA87-75ED-46E2-849F-3D57C2EB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어셈블리</a:t>
            </a:r>
            <a:r>
              <a:rPr lang="en-US" altLang="ko-KR" smtClean="0"/>
              <a:t>2 03.23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2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9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6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38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5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1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15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3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어셈블리2 03.23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어셈블리2 03.23</dc:title>
  <dc:creator>nuseong7@gmail.com</dc:creator>
  <cp:lastModifiedBy>nuseong7@gmail.com</cp:lastModifiedBy>
  <cp:revision>2</cp:revision>
  <dcterms:created xsi:type="dcterms:W3CDTF">2020-03-23T06:38:00Z</dcterms:created>
  <dcterms:modified xsi:type="dcterms:W3CDTF">2020-03-23T06:48:08Z</dcterms:modified>
</cp:coreProperties>
</file>