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4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3041-525C-41CD-B0C7-F196AA91ACB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81A1-B10C-431B-8CF3-09D29433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3041-525C-41CD-B0C7-F196AA91ACB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81A1-B10C-431B-8CF3-09D29433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2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3041-525C-41CD-B0C7-F196AA91ACB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81A1-B10C-431B-8CF3-09D29433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3041-525C-41CD-B0C7-F196AA91ACB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81A1-B10C-431B-8CF3-09D29433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3041-525C-41CD-B0C7-F196AA91ACB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81A1-B10C-431B-8CF3-09D29433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7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3041-525C-41CD-B0C7-F196AA91ACB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81A1-B10C-431B-8CF3-09D29433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9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3041-525C-41CD-B0C7-F196AA91ACB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81A1-B10C-431B-8CF3-09D29433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5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3041-525C-41CD-B0C7-F196AA91ACB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81A1-B10C-431B-8CF3-09D29433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9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3041-525C-41CD-B0C7-F196AA91ACB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81A1-B10C-431B-8CF3-09D29433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3041-525C-41CD-B0C7-F196AA91ACB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81A1-B10C-431B-8CF3-09D29433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3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3041-525C-41CD-B0C7-F196AA91ACB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81A1-B10C-431B-8CF3-09D29433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4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3041-525C-41CD-B0C7-F196AA91ACB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81A1-B10C-431B-8CF3-09D29433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8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0330-2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- nuseong7@gmail.com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4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511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91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reenshot_20200330-130752_Zoom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38" y="0"/>
            <a:ext cx="3336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42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reenshot_20200330-141049_Zoom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38" y="0"/>
            <a:ext cx="3336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62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510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89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51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43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51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93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51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21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51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93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51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85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51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23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51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15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화면 슬라이드 쇼(4:3)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0330-2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0330-2</dc:title>
  <dc:creator>nuseong7@gmail.com</dc:creator>
  <cp:lastModifiedBy>nuseong7@gmail.com</cp:lastModifiedBy>
  <cp:revision>2</cp:revision>
  <dcterms:created xsi:type="dcterms:W3CDTF">2020-03-30T08:04:15Z</dcterms:created>
  <dcterms:modified xsi:type="dcterms:W3CDTF">2020-03-30T08:04:54Z</dcterms:modified>
</cp:coreProperties>
</file>