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4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6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6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093F-F7B5-4A1D-9E0A-A13C661E34C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8E8A-6F51-4BFC-86E2-9FC8BF6E2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0514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SUNG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5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514-141445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514-151956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330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와이드스크린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0514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0514</dc:title>
  <dc:creator>SUNG</dc:creator>
  <cp:lastModifiedBy>SUNG</cp:lastModifiedBy>
  <cp:revision>1</cp:revision>
  <dcterms:created xsi:type="dcterms:W3CDTF">2020-05-18T03:48:28Z</dcterms:created>
  <dcterms:modified xsi:type="dcterms:W3CDTF">2020-05-18T03:48:48Z</dcterms:modified>
</cp:coreProperties>
</file>