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3F7A-BA97-4F73-9C06-95FA1D5D12D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5561-52BF-436A-A480-E48903B9B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23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3F7A-BA97-4F73-9C06-95FA1D5D12D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5561-52BF-436A-A480-E48903B9B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4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3F7A-BA97-4F73-9C06-95FA1D5D12D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5561-52BF-436A-A480-E48903B9B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48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3F7A-BA97-4F73-9C06-95FA1D5D12D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5561-52BF-436A-A480-E48903B9B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63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3F7A-BA97-4F73-9C06-95FA1D5D12D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5561-52BF-436A-A480-E48903B9B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4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3F7A-BA97-4F73-9C06-95FA1D5D12D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5561-52BF-436A-A480-E48903B9B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03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3F7A-BA97-4F73-9C06-95FA1D5D12D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5561-52BF-436A-A480-E48903B9B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3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3F7A-BA97-4F73-9C06-95FA1D5D12D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5561-52BF-436A-A480-E48903B9B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31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3F7A-BA97-4F73-9C06-95FA1D5D12D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5561-52BF-436A-A480-E48903B9B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50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3F7A-BA97-4F73-9C06-95FA1D5D12D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5561-52BF-436A-A480-E48903B9B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7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3F7A-BA97-4F73-9C06-95FA1D5D12D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5561-52BF-436A-A480-E48903B9B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44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B3F7A-BA97-4F73-9C06-95FA1D5D12D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B5561-52BF-436A-A480-E48903B9B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2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0521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- SUNG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552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612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38" y="0"/>
            <a:ext cx="3995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3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613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38" y="0"/>
            <a:ext cx="3995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5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613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38" y="0"/>
            <a:ext cx="3995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05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creenshot_20200521-140952_Zoom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38" y="0"/>
            <a:ext cx="3336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1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creenshot_20200521-142355_Zoom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38" y="0"/>
            <a:ext cx="3336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20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creenshot_20200521-150908_Zoom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38" y="0"/>
            <a:ext cx="3336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4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0589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38" y="0"/>
            <a:ext cx="3995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7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0896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38" y="0"/>
            <a:ext cx="3995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1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0896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38" y="0"/>
            <a:ext cx="3995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6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0896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38" y="0"/>
            <a:ext cx="3995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7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0896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38" y="0"/>
            <a:ext cx="3995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5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0896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38" y="0"/>
            <a:ext cx="3995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6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0896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38" y="0"/>
            <a:ext cx="3995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0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0897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38" y="0"/>
            <a:ext cx="3995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7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</Words>
  <Application>Microsoft Office PowerPoint</Application>
  <PresentationFormat>와이드스크린</PresentationFormat>
  <Paragraphs>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0521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0521</dc:title>
  <dc:creator>SUNG</dc:creator>
  <cp:lastModifiedBy>SUNG</cp:lastModifiedBy>
  <cp:revision>1</cp:revision>
  <dcterms:created xsi:type="dcterms:W3CDTF">2020-05-25T03:49:48Z</dcterms:created>
  <dcterms:modified xsi:type="dcterms:W3CDTF">2020-05-25T03:50:14Z</dcterms:modified>
</cp:coreProperties>
</file>