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5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8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3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7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9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9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7E40-9FB4-4B99-9C7A-F71B064E297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EFF6-1236-4256-8430-90397418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8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P274 </a:t>
            </a:r>
            <a:r>
              <a:rPr lang="ko-KR" altLang="en-US" smtClean="0"/>
              <a:t>복습문제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5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14" y="174172"/>
            <a:ext cx="5595257" cy="6324600"/>
          </a:xfrm>
        </p:spPr>
      </p:pic>
    </p:spTree>
    <p:extLst>
      <p:ext uri="{BB962C8B-B14F-4D97-AF65-F5344CB8AC3E}">
        <p14:creationId xmlns:p14="http://schemas.microsoft.com/office/powerpoint/2010/main" val="59906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P274 복습문제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P274 복습문제</dc:title>
  <dc:creator>SUNG</dc:creator>
  <cp:lastModifiedBy>SUNG</cp:lastModifiedBy>
  <cp:revision>1</cp:revision>
  <dcterms:created xsi:type="dcterms:W3CDTF">2020-05-07T04:48:43Z</dcterms:created>
  <dcterms:modified xsi:type="dcterms:W3CDTF">2020-05-07T04:48:55Z</dcterms:modified>
</cp:coreProperties>
</file>