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>
          <p15:clr>
            <a:srgbClr val="A4A3A4"/>
          </p15:clr>
        </p15:guide>
        <p15:guide id="2" pos="6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CC66"/>
    <a:srgbClr val="FF0000"/>
    <a:srgbClr val="99CCFF"/>
    <a:srgbClr val="FFFF99"/>
    <a:srgbClr val="FFCCFF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84" y="102"/>
      </p:cViewPr>
      <p:guideLst>
        <p:guide orient="horz" pos="96"/>
        <p:guide pos="6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180F656A-32EA-4E1B-88A6-ABDC2D3798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343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A2A4FBF-B73B-4676-9A63-75622712701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47C7128-53DB-4E5E-A3A1-D6707E19173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3688" y="333375"/>
            <a:ext cx="2032000" cy="59753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4513" y="333375"/>
            <a:ext cx="5946775" cy="59753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166F9B7-B909-4134-ADC8-43ACBF3AC9E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B96D3D4-D084-4DAE-B4FF-FA5DDBDE965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3B420C9-7588-412C-9F30-9F87D770240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4513" y="1412875"/>
            <a:ext cx="3989387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12875"/>
            <a:ext cx="3989388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828DC1A-BCE8-4AE1-A048-05335A9B8D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FB0B29C5-8C3E-4391-9BD7-660125A854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D82631F3-43D2-4422-9BF1-12B3D370827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524742F-CF05-4E3C-9341-F42D3050347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16C07BC-BD18-4FD8-AA3F-A0294D70A64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CF0030B-FAE4-42E7-829B-42ADE595912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333375"/>
            <a:ext cx="69818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412875"/>
            <a:ext cx="81311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err="1" smtClean="0"/>
              <a:t>세째</a:t>
            </a:r>
            <a:r>
              <a:rPr lang="ko-KR" altLang="en-US" dirty="0" smtClean="0"/>
              <a:t> 수준</a:t>
            </a:r>
          </a:p>
          <a:p>
            <a:pPr lvl="3"/>
            <a:r>
              <a:rPr lang="ko-KR" altLang="en-US" dirty="0" err="1" smtClean="0"/>
              <a:t>네째</a:t>
            </a:r>
            <a:r>
              <a:rPr lang="ko-KR" altLang="en-US" dirty="0" smtClean="0"/>
              <a:t>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66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 i="1">
                <a:ea typeface="+mn-ea"/>
              </a:defRPr>
            </a:lvl1pPr>
          </a:lstStyle>
          <a:p>
            <a:r>
              <a:rPr lang="en-US" altLang="ko-KR"/>
              <a:t>Page </a:t>
            </a:r>
            <a:fld id="{1A007059-CFAF-462F-8F3B-AF44A28BD1A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134998" y="6495147"/>
            <a:ext cx="23631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i="1" dirty="0" smtClean="0">
                <a:latin typeface="Palatino Linotype" pitchFamily="18" charset="0"/>
                <a:ea typeface="바탕" pitchFamily="18" charset="-127"/>
              </a:rPr>
              <a:t>2020. </a:t>
            </a:r>
            <a:r>
              <a:rPr lang="en-US" altLang="ko-KR" sz="1000" i="1" dirty="0" smtClean="0">
                <a:latin typeface="Palatino Linotype" pitchFamily="18" charset="0"/>
                <a:ea typeface="바탕" pitchFamily="18" charset="-127"/>
              </a:rPr>
              <a:t>I.    Data Structure  bkim@ksu.ac.kr</a:t>
            </a:r>
            <a:endParaRPr lang="en-US" altLang="ko-KR" sz="1000" i="1" dirty="0">
              <a:latin typeface="Palatino Linotype" pitchFamily="18" charset="0"/>
              <a:ea typeface="바탕" pitchFamily="18" charset="-127"/>
            </a:endParaRPr>
          </a:p>
        </p:txBody>
      </p:sp>
      <p:pic>
        <p:nvPicPr>
          <p:cNvPr id="1029" name="_x40360776" descr="EMB00000db82809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874" y="353870"/>
            <a:ext cx="1005606" cy="3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1115616" y="1844824"/>
            <a:ext cx="691276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pPr algn="ctr"/>
            <a:r>
              <a:rPr lang="en-US" altLang="ko-KR" sz="5400" kern="0" dirty="0" smtClean="0"/>
              <a:t>SE669</a:t>
            </a:r>
            <a:endParaRPr lang="en-US" altLang="ko-KR" sz="5400" kern="0" dirty="0"/>
          </a:p>
          <a:p>
            <a:pPr algn="ctr"/>
            <a:r>
              <a:rPr lang="ko-KR" altLang="en-US" sz="5400" kern="0" dirty="0" smtClean="0"/>
              <a:t>자료구조</a:t>
            </a:r>
            <a:r>
              <a:rPr lang="en-US" altLang="ko-KR" sz="5400" kern="0" dirty="0" smtClean="0"/>
              <a:t/>
            </a:r>
            <a:br>
              <a:rPr lang="en-US" altLang="ko-KR" sz="5400" kern="0" dirty="0" smtClean="0"/>
            </a:br>
            <a:endParaRPr lang="en-US" altLang="ko-KR" sz="5400" kern="0" dirty="0" smtClean="0"/>
          </a:p>
          <a:p>
            <a:pPr algn="ctr"/>
            <a:r>
              <a:rPr lang="ko-KR" altLang="en-US" sz="3200" kern="0" dirty="0" smtClean="0"/>
              <a:t>강의 소개</a:t>
            </a:r>
            <a:endParaRPr lang="ko-KR" alt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881350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D85D51A9-138A-4AB0-93BF-DEAF2ABC46B2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413470"/>
            <a:ext cx="8131175" cy="4895850"/>
          </a:xfrm>
        </p:spPr>
        <p:txBody>
          <a:bodyPr/>
          <a:lstStyle/>
          <a:p>
            <a:r>
              <a:rPr lang="ko-KR" altLang="en-US" sz="2000" dirty="0" smtClean="0"/>
              <a:t>수업 </a:t>
            </a:r>
            <a:r>
              <a:rPr lang="ko-KR" altLang="en-US" sz="2000" dirty="0"/>
              <a:t>정보</a:t>
            </a:r>
          </a:p>
          <a:p>
            <a:pPr lvl="1"/>
            <a:r>
              <a:rPr lang="ko-KR" altLang="en-US" sz="1800" dirty="0" smtClean="0"/>
              <a:t>경성포탈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r>
              <a:rPr lang="ko-KR" altLang="en-US" sz="2000" dirty="0" smtClean="0"/>
              <a:t>평가</a:t>
            </a:r>
            <a:endParaRPr lang="ko-KR" altLang="en-US" sz="2000" dirty="0"/>
          </a:p>
          <a:p>
            <a:pPr lvl="1"/>
            <a:r>
              <a:rPr lang="ko-KR" altLang="en-US" sz="1800" dirty="0"/>
              <a:t>출석 </a:t>
            </a:r>
            <a:r>
              <a:rPr lang="ko-KR" altLang="en-US" sz="1800" dirty="0" smtClean="0"/>
              <a:t>및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과제</a:t>
            </a:r>
            <a:r>
              <a:rPr lang="en-US" altLang="ko-KR" sz="1800" dirty="0" smtClean="0"/>
              <a:t>(20</a:t>
            </a:r>
            <a:r>
              <a:rPr lang="en-US" altLang="ko-KR" sz="1800" dirty="0"/>
              <a:t>%), </a:t>
            </a:r>
            <a:r>
              <a:rPr lang="ko-KR" altLang="en-US" sz="1800" dirty="0" smtClean="0"/>
              <a:t>중간시험</a:t>
            </a:r>
            <a:r>
              <a:rPr lang="en-US" altLang="ko-KR" sz="1800" dirty="0" smtClean="0"/>
              <a:t>(40%), </a:t>
            </a:r>
            <a:r>
              <a:rPr lang="ko-KR" altLang="en-US" sz="1800" dirty="0" smtClean="0"/>
              <a:t>기말시험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4</a:t>
            </a:r>
            <a:r>
              <a:rPr lang="en-US" altLang="ko-KR" sz="1800" dirty="0" smtClean="0"/>
              <a:t>0</a:t>
            </a:r>
            <a:r>
              <a:rPr lang="en-US" altLang="ko-KR" sz="1800" dirty="0" smtClean="0"/>
              <a:t>%)</a:t>
            </a:r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출석</a:t>
            </a:r>
          </a:p>
          <a:p>
            <a:pPr lvl="1"/>
            <a:r>
              <a:rPr lang="ko-KR" altLang="en-US" sz="1800" dirty="0"/>
              <a:t>수시 </a:t>
            </a:r>
            <a:r>
              <a:rPr lang="ko-KR" altLang="en-US" sz="1800" dirty="0" smtClean="0"/>
              <a:t>점검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>
              <a:lnSpc>
                <a:spcPct val="90000"/>
              </a:lnSpc>
            </a:pPr>
            <a:r>
              <a:rPr lang="ko-KR" altLang="en-US" sz="2000" dirty="0" smtClean="0"/>
              <a:t>상담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 smtClean="0"/>
              <a:t>수시 방문 환영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 smtClean="0"/>
              <a:t>김병호</a:t>
            </a:r>
            <a:r>
              <a:rPr lang="en-US" altLang="ko-KR" sz="1800" dirty="0" smtClean="0"/>
              <a:t>: 8</a:t>
            </a:r>
            <a:r>
              <a:rPr lang="ko-KR" altLang="en-US" sz="1800" dirty="0" smtClean="0"/>
              <a:t>호관</a:t>
            </a:r>
            <a:r>
              <a:rPr lang="en-US" altLang="ko-KR" sz="1800" dirty="0" smtClean="0"/>
              <a:t> 307</a:t>
            </a:r>
            <a:r>
              <a:rPr lang="ko-KR" altLang="en-US" sz="1800" dirty="0" smtClean="0"/>
              <a:t>호</a:t>
            </a:r>
            <a:r>
              <a:rPr lang="en-US" altLang="ko-KR" sz="1800" dirty="0" smtClean="0"/>
              <a:t>, 663-4787, bkim@ksu.ac.kr</a:t>
            </a:r>
          </a:p>
          <a:p>
            <a:pPr lvl="1"/>
            <a:endParaRPr lang="ko-KR" altLang="en-US" sz="18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44513" y="333375"/>
            <a:ext cx="6981825" cy="863600"/>
          </a:xfrm>
        </p:spPr>
        <p:txBody>
          <a:bodyPr/>
          <a:lstStyle/>
          <a:p>
            <a:r>
              <a:rPr lang="ko-KR" altLang="en-US" smtClean="0"/>
              <a:t>과목 개요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7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513" y="-27384"/>
            <a:ext cx="6981825" cy="863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참고 교</a:t>
            </a:r>
            <a:r>
              <a:rPr lang="ko-KR" altLang="en-US" dirty="0">
                <a:solidFill>
                  <a:schemeClr val="bg1"/>
                </a:solidFill>
              </a:rPr>
              <a:t>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3470"/>
            <a:ext cx="8275959" cy="4895850"/>
          </a:xfrm>
        </p:spPr>
        <p:txBody>
          <a:bodyPr/>
          <a:lstStyle/>
          <a:p>
            <a:pPr marL="514350" indent="-457200">
              <a:lnSpc>
                <a:spcPct val="90000"/>
              </a:lnSpc>
            </a:pPr>
            <a:r>
              <a:rPr lang="ko-KR" altLang="en-US" dirty="0" err="1" smtClean="0">
                <a:sym typeface="Wingdings" pitchFamily="2" charset="2"/>
              </a:rPr>
              <a:t>파이썬과</a:t>
            </a:r>
            <a:r>
              <a:rPr lang="ko-KR" altLang="en-US" dirty="0" smtClean="0">
                <a:sym typeface="Wingdings" pitchFamily="2" charset="2"/>
              </a:rPr>
              <a:t> 함께하는 자료구조의 이해</a:t>
            </a: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ko-KR" altLang="en-US" dirty="0" smtClean="0">
                <a:sym typeface="Wingdings" pitchFamily="2" charset="2"/>
              </a:rPr>
              <a:t>양성봉 </a:t>
            </a:r>
            <a:r>
              <a:rPr lang="ko-KR" altLang="en-US" dirty="0">
                <a:sym typeface="Wingdings" pitchFamily="2" charset="2"/>
              </a:rPr>
              <a:t>저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 err="1">
                <a:sym typeface="Wingdings" pitchFamily="2" charset="2"/>
              </a:rPr>
              <a:t>생능출판사</a:t>
            </a:r>
            <a:endParaRPr lang="en-US" altLang="ko-KR" dirty="0">
              <a:sym typeface="Wingdings" pitchFamily="2" charset="2"/>
            </a:endParaRPr>
          </a:p>
          <a:p>
            <a:pPr marL="514350" indent="-457200">
              <a:lnSpc>
                <a:spcPct val="90000"/>
              </a:lnSpc>
            </a:pPr>
            <a:r>
              <a:rPr lang="ko-KR" altLang="en-US" dirty="0" smtClean="0">
                <a:sym typeface="Wingdings" pitchFamily="2" charset="2"/>
              </a:rPr>
              <a:t>자바 프로그램과 </a:t>
            </a:r>
            <a:r>
              <a:rPr lang="ko-KR" altLang="en-US" dirty="0" err="1" smtClean="0">
                <a:sym typeface="Wingdings" pitchFamily="2" charset="2"/>
              </a:rPr>
              <a:t>상자도를</a:t>
            </a:r>
            <a:r>
              <a:rPr lang="ko-KR" altLang="en-US" dirty="0" smtClean="0">
                <a:sym typeface="Wingdings" pitchFamily="2" charset="2"/>
              </a:rPr>
              <a:t> 활용한 자료구조</a:t>
            </a: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ko-KR" altLang="en-US" dirty="0" err="1" smtClean="0">
                <a:sym typeface="Wingdings" pitchFamily="2" charset="2"/>
              </a:rPr>
              <a:t>변상용</a:t>
            </a:r>
            <a:r>
              <a:rPr lang="ko-KR" altLang="en-US" dirty="0" smtClean="0">
                <a:sym typeface="Wingdings" pitchFamily="2" charset="2"/>
              </a:rPr>
              <a:t> 외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홍릉과학출판사</a:t>
            </a:r>
            <a:endParaRPr lang="en-US" altLang="ko-KR" dirty="0" smtClean="0">
              <a:sym typeface="Wingdings" pitchFamily="2" charset="2"/>
            </a:endParaRPr>
          </a:p>
          <a:p>
            <a:pPr marL="514350" indent="-457200">
              <a:lnSpc>
                <a:spcPct val="90000"/>
              </a:lnSpc>
            </a:pPr>
            <a:r>
              <a:rPr lang="ko-KR" altLang="en-US" dirty="0" smtClean="0">
                <a:sym typeface="Wingdings" pitchFamily="2" charset="2"/>
              </a:rPr>
              <a:t>그 외 모든 자료 구조 책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D85D51A9-138A-4AB0-93BF-DEAF2ABC46B2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44513" y="333375"/>
            <a:ext cx="6981825" cy="863600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ko-KR" altLang="en-US" kern="0" dirty="0" smtClean="0"/>
              <a:t>참고 교재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7461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과목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자료구조 </a:t>
            </a:r>
            <a:r>
              <a:rPr lang="ko-KR" altLang="en-US" dirty="0" smtClean="0"/>
              <a:t>과목</a:t>
            </a:r>
            <a:endParaRPr lang="ko-KR" altLang="en-US" dirty="0"/>
          </a:p>
          <a:p>
            <a:pPr lvl="1"/>
            <a:r>
              <a:rPr lang="ko-KR" altLang="en-US" dirty="0"/>
              <a:t>전산학</a:t>
            </a:r>
            <a:r>
              <a:rPr lang="en-US" altLang="ko-KR" dirty="0"/>
              <a:t>(Computer Science)</a:t>
            </a:r>
            <a:r>
              <a:rPr lang="ko-KR" altLang="en-US" dirty="0"/>
              <a:t>의 필수 과목</a:t>
            </a:r>
          </a:p>
          <a:p>
            <a:pPr lvl="1"/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 </a:t>
            </a:r>
            <a:r>
              <a:rPr lang="ko-KR" altLang="en-US" dirty="0" smtClean="0">
                <a:sym typeface="Wingdings" panose="05000000000000000000" pitchFamily="2" charset="2"/>
              </a:rPr>
              <a:t>프로그램이 다루는 자료들을 어떻게 저장하고 관리할 것인가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 smtClean="0"/>
              <a:t>Data </a:t>
            </a:r>
            <a:r>
              <a:rPr lang="en-US" altLang="ko-KR" dirty="0"/>
              <a:t>Structures </a:t>
            </a:r>
            <a:r>
              <a:rPr lang="en-US" altLang="ko-KR" dirty="0"/>
              <a:t>+ Algorithms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</a:t>
            </a:r>
            <a:r>
              <a:rPr lang="en-US" altLang="ko-KR" dirty="0"/>
              <a:t>Programs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8838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513" y="-27384"/>
            <a:ext cx="6981825" cy="863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질문 </a:t>
            </a:r>
            <a:r>
              <a:rPr lang="en-US" altLang="ko-KR" dirty="0" smtClean="0">
                <a:solidFill>
                  <a:schemeClr val="bg1"/>
                </a:solidFill>
              </a:rPr>
              <a:t>&amp; </a:t>
            </a:r>
            <a:r>
              <a:rPr lang="ko-KR" altLang="en-US" dirty="0" smtClean="0">
                <a:solidFill>
                  <a:schemeClr val="bg1"/>
                </a:solidFill>
              </a:rPr>
              <a:t>건의사항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44513" y="333375"/>
            <a:ext cx="6981825" cy="863600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ko-KR" altLang="en-US" kern="0" dirty="0" smtClean="0"/>
              <a:t>질문 및 건의사항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65148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Palatino Linotype"/>
        <a:ea typeface="바탕"/>
        <a:cs typeface=""/>
      </a:majorFont>
      <a:minorFont>
        <a:latin typeface="Palatino Linotype"/>
        <a:ea typeface="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</TotalTime>
  <Words>119</Words>
  <Application>Microsoft Office PowerPoint</Application>
  <PresentationFormat>화면 슬라이드 쇼(4:3)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바탕</vt:lpstr>
      <vt:lpstr>Palatino Linotype</vt:lpstr>
      <vt:lpstr>Times New Roman</vt:lpstr>
      <vt:lpstr>Wingdings</vt:lpstr>
      <vt:lpstr>기본 디자인</vt:lpstr>
      <vt:lpstr>PowerPoint 프레젠테이션</vt:lpstr>
      <vt:lpstr>과목 개요</vt:lpstr>
      <vt:lpstr>참고 교재</vt:lpstr>
      <vt:lpstr>과목 소개</vt:lpstr>
      <vt:lpstr>질문 &amp; 건의사항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</dc:title>
  <dc:creator>bkim</dc:creator>
  <cp:lastModifiedBy>bkim</cp:lastModifiedBy>
  <cp:revision>318</cp:revision>
  <cp:lastPrinted>2000-10-31T01:31:12Z</cp:lastPrinted>
  <dcterms:created xsi:type="dcterms:W3CDTF">1998-06-26T08:07:32Z</dcterms:created>
  <dcterms:modified xsi:type="dcterms:W3CDTF">2020-02-28T04:26:42Z</dcterms:modified>
</cp:coreProperties>
</file>