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5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DA95"/>
    <a:srgbClr val="D8B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34019-8E3F-4E84-8A74-C1A5C7C2205E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B255-3A01-4DC7-9408-E5A5DFBFC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8B255-3A01-4DC7-9408-E5A5DFBFCC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9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5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8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6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6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4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1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F1DF-0FC7-48D7-9926-38F4BB4279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015A-A8B5-4A94-B9A7-AE58D8005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홈페이지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전자기기 액세서리 홈페이지</a:t>
            </a:r>
            <a:endParaRPr lang="en-US" altLang="ko-KR" dirty="0" smtClean="0"/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오정민</a:t>
            </a:r>
            <a:r>
              <a:rPr lang="en-US" altLang="ko-KR" dirty="0" smtClean="0"/>
              <a:t>(2019975039)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4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0545" y="813473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궁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구매내역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(order.html)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7662" y="3432793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423131" y="2755023"/>
            <a:ext cx="8384130" cy="24790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31137" y="2011750"/>
            <a:ext cx="1346031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02868" y="1938920"/>
            <a:ext cx="3186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내가산</a:t>
            </a:r>
            <a:r>
              <a:rPr lang="ko-KR" altLang="en-US" dirty="0" smtClean="0"/>
              <a:t> 물건 내역을 보기 </a:t>
            </a:r>
            <a:r>
              <a:rPr lang="ko-KR" altLang="en-US" dirty="0" err="1" smtClean="0"/>
              <a:t>위한곳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9664" y="5380086"/>
            <a:ext cx="3266294" cy="665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</a:t>
            </a:r>
            <a:r>
              <a:rPr lang="ko-KR" altLang="en-US" dirty="0" smtClean="0">
                <a:solidFill>
                  <a:schemeClr val="tx1"/>
                </a:solidFill>
              </a:rPr>
              <a:t>문의   </a:t>
            </a:r>
            <a:r>
              <a:rPr lang="ko-KR" altLang="en-US" b="1" u="sng" dirty="0" smtClean="0">
                <a:solidFill>
                  <a:schemeClr val="accent1">
                    <a:lumMod val="75000"/>
                  </a:schemeClr>
                </a:solidFill>
              </a:rPr>
              <a:t>구매내역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u="sng" dirty="0" smtClean="0">
                <a:solidFill>
                  <a:schemeClr val="tx1"/>
                </a:solidFill>
              </a:rPr>
              <a:t>Question.html  order</a:t>
            </a:r>
            <a:r>
              <a:rPr lang="en-US" altLang="ko-KR" b="1" u="sng" dirty="0" smtClean="0">
                <a:solidFill>
                  <a:schemeClr val="tx1"/>
                </a:solidFill>
              </a:rPr>
              <a:t>.html</a:t>
            </a:r>
            <a:r>
              <a:rPr lang="ko-KR" altLang="en-US" b="1" u="sng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altLang="ko-KR" b="1" u="sng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7660" y="2021670"/>
            <a:ext cx="1346031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88021" y="3129393"/>
            <a:ext cx="228600" cy="2207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56490" y="4501191"/>
            <a:ext cx="228600" cy="2207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3628" y="2904802"/>
            <a:ext cx="1414611" cy="10443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image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73628" y="4066381"/>
            <a:ext cx="1414611" cy="10443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image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00110" y="2957831"/>
            <a:ext cx="1539491" cy="3379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Q&amp;Abutton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00110" y="3489045"/>
            <a:ext cx="1539491" cy="368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r>
              <a:rPr lang="en-US" altLang="ko-KR" dirty="0" smtClean="0">
                <a:solidFill>
                  <a:schemeClr val="tx1"/>
                </a:solidFill>
              </a:rPr>
              <a:t>.button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47147" y="4027813"/>
            <a:ext cx="1492031" cy="4363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Q&amp;Abutton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60946" y="4683154"/>
            <a:ext cx="1528541" cy="359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r>
              <a:rPr lang="en-US" altLang="ko-KR" dirty="0" smtClean="0">
                <a:solidFill>
                  <a:schemeClr val="tx1"/>
                </a:solidFill>
              </a:rPr>
              <a:t>.button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29" idx="3"/>
          </p:cNvCxnSpPr>
          <p:nvPr/>
        </p:nvCxnSpPr>
        <p:spPr>
          <a:xfrm flipH="1" flipV="1">
            <a:off x="2885090" y="4611581"/>
            <a:ext cx="1792106" cy="128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9497" y="5834358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checkbox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997" y="813473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리뷰를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로그인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(login.html)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7662" y="3432793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altLang="ko-KR" dirty="0" smtClean="0">
                <a:solidFill>
                  <a:schemeClr val="tx1"/>
                </a:solidFill>
              </a:rPr>
              <a:t>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775958" y="2736758"/>
            <a:ext cx="4375581" cy="5661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75957" y="4928234"/>
            <a:ext cx="1480512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16157" y="1991423"/>
            <a:ext cx="3186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err="1" smtClean="0"/>
              <a:t>로그인을</a:t>
            </a:r>
            <a:r>
              <a:rPr lang="ko-KR" altLang="en-US" dirty="0" smtClean="0"/>
              <a:t> 하기 </a:t>
            </a:r>
            <a:r>
              <a:rPr lang="ko-KR" altLang="en-US" dirty="0" err="1" smtClean="0"/>
              <a:t>위한곳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7963" y="226607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75958" y="3486097"/>
            <a:ext cx="4375581" cy="5661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75957" y="4178895"/>
            <a:ext cx="4375581" cy="5661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71026" y="4862271"/>
            <a:ext cx="1480512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ko-KR" altLang="en-US" dirty="0" err="1" smtClean="0">
                <a:solidFill>
                  <a:schemeClr val="tx1"/>
                </a:solidFill>
              </a:rPr>
              <a:t>비번찾기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997" y="813473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리뷰를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로그인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(login.html)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7662" y="3432793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u="sng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altLang="ko-KR" dirty="0" smtClean="0">
                <a:solidFill>
                  <a:schemeClr val="tx1"/>
                </a:solidFill>
              </a:rPr>
              <a:t>.html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796774" y="2246586"/>
            <a:ext cx="4375581" cy="34149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table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96774" y="5874122"/>
            <a:ext cx="1413578" cy="510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r>
              <a:rPr lang="en-US" altLang="ko-KR" dirty="0" smtClean="0">
                <a:solidFill>
                  <a:schemeClr val="tx1"/>
                </a:solidFill>
              </a:rPr>
              <a:t>.button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16157" y="1991423"/>
            <a:ext cx="3186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회원가입을 하기 </a:t>
            </a:r>
            <a:r>
              <a:rPr lang="ko-KR" altLang="en-US" dirty="0" err="1" smtClean="0"/>
              <a:t>위한곳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0664" y="19333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58973" y="2484076"/>
            <a:ext cx="1412062" cy="4390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58973" y="3570890"/>
            <a:ext cx="1656427" cy="582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주소찾기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링크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124" y="2950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사이트맵</a:t>
            </a:r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52132" y="3010696"/>
            <a:ext cx="1902940" cy="5684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메인페이지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63312" y="2891740"/>
            <a:ext cx="1902940" cy="5684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692817" y="844127"/>
            <a:ext cx="1902940" cy="5684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2817" y="4832180"/>
            <a:ext cx="1902940" cy="5684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74489" y="3352608"/>
            <a:ext cx="1779373" cy="493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</a:t>
            </a:r>
            <a:r>
              <a:rPr lang="ko-KR" altLang="en-US" dirty="0" smtClean="0">
                <a:solidFill>
                  <a:schemeClr val="tx1"/>
                </a:solidFill>
              </a:rPr>
              <a:t> 리뷰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74491" y="1661431"/>
            <a:ext cx="1779373" cy="493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스마트톡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4491" y="1026203"/>
            <a:ext cx="1779373" cy="493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키링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74486" y="5352971"/>
            <a:ext cx="1779373" cy="493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구매내역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8" idx="3"/>
            <a:endCxn id="22" idx="1"/>
          </p:cNvCxnSpPr>
          <p:nvPr/>
        </p:nvCxnSpPr>
        <p:spPr>
          <a:xfrm>
            <a:off x="4595757" y="1128333"/>
            <a:ext cx="478734" cy="14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3"/>
            <a:endCxn id="21" idx="1"/>
          </p:cNvCxnSpPr>
          <p:nvPr/>
        </p:nvCxnSpPr>
        <p:spPr>
          <a:xfrm>
            <a:off x="4595757" y="1128333"/>
            <a:ext cx="478734" cy="779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5" idx="3"/>
            <a:endCxn id="16" idx="1"/>
          </p:cNvCxnSpPr>
          <p:nvPr/>
        </p:nvCxnSpPr>
        <p:spPr>
          <a:xfrm>
            <a:off x="4666252" y="3175946"/>
            <a:ext cx="408237" cy="423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3"/>
            <a:endCxn id="10" idx="3"/>
          </p:cNvCxnSpPr>
          <p:nvPr/>
        </p:nvCxnSpPr>
        <p:spPr>
          <a:xfrm>
            <a:off x="4595757" y="511638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0" idx="3"/>
            <a:endCxn id="25" idx="1"/>
          </p:cNvCxnSpPr>
          <p:nvPr/>
        </p:nvCxnSpPr>
        <p:spPr>
          <a:xfrm>
            <a:off x="4595757" y="5116386"/>
            <a:ext cx="478729" cy="48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074491" y="309883"/>
            <a:ext cx="1779373" cy="493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폰케이스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8" idx="3"/>
            <a:endCxn id="23" idx="1"/>
          </p:cNvCxnSpPr>
          <p:nvPr/>
        </p:nvCxnSpPr>
        <p:spPr>
          <a:xfrm flipV="1">
            <a:off x="4595757" y="556697"/>
            <a:ext cx="478734" cy="57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074485" y="4740511"/>
            <a:ext cx="1779373" cy="493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</a:t>
            </a:r>
            <a:r>
              <a:rPr lang="ko-KR" altLang="en-US" dirty="0" smtClean="0">
                <a:solidFill>
                  <a:schemeClr val="tx1"/>
                </a:solidFill>
              </a:rPr>
              <a:t>문의</a:t>
            </a:r>
          </a:p>
        </p:txBody>
      </p:sp>
      <p:cxnSp>
        <p:nvCxnSpPr>
          <p:cNvPr id="38" name="직선 연결선 37"/>
          <p:cNvCxnSpPr>
            <a:stCxn id="10" idx="3"/>
            <a:endCxn id="36" idx="1"/>
          </p:cNvCxnSpPr>
          <p:nvPr/>
        </p:nvCxnSpPr>
        <p:spPr>
          <a:xfrm flipV="1">
            <a:off x="4595757" y="4987325"/>
            <a:ext cx="478728" cy="129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074490" y="2461528"/>
            <a:ext cx="1779373" cy="493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 리뷰</a:t>
            </a:r>
          </a:p>
        </p:txBody>
      </p:sp>
      <p:cxnSp>
        <p:nvCxnSpPr>
          <p:cNvPr id="44" name="직선 연결선 43"/>
          <p:cNvCxnSpPr>
            <a:stCxn id="5" idx="3"/>
            <a:endCxn id="42" idx="1"/>
          </p:cNvCxnSpPr>
          <p:nvPr/>
        </p:nvCxnSpPr>
        <p:spPr>
          <a:xfrm flipV="1">
            <a:off x="4666252" y="2708342"/>
            <a:ext cx="408238" cy="467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8402562" y="1412538"/>
            <a:ext cx="1902940" cy="5684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300087" y="3103478"/>
            <a:ext cx="1902940" cy="5684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997" y="706940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메인페이지</a:t>
            </a:r>
            <a:r>
              <a:rPr lang="ko-KR" altLang="en-US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(dd.html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911" y="3623434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2256" y="2199290"/>
            <a:ext cx="2514600" cy="36077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9751" y="2023104"/>
            <a:ext cx="32816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기획의도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요즘 개인사업으로 자신의</a:t>
            </a:r>
            <a:endParaRPr lang="en-US" altLang="ko-KR" dirty="0" smtClean="0"/>
          </a:p>
          <a:p>
            <a:r>
              <a:rPr lang="ko-KR" altLang="en-US" dirty="0" smtClean="0"/>
              <a:t>캐릭터를 만들어서 상품을</a:t>
            </a:r>
            <a:endParaRPr lang="en-US" altLang="ko-KR" dirty="0" smtClean="0"/>
          </a:p>
          <a:p>
            <a:r>
              <a:rPr lang="ko-KR" altLang="en-US" dirty="0" smtClean="0"/>
              <a:t>판매하는 </a:t>
            </a:r>
            <a:r>
              <a:rPr lang="ko-KR" altLang="en-US" dirty="0" err="1" smtClean="0"/>
              <a:t>굿즈</a:t>
            </a:r>
            <a:r>
              <a:rPr lang="ko-KR" altLang="en-US" dirty="0"/>
              <a:t> </a:t>
            </a:r>
            <a:r>
              <a:rPr lang="ko-KR" altLang="en-US" dirty="0" smtClean="0"/>
              <a:t>사업이 많은데</a:t>
            </a:r>
            <a:endParaRPr lang="en-US" altLang="ko-KR" dirty="0" smtClean="0"/>
          </a:p>
          <a:p>
            <a:r>
              <a:rPr lang="ko-KR" altLang="en-US" dirty="0" smtClean="0"/>
              <a:t>나도 흥미가 생겨 내가 상품을</a:t>
            </a:r>
            <a:endParaRPr lang="en-US" altLang="ko-KR" dirty="0" smtClean="0"/>
          </a:p>
          <a:p>
            <a:r>
              <a:rPr lang="ko-KR" altLang="en-US" dirty="0" smtClean="0"/>
              <a:t>만들어 팔아야 할 사이트가 </a:t>
            </a:r>
            <a:endParaRPr lang="en-US" altLang="ko-KR" dirty="0" smtClean="0"/>
          </a:p>
          <a:p>
            <a:r>
              <a:rPr lang="ko-KR" altLang="en-US" dirty="0" smtClean="0"/>
              <a:t>필요해서 기획하게 되었다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86436" y="2696554"/>
            <a:ext cx="3711244" cy="595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폰케이스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err="1" smtClean="0">
                <a:solidFill>
                  <a:schemeClr val="tx1"/>
                </a:solidFill>
              </a:rPr>
              <a:t>키링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err="1" smtClean="0">
                <a:solidFill>
                  <a:schemeClr val="tx1"/>
                </a:solidFill>
              </a:rPr>
              <a:t>스마트톡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Phone.html   key.html   talk.html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3639" y="4114800"/>
            <a:ext cx="2873258" cy="17595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0283" y="2035680"/>
            <a:ext cx="2748158" cy="1917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동영상</a:t>
            </a:r>
            <a:r>
              <a:rPr lang="ko-KR" altLang="en-US" dirty="0" smtClean="0">
                <a:solidFill>
                  <a:schemeClr val="tx1"/>
                </a:solidFill>
              </a:rPr>
              <a:t>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Video.mp4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</a:p>
        </p:txBody>
      </p:sp>
    </p:spTree>
    <p:extLst>
      <p:ext uri="{BB962C8B-B14F-4D97-AF65-F5344CB8AC3E}">
        <p14:creationId xmlns:p14="http://schemas.microsoft.com/office/powerpoint/2010/main" val="26777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997" y="813473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355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폰케이스</a:t>
            </a:r>
            <a:r>
              <a:rPr lang="ko-KR" altLang="en-US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(Phone.html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911" y="3623434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2256" y="2199290"/>
            <a:ext cx="2514600" cy="23963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711" y="2696554"/>
            <a:ext cx="4762262" cy="595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err="1">
                <a:solidFill>
                  <a:schemeClr val="accent1">
                    <a:lumMod val="75000"/>
                  </a:schemeClr>
                </a:solidFill>
              </a:rPr>
              <a:t>폰케이스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err="1" smtClean="0">
                <a:solidFill>
                  <a:schemeClr val="tx1"/>
                </a:solidFill>
              </a:rPr>
              <a:t>키링</a:t>
            </a:r>
            <a:r>
              <a:rPr lang="ko-KR" altLang="en-US" dirty="0" smtClean="0">
                <a:solidFill>
                  <a:schemeClr val="tx1"/>
                </a:solidFill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</a:rPr>
              <a:t>그립톡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Phone.html   </a:t>
            </a:r>
            <a:r>
              <a:rPr lang="en-US" altLang="ko-KR" dirty="0" smtClean="0">
                <a:solidFill>
                  <a:schemeClr val="tx1"/>
                </a:solidFill>
              </a:rPr>
              <a:t>keyring.html   Girptok.html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40806" y="2176576"/>
            <a:ext cx="2873258" cy="2419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68014" y="2187933"/>
            <a:ext cx="2793972" cy="2419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2256" y="4789313"/>
            <a:ext cx="2363493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r>
              <a:rPr lang="en-US" altLang="ko-KR" dirty="0" smtClean="0">
                <a:solidFill>
                  <a:schemeClr val="tx1"/>
                </a:solidFill>
              </a:rPr>
              <a:t>.txt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411137" y="4789312"/>
            <a:ext cx="2732595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r>
              <a:rPr lang="en-US" altLang="ko-KR" dirty="0" smtClean="0">
                <a:solidFill>
                  <a:schemeClr val="tx1"/>
                </a:solidFill>
              </a:rPr>
              <a:t>.txt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375346" y="4765286"/>
            <a:ext cx="2668400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r>
              <a:rPr lang="en-US" altLang="ko-KR" dirty="0" smtClean="0">
                <a:solidFill>
                  <a:schemeClr val="tx1"/>
                </a:solidFill>
              </a:rPr>
              <a:t>.txt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51739" y="5542230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9985" y="5530832"/>
            <a:ext cx="1123747" cy="4812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50360" y="5469434"/>
            <a:ext cx="993386" cy="497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75263" y="5536746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datalist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8437" y="5502220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datalist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39480" y="5530832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datalist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47746" y="94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폰케이스를</a:t>
            </a:r>
            <a:r>
              <a:rPr lang="ko-KR" altLang="en-US" dirty="0"/>
              <a:t> </a:t>
            </a:r>
            <a:r>
              <a:rPr lang="ko-KR" altLang="en-US" dirty="0" err="1"/>
              <a:t>살때</a:t>
            </a:r>
            <a:r>
              <a:rPr lang="ko-KR" altLang="en-US" dirty="0"/>
              <a:t> 편리함을 위해 사진을 첨부하고 가격과 상품의 이름을 기재하였다 물건을 </a:t>
            </a:r>
            <a:r>
              <a:rPr lang="ko-KR" altLang="en-US" dirty="0" err="1"/>
              <a:t>사기위한</a:t>
            </a:r>
            <a:r>
              <a:rPr lang="ko-KR" altLang="en-US" dirty="0"/>
              <a:t>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7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997" y="813473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키링</a:t>
            </a:r>
            <a:r>
              <a:rPr lang="ko-KR" altLang="en-US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(Keyring.html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3810" y="3615975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2256" y="2199290"/>
            <a:ext cx="2514600" cy="23963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711" y="2696554"/>
            <a:ext cx="4762262" cy="595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폰케이스</a:t>
            </a:r>
            <a:r>
              <a:rPr lang="ko-KR" altLang="en-US" dirty="0" smtClean="0">
                <a:solidFill>
                  <a:schemeClr val="tx1"/>
                </a:solidFill>
              </a:rPr>
              <a:t>     </a:t>
            </a:r>
            <a:r>
              <a:rPr lang="ko-KR" alt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키링</a:t>
            </a:r>
            <a:r>
              <a:rPr lang="ko-KR" altLang="en-US" b="1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err="1" smtClean="0">
                <a:solidFill>
                  <a:schemeClr val="tx1"/>
                </a:solidFill>
              </a:rPr>
              <a:t>그립톡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Phone.html   </a:t>
            </a:r>
            <a:r>
              <a:rPr lang="en-US" altLang="ko-KR" dirty="0" smtClean="0">
                <a:solidFill>
                  <a:schemeClr val="tx1"/>
                </a:solidFill>
              </a:rPr>
              <a:t>keyring.html   Girptok.html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40806" y="2176576"/>
            <a:ext cx="2873258" cy="2419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68014" y="2187933"/>
            <a:ext cx="2793972" cy="2419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2256" y="4789313"/>
            <a:ext cx="2363493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r>
              <a:rPr lang="en-US" altLang="ko-KR" dirty="0" smtClean="0">
                <a:solidFill>
                  <a:schemeClr val="tx1"/>
                </a:solidFill>
              </a:rPr>
              <a:t>.txt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411137" y="4789312"/>
            <a:ext cx="2732595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r>
              <a:rPr lang="en-US" altLang="ko-KR" dirty="0" smtClean="0">
                <a:solidFill>
                  <a:schemeClr val="tx1"/>
                </a:solidFill>
              </a:rPr>
              <a:t>.txt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375346" y="4765286"/>
            <a:ext cx="2668400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r>
              <a:rPr lang="en-US" altLang="ko-KR" dirty="0" smtClean="0">
                <a:solidFill>
                  <a:schemeClr val="tx1"/>
                </a:solidFill>
              </a:rPr>
              <a:t>.txt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51739" y="5542230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9985" y="5530832"/>
            <a:ext cx="1123747" cy="4812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50360" y="5469434"/>
            <a:ext cx="993386" cy="497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75263" y="5536746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datalist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8437" y="5502220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datalist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39480" y="5530832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datalist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47746" y="94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키링</a:t>
            </a:r>
            <a:r>
              <a:rPr lang="ko-KR" altLang="en-US" dirty="0" smtClean="0"/>
              <a:t> </a:t>
            </a:r>
            <a:r>
              <a:rPr lang="ko-KR" altLang="en-US" dirty="0" err="1"/>
              <a:t>살때</a:t>
            </a:r>
            <a:r>
              <a:rPr lang="ko-KR" altLang="en-US" dirty="0"/>
              <a:t> 편리함을 위해 사진을 첨부하고 가격과 상품의 이름을 기재하였다 물건을 </a:t>
            </a:r>
            <a:r>
              <a:rPr lang="ko-KR" altLang="en-US" dirty="0" err="1"/>
              <a:t>사기위한</a:t>
            </a:r>
            <a:r>
              <a:rPr lang="ko-KR" altLang="en-US" dirty="0"/>
              <a:t>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2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997" y="813473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333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그립톡</a:t>
            </a:r>
            <a:r>
              <a:rPr lang="ko-KR" altLang="en-US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Griptok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.html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911" y="3623434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2256" y="2199290"/>
            <a:ext cx="2514600" cy="23963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711" y="2696554"/>
            <a:ext cx="4762262" cy="595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폰케이스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err="1" smtClean="0">
                <a:solidFill>
                  <a:schemeClr val="tx1"/>
                </a:solidFill>
              </a:rPr>
              <a:t>키링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       </a:t>
            </a:r>
            <a:r>
              <a:rPr lang="ko-KR" alt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그립</a:t>
            </a:r>
            <a:r>
              <a:rPr lang="ko-KR" alt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톡</a:t>
            </a:r>
            <a:endParaRPr lang="ko-KR" alt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Phone.html   keyring.html   Girptok.html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40806" y="2176576"/>
            <a:ext cx="2873258" cy="2419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68014" y="2187933"/>
            <a:ext cx="2793972" cy="2419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사진첨부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2256" y="4789313"/>
            <a:ext cx="2363493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r>
              <a:rPr lang="en-US" altLang="ko-KR" dirty="0" smtClean="0">
                <a:solidFill>
                  <a:schemeClr val="tx1"/>
                </a:solidFill>
              </a:rPr>
              <a:t>.txt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411137" y="4789312"/>
            <a:ext cx="2732595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r>
              <a:rPr lang="en-US" altLang="ko-KR" dirty="0" smtClean="0">
                <a:solidFill>
                  <a:schemeClr val="tx1"/>
                </a:solidFill>
              </a:rPr>
              <a:t>.txt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375346" y="4765286"/>
            <a:ext cx="2668400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소개글</a:t>
            </a:r>
            <a:r>
              <a:rPr lang="en-US" altLang="ko-KR" dirty="0" smtClean="0">
                <a:solidFill>
                  <a:schemeClr val="tx1"/>
                </a:solidFill>
              </a:rPr>
              <a:t>.txt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51739" y="5542230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9985" y="5530832"/>
            <a:ext cx="1123747" cy="4812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50360" y="5469434"/>
            <a:ext cx="993386" cy="497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75263" y="5536746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datalist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8437" y="5502220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datalist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39480" y="5530832"/>
            <a:ext cx="984010" cy="48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datalist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47746" y="94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그립톡을</a:t>
            </a:r>
            <a:r>
              <a:rPr lang="ko-KR" altLang="en-US" dirty="0" smtClean="0"/>
              <a:t> </a:t>
            </a:r>
            <a:r>
              <a:rPr lang="ko-KR" altLang="en-US" dirty="0" err="1"/>
              <a:t>살때</a:t>
            </a:r>
            <a:r>
              <a:rPr lang="ko-KR" altLang="en-US" dirty="0"/>
              <a:t> 편리함을 위해 사진을 첨부하고 가격과 상품의 이름을 기재하였다 물건을 </a:t>
            </a:r>
            <a:r>
              <a:rPr lang="ko-KR" altLang="en-US" dirty="0" err="1"/>
              <a:t>사기위한</a:t>
            </a:r>
            <a:r>
              <a:rPr lang="ko-KR" altLang="en-US" dirty="0"/>
              <a:t>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5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997" y="813473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리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사진 리뷰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(PhotoReview.html</a:t>
            </a:r>
            <a:r>
              <a:rPr lang="en-US" altLang="ko-KR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7662" y="3432793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49718" y="2010832"/>
            <a:ext cx="1537137" cy="11035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Photo.img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26187" y="3967190"/>
            <a:ext cx="3448239" cy="172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textarea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26187" y="3215594"/>
            <a:ext cx="3066392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checkbox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933" y="4268801"/>
            <a:ext cx="2991364" cy="10597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>
                <a:solidFill>
                  <a:schemeClr val="accent1">
                    <a:lumMod val="75000"/>
                  </a:schemeClr>
                </a:solidFill>
              </a:rPr>
              <a:t>사진리뷰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글리뷰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Photoreivew.html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Writereview.html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34069" y="5805290"/>
            <a:ext cx="1480512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r>
              <a:rPr lang="en-US" altLang="ko-KR" dirty="0" smtClean="0">
                <a:solidFill>
                  <a:schemeClr val="tx1"/>
                </a:solidFill>
              </a:rPr>
              <a:t>.button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43903" y="2513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자신이 찍은 사진으로 리뷰를 쓰기 </a:t>
            </a:r>
            <a:r>
              <a:rPr lang="ko-KR" altLang="en-US" dirty="0" err="1" smtClean="0"/>
              <a:t>위한곳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0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997" y="813473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리뷰를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406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글</a:t>
            </a:r>
            <a:r>
              <a:rPr lang="ko-KR" altLang="en-US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리뷰</a:t>
            </a:r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(WriteReview.html)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7662" y="3432793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70087" y="2739702"/>
            <a:ext cx="4375581" cy="27309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textarea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933" y="4268801"/>
            <a:ext cx="2991364" cy="10597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사진리뷰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글리뷰</a:t>
            </a:r>
            <a:r>
              <a:rPr lang="ko-KR" altLang="en-US" b="1" u="sng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Photoreivew.html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Writereview.html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75958" y="5667357"/>
            <a:ext cx="1480512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r>
              <a:rPr lang="en-US" altLang="ko-KR" dirty="0" smtClean="0">
                <a:solidFill>
                  <a:schemeClr val="tx1"/>
                </a:solidFill>
              </a:rPr>
              <a:t>.button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45668" y="2835518"/>
            <a:ext cx="3186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글로  리뷰를 쓰기 </a:t>
            </a:r>
            <a:r>
              <a:rPr lang="ko-KR" altLang="en-US" dirty="0" err="1" smtClean="0"/>
              <a:t>위한곳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4201" y="212082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리뷰작성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0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0545" y="813473"/>
            <a:ext cx="11652422" cy="56841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궁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7837" y="172995"/>
            <a:ext cx="3049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Q&amp;A(question.html)</a:t>
            </a:r>
            <a:endParaRPr lang="ko-KR" altLang="en-US" sz="28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08997" y="1733605"/>
            <a:ext cx="11593970" cy="1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617" y="962438"/>
            <a:ext cx="1345341" cy="671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933" y="5029061"/>
            <a:ext cx="1550911" cy="63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742" y="2035680"/>
            <a:ext cx="1363294" cy="650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7662" y="3432793"/>
            <a:ext cx="1432953" cy="672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93902" y="1006203"/>
            <a:ext cx="2253365" cy="396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 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1578" y="1359044"/>
            <a:ext cx="6830188" cy="21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&lt;span&gt;</a:t>
            </a:r>
            <a:r>
              <a:rPr lang="ko-KR" altLang="en-US" dirty="0" smtClean="0">
                <a:solidFill>
                  <a:schemeClr val="tx1"/>
                </a:solidFill>
              </a:rPr>
              <a:t>글 </a:t>
            </a:r>
            <a:r>
              <a:rPr lang="en-US" altLang="ko-KR" dirty="0" smtClean="0">
                <a:solidFill>
                  <a:schemeClr val="tx1"/>
                </a:solidFill>
              </a:rPr>
              <a:t>&lt;/span&gt;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8240" y="813473"/>
            <a:ext cx="1505132" cy="38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Login.html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05508" y="787022"/>
            <a:ext cx="1537837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Join.html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702315" y="1923490"/>
            <a:ext cx="4282920" cy="14345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07728" y="4321382"/>
            <a:ext cx="6800900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02868" y="1938920"/>
            <a:ext cx="3186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궁</a:t>
            </a:r>
            <a:r>
              <a:rPr lang="ko-KR" altLang="en-US" dirty="0" err="1" smtClean="0"/>
              <a:t>금한점을</a:t>
            </a:r>
            <a:r>
              <a:rPr lang="ko-KR" altLang="en-US" dirty="0" smtClean="0"/>
              <a:t> 쓰기 </a:t>
            </a:r>
            <a:r>
              <a:rPr lang="ko-KR" altLang="en-US" dirty="0" err="1" smtClean="0"/>
              <a:t>위한곳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107728" y="5202579"/>
            <a:ext cx="6800900" cy="607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06157" y="3584202"/>
            <a:ext cx="7546382" cy="478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상품번호                        제목                   작성자              작성일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664" y="5380086"/>
            <a:ext cx="3266294" cy="665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 smtClean="0">
                <a:solidFill>
                  <a:schemeClr val="accent1">
                    <a:lumMod val="75000"/>
                  </a:schemeClr>
                </a:solidFill>
              </a:rPr>
              <a:t>1:1</a:t>
            </a:r>
            <a:r>
              <a:rPr lang="ko-KR" altLang="en-US" b="1" u="sng" dirty="0" smtClean="0">
                <a:solidFill>
                  <a:schemeClr val="accent1">
                    <a:lumMod val="75000"/>
                  </a:schemeClr>
                </a:solidFill>
              </a:rPr>
              <a:t>문의  </a:t>
            </a:r>
            <a:r>
              <a:rPr lang="ko-KR" altLang="en-US" dirty="0" smtClean="0">
                <a:solidFill>
                  <a:schemeClr val="tx1"/>
                </a:solidFill>
              </a:rPr>
              <a:t>구매내역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u="sng" dirty="0" smtClean="0">
                <a:solidFill>
                  <a:schemeClr val="tx1"/>
                </a:solidFill>
              </a:rPr>
              <a:t>Question.html  order</a:t>
            </a:r>
            <a:r>
              <a:rPr lang="en-US" altLang="ko-KR" b="1" u="sng" dirty="0" smtClean="0">
                <a:solidFill>
                  <a:schemeClr val="tx1"/>
                </a:solidFill>
              </a:rPr>
              <a:t>.html</a:t>
            </a:r>
            <a:r>
              <a:rPr lang="ko-KR" altLang="en-US" b="1" u="sng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altLang="ko-KR" b="1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7890" y="4390697"/>
            <a:ext cx="29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151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528</Words>
  <Application>Microsoft Office PowerPoint</Application>
  <PresentationFormat>와이드스크린</PresentationFormat>
  <Paragraphs>238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HY강B</vt:lpstr>
      <vt:lpstr>맑은 고딕</vt:lpstr>
      <vt:lpstr>Arial</vt:lpstr>
      <vt:lpstr>Office 테마</vt:lpstr>
      <vt:lpstr>홈페이지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홈페이지 기획서</dc:title>
  <dc:creator>user</dc:creator>
  <cp:lastModifiedBy>user</cp:lastModifiedBy>
  <cp:revision>26</cp:revision>
  <dcterms:created xsi:type="dcterms:W3CDTF">2020-10-20T15:17:45Z</dcterms:created>
  <dcterms:modified xsi:type="dcterms:W3CDTF">2020-12-18T14:30:04Z</dcterms:modified>
</cp:coreProperties>
</file>