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fdb5d42b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fdb5d42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fdb5d42b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fdb5d42b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fdb5d42b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fdb5d42b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fdb5d4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fdb5d4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fdb5d4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fdb5d4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fdb5d4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fdb5d4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fdb5d42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fdb5d4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fdb5d42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fdb5d42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fdb5d42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fdb5d4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fdb5d4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fdb5d4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fdb5d4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fdb5d4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Zipcode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Yao Shen,  Ojonugwa Oji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Backlog item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3"/>
            <a:ext cx="7560025" cy="357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Backlog item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107450" cy="37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Backlog item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25" y="1292641"/>
            <a:ext cx="8466076" cy="247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Agile Software Development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25" y="1152475"/>
            <a:ext cx="7808049" cy="32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Requirements Engineering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5" y="1227125"/>
            <a:ext cx="73183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00200" y="158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Architectural Design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89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Design &amp; Implementation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125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Dependability &amp; Security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7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Quality Management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25" y="1202050"/>
            <a:ext cx="6798027" cy="36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Change Management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25" y="1152475"/>
            <a:ext cx="6798027" cy="36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System Modeling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1152475"/>
            <a:ext cx="6419800" cy="3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