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98" r:id="rId7"/>
    <p:sldId id="300" r:id="rId8"/>
    <p:sldId id="296" r:id="rId9"/>
    <p:sldId id="299" r:id="rId10"/>
    <p:sldId id="297" r:id="rId11"/>
    <p:sldId id="301" r:id="rId12"/>
    <p:sldId id="275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Inter" panose="020B0604020202020204" charset="0"/>
      <p:regular r:id="rId16"/>
      <p:bold r:id="rId17"/>
    </p:embeddedFont>
    <p:embeddedFont>
      <p:font typeface="Overlock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74D8"/>
    <a:srgbClr val="F3F3F3"/>
    <a:srgbClr val="FFFFFF"/>
    <a:srgbClr val="D094E9"/>
    <a:srgbClr val="FFFFCC"/>
    <a:srgbClr val="565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BD0722-5278-4AAA-B563-7DB538569DEF}">
  <a:tblStyle styleId="{D9BD0722-5278-4AAA-B563-7DB538569D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8C9F75-5EB8-4043-8730-2336B206A7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125" autoAdjust="0"/>
  </p:normalViewPr>
  <p:slideViewPr>
    <p:cSldViewPr snapToGrid="0">
      <p:cViewPr varScale="1">
        <p:scale>
          <a:sx n="109" d="100"/>
          <a:sy n="109" d="100"/>
        </p:scale>
        <p:origin x="6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Prévisions</a:t>
            </a:r>
            <a:r>
              <a:rPr lang="en-US" baseline="0" dirty="0"/>
              <a:t> </a:t>
            </a:r>
            <a:r>
              <a:rPr lang="en-US" baseline="0" dirty="0" err="1"/>
              <a:t>Financières</a:t>
            </a:r>
            <a:endParaRPr lang="en-US" dirty="0"/>
          </a:p>
        </c:rich>
      </c:tx>
      <c:layout>
        <c:manualLayout>
          <c:xMode val="edge"/>
          <c:yMode val="edge"/>
          <c:x val="0.29812150043744534"/>
          <c:y val="5.92592707804550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1.5277777777777777E-2"/>
          <c:y val="0.1060371548628667"/>
          <c:w val="0.96944444444444444"/>
          <c:h val="0.69770772775497769"/>
        </c:manualLayout>
      </c:layout>
      <c:lineChart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560</a:t>
                    </a:r>
                    <a:r>
                      <a:rPr lang="en-US" baseline="0"/>
                      <a:t> 000€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D60-481D-8B30-7E52F51A809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745</a:t>
                    </a:r>
                    <a:r>
                      <a:rPr lang="en-US" baseline="0"/>
                      <a:t> 000€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D60-481D-8B30-7E52F51A809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990</a:t>
                    </a:r>
                    <a:r>
                      <a:rPr lang="en-US" baseline="0" dirty="0"/>
                      <a:t> 000€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D60-481D-8B30-7E52F51A809F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Feuil1!$A$2:$A$4</c:f>
              <c:numCache>
                <c:formatCode>General</c:formatCod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numCache>
            </c:numRef>
          </c:cat>
          <c:val>
            <c:numRef>
              <c:f>Feuil1!$B$2:$B$4</c:f>
              <c:numCache>
                <c:formatCode>"€"#,##0_);[Red]\("€"#,##0\)</c:formatCode>
                <c:ptCount val="3"/>
                <c:pt idx="0">
                  <c:v>560000</c:v>
                </c:pt>
                <c:pt idx="1">
                  <c:v>745000</c:v>
                </c:pt>
                <c:pt idx="2" formatCode="General">
                  <c:v>990000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DB-471A-9764-2F8094CF53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297139343"/>
        <c:axId val="301143983"/>
      </c:lineChart>
      <c:catAx>
        <c:axId val="129713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1143983"/>
        <c:crosses val="autoZero"/>
        <c:auto val="1"/>
        <c:lblAlgn val="ctr"/>
        <c:lblOffset val="100"/>
        <c:noMultiLvlLbl val="0"/>
      </c:catAx>
      <c:valAx>
        <c:axId val="301143983"/>
        <c:scaling>
          <c:orientation val="minMax"/>
        </c:scaling>
        <c:delete val="1"/>
        <c:axPos val="l"/>
        <c:numFmt formatCode="&quot;€&quot;#,##0_);[Red]\(&quot;€&quot;#,##0\)" sourceLinked="1"/>
        <c:majorTickMark val="none"/>
        <c:minorTickMark val="none"/>
        <c:tickLblPos val="nextTo"/>
        <c:crossAx val="1297139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A74D8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a8019060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a8019060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a8019060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a8019060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a8019060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a8019060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b5ed8a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ab5ed8a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b5ed8a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ab5ed8a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319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a8019060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a8019060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24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ab5ed8a198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ab5ed8a198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11225" y="1894150"/>
            <a:ext cx="5119500" cy="22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11225" y="4128200"/>
            <a:ext cx="511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13225" y="-596600"/>
            <a:ext cx="7417450" cy="6336700"/>
            <a:chOff x="713225" y="-596600"/>
            <a:chExt cx="7417450" cy="6336700"/>
          </a:xfrm>
        </p:grpSpPr>
        <p:sp>
          <p:nvSpPr>
            <p:cNvPr id="12" name="Google Shape;12;p2"/>
            <p:cNvSpPr/>
            <p:nvPr/>
          </p:nvSpPr>
          <p:spPr>
            <a:xfrm>
              <a:off x="6994575" y="-596600"/>
              <a:ext cx="1136100" cy="1136100"/>
            </a:xfrm>
            <a:prstGeom prst="chord">
              <a:avLst>
                <a:gd name="adj1" fmla="val 114180"/>
                <a:gd name="adj2" fmla="val 1073537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713225" y="4604000"/>
              <a:ext cx="1136100" cy="1136100"/>
            </a:xfrm>
            <a:prstGeom prst="chord">
              <a:avLst>
                <a:gd name="adj1" fmla="val 114180"/>
                <a:gd name="adj2" fmla="val 1073537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5"/>
          <p:cNvGrpSpPr/>
          <p:nvPr/>
        </p:nvGrpSpPr>
        <p:grpSpPr>
          <a:xfrm>
            <a:off x="-3234625" y="-789144"/>
            <a:ext cx="6979225" cy="2657269"/>
            <a:chOff x="-3615625" y="539506"/>
            <a:chExt cx="6979225" cy="2657269"/>
          </a:xfrm>
        </p:grpSpPr>
        <p:sp>
          <p:nvSpPr>
            <p:cNvPr id="208" name="Google Shape;208;p25"/>
            <p:cNvSpPr/>
            <p:nvPr/>
          </p:nvSpPr>
          <p:spPr>
            <a:xfrm>
              <a:off x="-561000" y="539506"/>
              <a:ext cx="39246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-3615625" y="1465175"/>
              <a:ext cx="49191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713225" y="-596600"/>
            <a:ext cx="7417450" cy="6336700"/>
            <a:chOff x="713225" y="-596600"/>
            <a:chExt cx="7417450" cy="6336700"/>
          </a:xfrm>
        </p:grpSpPr>
        <p:sp>
          <p:nvSpPr>
            <p:cNvPr id="211" name="Google Shape;211;p25"/>
            <p:cNvSpPr/>
            <p:nvPr/>
          </p:nvSpPr>
          <p:spPr>
            <a:xfrm>
              <a:off x="6994575" y="-596600"/>
              <a:ext cx="1136100" cy="1136100"/>
            </a:xfrm>
            <a:prstGeom prst="chord">
              <a:avLst>
                <a:gd name="adj1" fmla="val 114180"/>
                <a:gd name="adj2" fmla="val 1073537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 rot="10800000">
              <a:off x="713225" y="4604000"/>
              <a:ext cx="1136100" cy="1136100"/>
            </a:xfrm>
            <a:prstGeom prst="chord">
              <a:avLst>
                <a:gd name="adj1" fmla="val 114180"/>
                <a:gd name="adj2" fmla="val 1073537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 rot="10800000" flipH="1">
            <a:off x="7795325" y="4604000"/>
            <a:ext cx="1136100" cy="1136100"/>
          </a:xfrm>
          <a:prstGeom prst="chord">
            <a:avLst>
              <a:gd name="adj1" fmla="val 114180"/>
              <a:gd name="adj2" fmla="val 107353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grpSp>
        <p:nvGrpSpPr>
          <p:cNvPr id="215" name="Google Shape;215;p26"/>
          <p:cNvGrpSpPr/>
          <p:nvPr/>
        </p:nvGrpSpPr>
        <p:grpSpPr>
          <a:xfrm>
            <a:off x="7945725" y="-1952125"/>
            <a:ext cx="2032725" cy="3687110"/>
            <a:chOff x="7945725" y="-1952125"/>
            <a:chExt cx="2032725" cy="3687110"/>
          </a:xfrm>
        </p:grpSpPr>
        <p:sp>
          <p:nvSpPr>
            <p:cNvPr id="216" name="Google Shape;216;p26"/>
            <p:cNvSpPr/>
            <p:nvPr/>
          </p:nvSpPr>
          <p:spPr>
            <a:xfrm rot="-5400000" flipH="1">
              <a:off x="7144125" y="-1150525"/>
              <a:ext cx="2902200" cy="1299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 rot="-5400000" flipH="1">
              <a:off x="7877850" y="-365615"/>
              <a:ext cx="2902200" cy="1299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588575" y="2625825"/>
            <a:ext cx="2808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588575" y="1675875"/>
            <a:ext cx="1288800" cy="109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7" name="Google Shape;17;p3"/>
          <p:cNvGrpSpPr/>
          <p:nvPr/>
        </p:nvGrpSpPr>
        <p:grpSpPr>
          <a:xfrm flipH="1">
            <a:off x="713225" y="-596600"/>
            <a:ext cx="7417450" cy="6336700"/>
            <a:chOff x="713225" y="-596600"/>
            <a:chExt cx="7417450" cy="6336700"/>
          </a:xfrm>
        </p:grpSpPr>
        <p:sp>
          <p:nvSpPr>
            <p:cNvPr id="18" name="Google Shape;18;p3"/>
            <p:cNvSpPr/>
            <p:nvPr/>
          </p:nvSpPr>
          <p:spPr>
            <a:xfrm>
              <a:off x="6994575" y="-596600"/>
              <a:ext cx="1136100" cy="1136100"/>
            </a:xfrm>
            <a:prstGeom prst="chord">
              <a:avLst>
                <a:gd name="adj1" fmla="val 114180"/>
                <a:gd name="adj2" fmla="val 1073537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713225" y="4604000"/>
              <a:ext cx="1136100" cy="1136100"/>
            </a:xfrm>
            <a:prstGeom prst="chord">
              <a:avLst>
                <a:gd name="adj1" fmla="val 114180"/>
                <a:gd name="adj2" fmla="val 1073537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</p:grp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>
            <a:off x="4771725" y="560550"/>
            <a:ext cx="2783700" cy="4022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922100" y="701132"/>
            <a:ext cx="4294800" cy="10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3922100" y="1815856"/>
            <a:ext cx="4294800" cy="26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927100" y="560550"/>
            <a:ext cx="2783700" cy="4022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0" name="Google Shape;50;p7"/>
          <p:cNvSpPr/>
          <p:nvPr/>
        </p:nvSpPr>
        <p:spPr>
          <a:xfrm rot="10800000">
            <a:off x="7862725" y="4604000"/>
            <a:ext cx="1136100" cy="1136100"/>
          </a:xfrm>
          <a:prstGeom prst="chord">
            <a:avLst>
              <a:gd name="adj1" fmla="val 114180"/>
              <a:gd name="adj2" fmla="val 107353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-725697" y="-633047"/>
            <a:ext cx="2877844" cy="7440475"/>
            <a:chOff x="-725697" y="-633047"/>
            <a:chExt cx="2877844" cy="7440475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-1822197" y="463453"/>
              <a:ext cx="39246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-1173203" y="3482078"/>
              <a:ext cx="49191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 rot="10800000" flipH="1">
            <a:off x="7795325" y="4604000"/>
            <a:ext cx="1136100" cy="1136100"/>
          </a:xfrm>
          <a:prstGeom prst="chord">
            <a:avLst>
              <a:gd name="adj1" fmla="val 114180"/>
              <a:gd name="adj2" fmla="val 107353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grpSp>
        <p:nvGrpSpPr>
          <p:cNvPr id="57" name="Google Shape;57;p8"/>
          <p:cNvGrpSpPr/>
          <p:nvPr/>
        </p:nvGrpSpPr>
        <p:grpSpPr>
          <a:xfrm>
            <a:off x="7945725" y="-1952125"/>
            <a:ext cx="2032725" cy="3687110"/>
            <a:chOff x="7945725" y="-1952125"/>
            <a:chExt cx="2032725" cy="3687110"/>
          </a:xfrm>
        </p:grpSpPr>
        <p:sp>
          <p:nvSpPr>
            <p:cNvPr id="58" name="Google Shape;58;p8"/>
            <p:cNvSpPr/>
            <p:nvPr/>
          </p:nvSpPr>
          <p:spPr>
            <a:xfrm rot="-5400000" flipH="1">
              <a:off x="7144125" y="-1150525"/>
              <a:ext cx="2902200" cy="1299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 rot="-5400000" flipH="1">
              <a:off x="7877850" y="-365615"/>
              <a:ext cx="2902200" cy="1299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2534225" y="4402100"/>
            <a:ext cx="5431958" cy="2043145"/>
            <a:chOff x="2534225" y="4402100"/>
            <a:chExt cx="5431958" cy="2043145"/>
          </a:xfrm>
        </p:grpSpPr>
        <p:sp>
          <p:nvSpPr>
            <p:cNvPr id="64" name="Google Shape;64;p9"/>
            <p:cNvSpPr/>
            <p:nvPr/>
          </p:nvSpPr>
          <p:spPr>
            <a:xfrm>
              <a:off x="2534225" y="4402100"/>
              <a:ext cx="3123600" cy="1506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4051183" y="4713645"/>
              <a:ext cx="39150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</p:grpSp>
      <p:sp>
        <p:nvSpPr>
          <p:cNvPr id="66" name="Google Shape;66;p9"/>
          <p:cNvSpPr/>
          <p:nvPr/>
        </p:nvSpPr>
        <p:spPr>
          <a:xfrm>
            <a:off x="7581975" y="-596600"/>
            <a:ext cx="1136100" cy="1136100"/>
          </a:xfrm>
          <a:prstGeom prst="chord">
            <a:avLst>
              <a:gd name="adj1" fmla="val 114180"/>
              <a:gd name="adj2" fmla="val 107353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5839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89275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2500" y="155839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2500" y="289275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6111775" y="155839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6111775" y="289275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0000" y="21310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3419275" y="21310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6118550" y="21310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720000" y="34654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3419275" y="34654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6118550" y="34654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5480600" y="-596600"/>
            <a:ext cx="1136100" cy="1136100"/>
          </a:xfrm>
          <a:prstGeom prst="chord">
            <a:avLst>
              <a:gd name="adj1" fmla="val 114180"/>
              <a:gd name="adj2" fmla="val 107353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3280025" y="4383456"/>
            <a:ext cx="6354550" cy="2152700"/>
            <a:chOff x="3280025" y="4383456"/>
            <a:chExt cx="6354550" cy="2152700"/>
          </a:xfrm>
        </p:grpSpPr>
        <p:sp>
          <p:nvSpPr>
            <p:cNvPr id="96" name="Google Shape;96;p13"/>
            <p:cNvSpPr/>
            <p:nvPr/>
          </p:nvSpPr>
          <p:spPr>
            <a:xfrm>
              <a:off x="5709975" y="4383456"/>
              <a:ext cx="39246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280025" y="4804556"/>
              <a:ext cx="39246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"/>
          </p:nvPr>
        </p:nvSpPr>
        <p:spPr>
          <a:xfrm>
            <a:off x="720000" y="2607900"/>
            <a:ext cx="2430900" cy="1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2"/>
          </p:nvPr>
        </p:nvSpPr>
        <p:spPr>
          <a:xfrm>
            <a:off x="3356540" y="2607900"/>
            <a:ext cx="2430900" cy="1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3"/>
          </p:nvPr>
        </p:nvSpPr>
        <p:spPr>
          <a:xfrm>
            <a:off x="5993079" y="2607901"/>
            <a:ext cx="2430900" cy="1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4"/>
          </p:nvPr>
        </p:nvSpPr>
        <p:spPr>
          <a:xfrm>
            <a:off x="720000" y="1745125"/>
            <a:ext cx="2430900" cy="7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5"/>
          </p:nvPr>
        </p:nvSpPr>
        <p:spPr>
          <a:xfrm>
            <a:off x="3356544" y="1745125"/>
            <a:ext cx="2430900" cy="7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6"/>
          </p:nvPr>
        </p:nvSpPr>
        <p:spPr>
          <a:xfrm>
            <a:off x="5993079" y="1745125"/>
            <a:ext cx="2430900" cy="7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64" name="Google Shape;164;p21"/>
          <p:cNvGrpSpPr/>
          <p:nvPr/>
        </p:nvGrpSpPr>
        <p:grpSpPr>
          <a:xfrm>
            <a:off x="2534225" y="4402100"/>
            <a:ext cx="5431958" cy="2043145"/>
            <a:chOff x="2534225" y="4402100"/>
            <a:chExt cx="5431958" cy="2043145"/>
          </a:xfrm>
        </p:grpSpPr>
        <p:sp>
          <p:nvSpPr>
            <p:cNvPr id="165" name="Google Shape;165;p21"/>
            <p:cNvSpPr/>
            <p:nvPr/>
          </p:nvSpPr>
          <p:spPr>
            <a:xfrm>
              <a:off x="2534225" y="4402100"/>
              <a:ext cx="3123600" cy="1506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4051183" y="4713645"/>
              <a:ext cx="39150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</p:grpSp>
      <p:sp>
        <p:nvSpPr>
          <p:cNvPr id="167" name="Google Shape;167;p21"/>
          <p:cNvSpPr/>
          <p:nvPr/>
        </p:nvSpPr>
        <p:spPr>
          <a:xfrm>
            <a:off x="7581975" y="-596600"/>
            <a:ext cx="1136100" cy="1136100"/>
          </a:xfrm>
          <a:prstGeom prst="chord">
            <a:avLst>
              <a:gd name="adj1" fmla="val 114180"/>
              <a:gd name="adj2" fmla="val 107353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1676163" y="91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1"/>
          </p:nvPr>
        </p:nvSpPr>
        <p:spPr>
          <a:xfrm>
            <a:off x="1676125" y="20043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713225" y="-596600"/>
            <a:ext cx="1136100" cy="1136100"/>
          </a:xfrm>
          <a:prstGeom prst="chord">
            <a:avLst>
              <a:gd name="adj1" fmla="val 114180"/>
              <a:gd name="adj2" fmla="val 107353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4" name="Google Shape;204;p24"/>
          <p:cNvSpPr/>
          <p:nvPr/>
        </p:nvSpPr>
        <p:spPr>
          <a:xfrm rot="10800000" flipH="1">
            <a:off x="7294675" y="4604000"/>
            <a:ext cx="1136100" cy="1136100"/>
          </a:xfrm>
          <a:prstGeom prst="chord">
            <a:avLst>
              <a:gd name="adj1" fmla="val 114180"/>
              <a:gd name="adj2" fmla="val 107353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1676175" y="30630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7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ctrTitle"/>
          </p:nvPr>
        </p:nvSpPr>
        <p:spPr>
          <a:xfrm>
            <a:off x="3311225" y="1894150"/>
            <a:ext cx="5119500" cy="8862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EIA</a:t>
            </a:r>
            <a:endParaRPr dirty="0"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1"/>
          </p:nvPr>
        </p:nvSpPr>
        <p:spPr>
          <a:xfrm>
            <a:off x="3311225" y="2634495"/>
            <a:ext cx="511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Startup de création de site web</a:t>
            </a:r>
          </a:p>
        </p:txBody>
      </p:sp>
      <p:grpSp>
        <p:nvGrpSpPr>
          <p:cNvPr id="230" name="Google Shape;230;p30"/>
          <p:cNvGrpSpPr/>
          <p:nvPr/>
        </p:nvGrpSpPr>
        <p:grpSpPr>
          <a:xfrm>
            <a:off x="-3615625" y="539506"/>
            <a:ext cx="6979225" cy="2657269"/>
            <a:chOff x="-3615625" y="539506"/>
            <a:chExt cx="6979225" cy="2657269"/>
          </a:xfrm>
        </p:grpSpPr>
        <p:sp>
          <p:nvSpPr>
            <p:cNvPr id="231" name="Google Shape;231;p30"/>
            <p:cNvSpPr/>
            <p:nvPr/>
          </p:nvSpPr>
          <p:spPr>
            <a:xfrm>
              <a:off x="-561000" y="539506"/>
              <a:ext cx="39246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-3615625" y="1465175"/>
              <a:ext cx="49191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70CFBE7-CAF2-B866-DF16-7C99D7929540}"/>
              </a:ext>
            </a:extLst>
          </p:cNvPr>
          <p:cNvSpPr/>
          <p:nvPr/>
        </p:nvSpPr>
        <p:spPr>
          <a:xfrm>
            <a:off x="176732" y="1083449"/>
            <a:ext cx="4710314" cy="319655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9A74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603E279-6C14-20F5-173A-EB6597D8E405}"/>
              </a:ext>
            </a:extLst>
          </p:cNvPr>
          <p:cNvSpPr/>
          <p:nvPr/>
        </p:nvSpPr>
        <p:spPr>
          <a:xfrm>
            <a:off x="5847550" y="1083449"/>
            <a:ext cx="3035193" cy="3196558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solidFill>
              <a:srgbClr val="9A74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25 serveurs </a:t>
            </a:r>
            <a:r>
              <a:rPr lang="fr-FR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DL380 g9</a:t>
            </a:r>
          </a:p>
          <a:p>
            <a:pPr algn="ctr"/>
            <a:endParaRPr lang="fr-FR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  <a:p>
            <a:pPr algn="ctr"/>
            <a:r>
              <a:rPr lang="fr-FR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Intel Xeon </a:t>
            </a:r>
            <a:r>
              <a:rPr lang="fr-FR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E5-2623</a:t>
            </a:r>
            <a:r>
              <a:rPr lang="fr-FR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v3</a:t>
            </a:r>
          </a:p>
          <a:p>
            <a:pPr algn="ctr"/>
            <a:endParaRPr lang="fr-FR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  <a:p>
            <a:pPr algn="ctr"/>
            <a:r>
              <a:rPr lang="fr-FR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fr-FR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800Go</a:t>
            </a:r>
            <a:r>
              <a:rPr lang="fr-FR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RAM</a:t>
            </a:r>
          </a:p>
          <a:p>
            <a:pPr algn="ctr"/>
            <a:endParaRPr lang="fr-FR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  <a:p>
            <a:pPr algn="ctr"/>
            <a:r>
              <a:rPr lang="fr-FR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~</a:t>
            </a:r>
            <a:r>
              <a:rPr lang="fr-FR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30To</a:t>
            </a:r>
            <a:r>
              <a:rPr lang="fr-FR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de stockage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B74DD25-EFB0-76C7-8018-AA8E23389C5D}"/>
              </a:ext>
            </a:extLst>
          </p:cNvPr>
          <p:cNvSpPr/>
          <p:nvPr/>
        </p:nvSpPr>
        <p:spPr>
          <a:xfrm>
            <a:off x="4902413" y="821375"/>
            <a:ext cx="2097742" cy="739509"/>
          </a:xfrm>
          <a:custGeom>
            <a:avLst/>
            <a:gdLst>
              <a:gd name="connsiteX0" fmla="*/ 0 w 2097742"/>
              <a:gd name="connsiteY0" fmla="*/ 738484 h 739509"/>
              <a:gd name="connsiteX1" fmla="*/ 484095 w 2097742"/>
              <a:gd name="connsiteY1" fmla="*/ 623223 h 739509"/>
              <a:gd name="connsiteX2" fmla="*/ 1114185 w 2097742"/>
              <a:gd name="connsiteY2" fmla="*/ 8501 h 739509"/>
              <a:gd name="connsiteX3" fmla="*/ 2097742 w 2097742"/>
              <a:gd name="connsiteY3" fmla="*/ 262074 h 73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7742" h="739509">
                <a:moveTo>
                  <a:pt x="0" y="738484"/>
                </a:moveTo>
                <a:cubicBezTo>
                  <a:pt x="149199" y="741685"/>
                  <a:pt x="298398" y="744887"/>
                  <a:pt x="484095" y="623223"/>
                </a:cubicBezTo>
                <a:cubicBezTo>
                  <a:pt x="669792" y="501559"/>
                  <a:pt x="845244" y="68692"/>
                  <a:pt x="1114185" y="8501"/>
                </a:cubicBezTo>
                <a:cubicBezTo>
                  <a:pt x="1383126" y="-51691"/>
                  <a:pt x="1924851" y="226215"/>
                  <a:pt x="2097742" y="262074"/>
                </a:cubicBezTo>
              </a:path>
            </a:pathLst>
          </a:custGeom>
          <a:noFill/>
          <a:ln>
            <a:solidFill>
              <a:srgbClr val="9A74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DDD6F3CB-F6ED-FD19-DFD3-094780009D6B}"/>
              </a:ext>
            </a:extLst>
          </p:cNvPr>
          <p:cNvSpPr/>
          <p:nvPr/>
        </p:nvSpPr>
        <p:spPr>
          <a:xfrm>
            <a:off x="4671892" y="4195482"/>
            <a:ext cx="2120794" cy="291994"/>
          </a:xfrm>
          <a:custGeom>
            <a:avLst/>
            <a:gdLst>
              <a:gd name="connsiteX0" fmla="*/ 0 w 2120794"/>
              <a:gd name="connsiteY0" fmla="*/ 0 h 291994"/>
              <a:gd name="connsiteX1" fmla="*/ 530199 w 2120794"/>
              <a:gd name="connsiteY1" fmla="*/ 192101 h 291994"/>
              <a:gd name="connsiteX2" fmla="*/ 1075765 w 2120794"/>
              <a:gd name="connsiteY2" fmla="*/ 99893 h 291994"/>
              <a:gd name="connsiteX3" fmla="*/ 1644384 w 2120794"/>
              <a:gd name="connsiteY3" fmla="*/ 291994 h 291994"/>
              <a:gd name="connsiteX4" fmla="*/ 2120794 w 2120794"/>
              <a:gd name="connsiteY4" fmla="*/ 99893 h 29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794" h="291994">
                <a:moveTo>
                  <a:pt x="0" y="0"/>
                </a:moveTo>
                <a:cubicBezTo>
                  <a:pt x="175452" y="87726"/>
                  <a:pt x="350905" y="175452"/>
                  <a:pt x="530199" y="192101"/>
                </a:cubicBezTo>
                <a:cubicBezTo>
                  <a:pt x="709493" y="208750"/>
                  <a:pt x="890068" y="83244"/>
                  <a:pt x="1075765" y="99893"/>
                </a:cubicBezTo>
                <a:cubicBezTo>
                  <a:pt x="1261463" y="116542"/>
                  <a:pt x="1470213" y="291994"/>
                  <a:pt x="1644384" y="291994"/>
                </a:cubicBezTo>
                <a:cubicBezTo>
                  <a:pt x="1818555" y="291994"/>
                  <a:pt x="2033708" y="102454"/>
                  <a:pt x="2120794" y="99893"/>
                </a:cubicBezTo>
              </a:path>
            </a:pathLst>
          </a:custGeom>
          <a:noFill/>
          <a:ln>
            <a:solidFill>
              <a:srgbClr val="9A74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BA082EDA-E0D4-1AFB-FB09-FFBFE719BA8B}"/>
              </a:ext>
            </a:extLst>
          </p:cNvPr>
          <p:cNvSpPr/>
          <p:nvPr/>
        </p:nvSpPr>
        <p:spPr>
          <a:xfrm>
            <a:off x="4887045" y="2236054"/>
            <a:ext cx="968189" cy="222782"/>
          </a:xfrm>
          <a:custGeom>
            <a:avLst/>
            <a:gdLst>
              <a:gd name="connsiteX0" fmla="*/ 0 w 968189"/>
              <a:gd name="connsiteY0" fmla="*/ 153680 h 222782"/>
              <a:gd name="connsiteX1" fmla="*/ 522515 w 968189"/>
              <a:gd name="connsiteY1" fmla="*/ 215153 h 222782"/>
              <a:gd name="connsiteX2" fmla="*/ 968189 w 968189"/>
              <a:gd name="connsiteY2" fmla="*/ 0 h 22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189" h="222782">
                <a:moveTo>
                  <a:pt x="0" y="153680"/>
                </a:moveTo>
                <a:cubicBezTo>
                  <a:pt x="180575" y="197223"/>
                  <a:pt x="361150" y="240766"/>
                  <a:pt x="522515" y="215153"/>
                </a:cubicBezTo>
                <a:cubicBezTo>
                  <a:pt x="683880" y="189540"/>
                  <a:pt x="893910" y="47385"/>
                  <a:pt x="968189" y="0"/>
                </a:cubicBezTo>
              </a:path>
            </a:pathLst>
          </a:custGeom>
          <a:noFill/>
          <a:ln>
            <a:solidFill>
              <a:srgbClr val="9A74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8519A970-80A4-8053-0CEA-D8AFA9127083}"/>
              </a:ext>
            </a:extLst>
          </p:cNvPr>
          <p:cNvSpPr/>
          <p:nvPr/>
        </p:nvSpPr>
        <p:spPr>
          <a:xfrm>
            <a:off x="4894729" y="3017029"/>
            <a:ext cx="952821" cy="156898"/>
          </a:xfrm>
          <a:custGeom>
            <a:avLst/>
            <a:gdLst>
              <a:gd name="connsiteX0" fmla="*/ 0 w 952821"/>
              <a:gd name="connsiteY0" fmla="*/ 71953 h 156898"/>
              <a:gd name="connsiteX1" fmla="*/ 238205 w 952821"/>
              <a:gd name="connsiteY1" fmla="*/ 2796 h 156898"/>
              <a:gd name="connsiteX2" fmla="*/ 499463 w 952821"/>
              <a:gd name="connsiteY2" fmla="*/ 156477 h 156898"/>
              <a:gd name="connsiteX3" fmla="*/ 952821 w 952821"/>
              <a:gd name="connsiteY3" fmla="*/ 41216 h 15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821" h="156898">
                <a:moveTo>
                  <a:pt x="0" y="71953"/>
                </a:moveTo>
                <a:cubicBezTo>
                  <a:pt x="77480" y="30331"/>
                  <a:pt x="154961" y="-11291"/>
                  <a:pt x="238205" y="2796"/>
                </a:cubicBezTo>
                <a:cubicBezTo>
                  <a:pt x="321449" y="16883"/>
                  <a:pt x="380360" y="150074"/>
                  <a:pt x="499463" y="156477"/>
                </a:cubicBezTo>
                <a:cubicBezTo>
                  <a:pt x="618566" y="162880"/>
                  <a:pt x="870858" y="95004"/>
                  <a:pt x="952821" y="41216"/>
                </a:cubicBezTo>
              </a:path>
            </a:pathLst>
          </a:custGeom>
          <a:noFill/>
          <a:ln>
            <a:solidFill>
              <a:srgbClr val="9A74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4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70CFBE7-CAF2-B866-DF16-7C99D7929540}"/>
              </a:ext>
            </a:extLst>
          </p:cNvPr>
          <p:cNvSpPr/>
          <p:nvPr/>
        </p:nvSpPr>
        <p:spPr>
          <a:xfrm>
            <a:off x="837028" y="493497"/>
            <a:ext cx="7315200" cy="415650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9A74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00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9"/>
          <p:cNvSpPr txBox="1">
            <a:spLocks noGrp="1"/>
          </p:cNvSpPr>
          <p:nvPr>
            <p:ph type="title"/>
          </p:nvPr>
        </p:nvSpPr>
        <p:spPr>
          <a:xfrm>
            <a:off x="1676163" y="91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Merci!</a:t>
            </a:r>
            <a:endParaRPr dirty="0"/>
          </a:p>
        </p:txBody>
      </p:sp>
      <p:sp>
        <p:nvSpPr>
          <p:cNvPr id="473" name="Google Shape;473;p49"/>
          <p:cNvSpPr txBox="1">
            <a:spLocks noGrp="1"/>
          </p:cNvSpPr>
          <p:nvPr>
            <p:ph type="subTitle" idx="1"/>
          </p:nvPr>
        </p:nvSpPr>
        <p:spPr>
          <a:xfrm>
            <a:off x="1676125" y="20043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Vous avez des questions 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contact@eia.com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+01 69 86 90 41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eia.com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0E1C38-2D67-F9DD-7BA9-D00CADFE1BC4}"/>
              </a:ext>
            </a:extLst>
          </p:cNvPr>
          <p:cNvSpPr/>
          <p:nvPr/>
        </p:nvSpPr>
        <p:spPr>
          <a:xfrm>
            <a:off x="1676125" y="3124800"/>
            <a:ext cx="4448100" cy="463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86" name="Google Shape;486;p49"/>
          <p:cNvGrpSpPr/>
          <p:nvPr/>
        </p:nvGrpSpPr>
        <p:grpSpPr>
          <a:xfrm>
            <a:off x="6664413" y="1007869"/>
            <a:ext cx="4718475" cy="2457175"/>
            <a:chOff x="3280025" y="4078981"/>
            <a:chExt cx="4718475" cy="2457175"/>
          </a:xfrm>
        </p:grpSpPr>
        <p:sp>
          <p:nvSpPr>
            <p:cNvPr id="487" name="Google Shape;487;p49"/>
            <p:cNvSpPr/>
            <p:nvPr/>
          </p:nvSpPr>
          <p:spPr>
            <a:xfrm>
              <a:off x="4073900" y="4078981"/>
              <a:ext cx="39246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488" name="Google Shape;488;p49"/>
            <p:cNvSpPr/>
            <p:nvPr/>
          </p:nvSpPr>
          <p:spPr>
            <a:xfrm>
              <a:off x="3280025" y="4804556"/>
              <a:ext cx="39246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</p:grpSp>
      <p:grpSp>
        <p:nvGrpSpPr>
          <p:cNvPr id="481" name="Google Shape;481;p49"/>
          <p:cNvGrpSpPr/>
          <p:nvPr/>
        </p:nvGrpSpPr>
        <p:grpSpPr>
          <a:xfrm>
            <a:off x="2266456" y="3018852"/>
            <a:ext cx="346056" cy="345674"/>
            <a:chOff x="3752358" y="3817349"/>
            <a:chExt cx="346056" cy="345674"/>
          </a:xfrm>
        </p:grpSpPr>
        <p:sp>
          <p:nvSpPr>
            <p:cNvPr id="482" name="Google Shape;482;p4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49"/>
          <p:cNvGrpSpPr/>
          <p:nvPr/>
        </p:nvGrpSpPr>
        <p:grpSpPr>
          <a:xfrm>
            <a:off x="1817367" y="3018852"/>
            <a:ext cx="346056" cy="345674"/>
            <a:chOff x="3303268" y="3817349"/>
            <a:chExt cx="346056" cy="345674"/>
          </a:xfrm>
        </p:grpSpPr>
        <p:sp>
          <p:nvSpPr>
            <p:cNvPr id="477" name="Google Shape;477;p4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Table des matières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 idx="2"/>
          </p:nvPr>
        </p:nvSpPr>
        <p:spPr>
          <a:xfrm>
            <a:off x="574913" y="199909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4"/>
          </p:nvPr>
        </p:nvSpPr>
        <p:spPr>
          <a:xfrm>
            <a:off x="3274188" y="199909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 idx="6"/>
          </p:nvPr>
        </p:nvSpPr>
        <p:spPr>
          <a:xfrm>
            <a:off x="5973463" y="199909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581688" y="25717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8"/>
          </p:nvPr>
        </p:nvSpPr>
        <p:spPr>
          <a:xfrm>
            <a:off x="3280963" y="25717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öhne"/>
              </a:rPr>
              <a:t>Statut &amp; Finance</a:t>
            </a:r>
            <a:endParaRPr dirty="0"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9"/>
          </p:nvPr>
        </p:nvSpPr>
        <p:spPr>
          <a:xfrm>
            <a:off x="5980238" y="2571750"/>
            <a:ext cx="2692500" cy="626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i="0" dirty="0">
                <a:effectLst/>
                <a:latin typeface="Söhne"/>
              </a:rPr>
              <a:t>Infrastructure &amp; Services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subTitle" idx="1"/>
          </p:nvPr>
        </p:nvSpPr>
        <p:spPr>
          <a:xfrm>
            <a:off x="2525836" y="1815855"/>
            <a:ext cx="4294800" cy="3127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Le </a:t>
            </a:r>
            <a:r>
              <a:rPr lang="fr-FR" sz="1400" b="1" dirty="0"/>
              <a:t>site web </a:t>
            </a:r>
            <a:r>
              <a:rPr lang="fr-FR" sz="1400" dirty="0"/>
              <a:t>qui vous ressemble.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Chaque </a:t>
            </a:r>
            <a:r>
              <a:rPr lang="fr-FR" b="1" dirty="0"/>
              <a:t>entreprise</a:t>
            </a:r>
            <a:r>
              <a:rPr lang="fr-FR" dirty="0"/>
              <a:t> est unique. C’est pourquoi nous nous engageons à créer des sites Web qui correspondent à </a:t>
            </a:r>
            <a:r>
              <a:rPr lang="fr-FR" b="1" dirty="0"/>
              <a:t>vos attentes</a:t>
            </a:r>
            <a:r>
              <a:rPr lang="fr-FR" dirty="0"/>
              <a:t>.</a:t>
            </a:r>
            <a:r>
              <a:rPr lang="en-US" dirty="0"/>
              <a:t> 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Nous sommes proches de </a:t>
            </a:r>
            <a:r>
              <a:rPr lang="fr-FR" b="1" dirty="0"/>
              <a:t>nos clients </a:t>
            </a:r>
            <a:r>
              <a:rPr lang="fr-FR" dirty="0"/>
              <a:t>pour leur offrir le </a:t>
            </a:r>
            <a:r>
              <a:rPr lang="fr-FR" b="1" dirty="0"/>
              <a:t>meilleur service</a:t>
            </a:r>
            <a:r>
              <a:rPr lang="fr-FR" dirty="0"/>
              <a:t>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Nous nous consacrons à la </a:t>
            </a:r>
            <a:r>
              <a:rPr lang="fr-FR" b="1" dirty="0"/>
              <a:t>création de sites web </a:t>
            </a:r>
            <a:r>
              <a:rPr lang="fr-FR" dirty="0"/>
              <a:t>à la fois </a:t>
            </a:r>
            <a:r>
              <a:rPr lang="fr-FR" b="1" dirty="0"/>
              <a:t>efficaces</a:t>
            </a:r>
            <a:r>
              <a:rPr lang="fr-FR" dirty="0"/>
              <a:t> et </a:t>
            </a:r>
            <a:r>
              <a:rPr lang="fr-FR" b="1" dirty="0"/>
              <a:t>esthétiquement plaisants</a:t>
            </a:r>
            <a:r>
              <a:rPr lang="fr-FR" dirty="0"/>
              <a:t>.</a:t>
            </a:r>
            <a:endParaRPr lang="en-US" dirty="0"/>
          </a:p>
        </p:txBody>
      </p:sp>
      <p:pic>
        <p:nvPicPr>
          <p:cNvPr id="11" name="Image 10" descr="Une image contenant symbole, Graphique, Police, logo&#10;&#10;Description générée automatiquement">
            <a:extLst>
              <a:ext uri="{FF2B5EF4-FFF2-40B4-BE49-F238E27FC236}">
                <a16:creationId xmlns:a16="http://schemas.microsoft.com/office/drawing/2014/main" id="{5637D5E7-8176-D504-24F1-7AF2FEABC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82" t="26514" r="18223" b="40772"/>
          <a:stretch/>
        </p:blipFill>
        <p:spPr>
          <a:xfrm>
            <a:off x="2525836" y="1005534"/>
            <a:ext cx="2514516" cy="8103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Nos valeurs</a:t>
            </a:r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4"/>
          </p:nvPr>
        </p:nvSpPr>
        <p:spPr>
          <a:xfrm>
            <a:off x="720000" y="1745125"/>
            <a:ext cx="2430900" cy="7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L'excellence</a:t>
            </a:r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5"/>
          </p:nvPr>
        </p:nvSpPr>
        <p:spPr>
          <a:xfrm>
            <a:off x="3356544" y="1745125"/>
            <a:ext cx="2430900" cy="7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L’innovation</a:t>
            </a:r>
            <a:endParaRPr dirty="0"/>
          </a:p>
        </p:txBody>
      </p:sp>
      <p:sp>
        <p:nvSpPr>
          <p:cNvPr id="273" name="Google Shape;273;p34"/>
          <p:cNvSpPr txBox="1">
            <a:spLocks noGrp="1"/>
          </p:cNvSpPr>
          <p:nvPr>
            <p:ph type="subTitle" idx="1"/>
          </p:nvPr>
        </p:nvSpPr>
        <p:spPr>
          <a:xfrm>
            <a:off x="720000" y="2607900"/>
            <a:ext cx="2430900" cy="1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Notre engagement envers l'innovation guide la création de sites web, intégrant les dernières technologies pour garantir des solutions à la fois attrayantes, performantes et efficaces.</a:t>
            </a:r>
          </a:p>
        </p:txBody>
      </p:sp>
      <p:sp>
        <p:nvSpPr>
          <p:cNvPr id="274" name="Google Shape;274;p34"/>
          <p:cNvSpPr txBox="1">
            <a:spLocks noGrp="1"/>
          </p:cNvSpPr>
          <p:nvPr>
            <p:ph type="subTitle" idx="2"/>
          </p:nvPr>
        </p:nvSpPr>
        <p:spPr>
          <a:xfrm>
            <a:off x="3356540" y="2607900"/>
            <a:ext cx="2430900" cy="1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À la pointe de l'innovation, nous créons des sites web répondant aux besoins de nos clients, toujours en quête de solutions plus attrayantes, performantes et efficaces.</a:t>
            </a:r>
            <a:endParaRPr lang="en-US" dirty="0"/>
          </a:p>
        </p:txBody>
      </p:sp>
      <p:sp>
        <p:nvSpPr>
          <p:cNvPr id="275" name="Google Shape;275;p34"/>
          <p:cNvSpPr txBox="1">
            <a:spLocks noGrp="1"/>
          </p:cNvSpPr>
          <p:nvPr>
            <p:ph type="subTitle" idx="3"/>
          </p:nvPr>
        </p:nvSpPr>
        <p:spPr>
          <a:xfrm>
            <a:off x="5993079" y="2607901"/>
            <a:ext cx="2430900" cy="1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nous engageons à rendre nos services accessibles à tous, en offrant une gamme variée de solutions répondant à divers besoins, et nous assurons un service client de qualité.</a:t>
            </a:r>
            <a:endParaRPr lang="en-US" dirty="0"/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6"/>
          </p:nvPr>
        </p:nvSpPr>
        <p:spPr>
          <a:xfrm>
            <a:off x="5993079" y="1745125"/>
            <a:ext cx="2430900" cy="7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L’accessibilité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title"/>
          </p:nvPr>
        </p:nvSpPr>
        <p:spPr>
          <a:xfrm>
            <a:off x="850021" y="2585391"/>
            <a:ext cx="4667215" cy="987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öhne"/>
              </a:rPr>
              <a:t>Statut &amp; Finance</a:t>
            </a:r>
            <a:endParaRPr lang="fr-FR" dirty="0"/>
          </a:p>
        </p:txBody>
      </p:sp>
      <p:sp>
        <p:nvSpPr>
          <p:cNvPr id="282" name="Google Shape;282;p35"/>
          <p:cNvSpPr txBox="1">
            <a:spLocks noGrp="1"/>
          </p:cNvSpPr>
          <p:nvPr>
            <p:ph type="title" idx="2"/>
          </p:nvPr>
        </p:nvSpPr>
        <p:spPr>
          <a:xfrm>
            <a:off x="4221479" y="1722856"/>
            <a:ext cx="1288800" cy="10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83" name="Google Shape;283;p35"/>
          <p:cNvGrpSpPr/>
          <p:nvPr/>
        </p:nvGrpSpPr>
        <p:grpSpPr>
          <a:xfrm flipH="1">
            <a:off x="5738925" y="539506"/>
            <a:ext cx="6979225" cy="2657269"/>
            <a:chOff x="-3615625" y="539506"/>
            <a:chExt cx="6979225" cy="2657269"/>
          </a:xfrm>
        </p:grpSpPr>
        <p:sp>
          <p:nvSpPr>
            <p:cNvPr id="284" name="Google Shape;284;p35"/>
            <p:cNvSpPr/>
            <p:nvPr/>
          </p:nvSpPr>
          <p:spPr>
            <a:xfrm>
              <a:off x="-561000" y="539506"/>
              <a:ext cx="39246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-3615625" y="1465175"/>
              <a:ext cx="49191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</p:grpSp>
      <p:pic>
        <p:nvPicPr>
          <p:cNvPr id="286" name="Google Shape;286;p3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8300" r="35877"/>
          <a:stretch/>
        </p:blipFill>
        <p:spPr>
          <a:xfrm>
            <a:off x="5510279" y="539506"/>
            <a:ext cx="2783700" cy="4022400"/>
          </a:xfrm>
          <a:prstGeom prst="roundRect">
            <a:avLst>
              <a:gd name="adj" fmla="val 41436"/>
            </a:avLst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66CAF1B8-C069-3485-38FA-6422E4162D62}"/>
              </a:ext>
            </a:extLst>
          </p:cNvPr>
          <p:cNvSpPr/>
          <p:nvPr/>
        </p:nvSpPr>
        <p:spPr>
          <a:xfrm>
            <a:off x="695406" y="1721221"/>
            <a:ext cx="2796990" cy="2197634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solidFill>
              <a:srgbClr val="9A74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5447775-0209-2406-20A7-CC09C7A8F7C0}"/>
              </a:ext>
            </a:extLst>
          </p:cNvPr>
          <p:cNvSpPr/>
          <p:nvPr/>
        </p:nvSpPr>
        <p:spPr>
          <a:xfrm>
            <a:off x="4741049" y="722299"/>
            <a:ext cx="3327186" cy="991240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solidFill>
              <a:srgbClr val="9A74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11DD007-7DC4-A1E4-38C2-D0F12C2FCA5A}"/>
              </a:ext>
            </a:extLst>
          </p:cNvPr>
          <p:cNvSpPr/>
          <p:nvPr/>
        </p:nvSpPr>
        <p:spPr>
          <a:xfrm>
            <a:off x="4741049" y="2076130"/>
            <a:ext cx="3327186" cy="991240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solidFill>
              <a:srgbClr val="9A74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3E4F73F-8E7A-E305-573D-ED1C6A0725F5}"/>
              </a:ext>
            </a:extLst>
          </p:cNvPr>
          <p:cNvSpPr/>
          <p:nvPr/>
        </p:nvSpPr>
        <p:spPr>
          <a:xfrm>
            <a:off x="4741049" y="3342554"/>
            <a:ext cx="3327186" cy="991240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solidFill>
              <a:srgbClr val="9A74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Google Shape;270;p34">
            <a:extLst>
              <a:ext uri="{FF2B5EF4-FFF2-40B4-BE49-F238E27FC236}">
                <a16:creationId xmlns:a16="http://schemas.microsoft.com/office/drawing/2014/main" id="{4458018B-FFC8-F92D-29B6-05F741FE3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4615" y="2237869"/>
            <a:ext cx="1858572" cy="950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SARL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4CD263-6900-C206-5224-141CEA1BAE24}"/>
              </a:ext>
            </a:extLst>
          </p:cNvPr>
          <p:cNvSpPr txBox="1"/>
          <p:nvPr/>
        </p:nvSpPr>
        <p:spPr>
          <a:xfrm>
            <a:off x="1100321" y="2925247"/>
            <a:ext cx="2013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9 000 € capitale social.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AF6678-CE2E-53C3-74C6-4E0F8B2D4F8C}"/>
              </a:ext>
            </a:extLst>
          </p:cNvPr>
          <p:cNvSpPr txBox="1"/>
          <p:nvPr/>
        </p:nvSpPr>
        <p:spPr>
          <a:xfrm>
            <a:off x="4764102" y="842838"/>
            <a:ext cx="33271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Les associés ne sont responsables qu'à hauteur de leurs apports, offrant une protection personnelle.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A3C33BC-B1F1-9283-E1DB-F0AC8E762038}"/>
              </a:ext>
            </a:extLst>
          </p:cNvPr>
          <p:cNvSpPr txBox="1"/>
          <p:nvPr/>
        </p:nvSpPr>
        <p:spPr>
          <a:xfrm>
            <a:off x="4764102" y="2310140"/>
            <a:ext cx="332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 capital social minimum de 9 000 € est requis pour la création de la SARL.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EA8A7F7-A028-C6AF-0401-C5B7BEADBE05}"/>
              </a:ext>
            </a:extLst>
          </p:cNvPr>
          <p:cNvSpPr txBox="1"/>
          <p:nvPr/>
        </p:nvSpPr>
        <p:spPr>
          <a:xfrm>
            <a:off x="4741049" y="3576564"/>
            <a:ext cx="332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SARL convient à différentes tailles d'entreprises et secteurs d'activité.</a:t>
            </a:r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C8BB2C8B-B1C8-44DF-017E-D0E9A17FD673}"/>
              </a:ext>
            </a:extLst>
          </p:cNvPr>
          <p:cNvSpPr/>
          <p:nvPr/>
        </p:nvSpPr>
        <p:spPr>
          <a:xfrm>
            <a:off x="2972254" y="998924"/>
            <a:ext cx="1776479" cy="952821"/>
          </a:xfrm>
          <a:custGeom>
            <a:avLst/>
            <a:gdLst>
              <a:gd name="connsiteX0" fmla="*/ 1467 w 1776479"/>
              <a:gd name="connsiteY0" fmla="*/ 952821 h 952821"/>
              <a:gd name="connsiteX1" fmla="*/ 155148 w 1776479"/>
              <a:gd name="connsiteY1" fmla="*/ 706931 h 952821"/>
              <a:gd name="connsiteX2" fmla="*/ 977339 w 1776479"/>
              <a:gd name="connsiteY2" fmla="*/ 461042 h 952821"/>
              <a:gd name="connsiteX3" fmla="*/ 1399961 w 1776479"/>
              <a:gd name="connsiteY3" fmla="*/ 99893 h 952821"/>
              <a:gd name="connsiteX4" fmla="*/ 1776479 w 1776479"/>
              <a:gd name="connsiteY4" fmla="*/ 0 h 95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479" h="952821">
                <a:moveTo>
                  <a:pt x="1467" y="952821"/>
                </a:moveTo>
                <a:cubicBezTo>
                  <a:pt x="-3015" y="870857"/>
                  <a:pt x="-7497" y="788894"/>
                  <a:pt x="155148" y="706931"/>
                </a:cubicBezTo>
                <a:cubicBezTo>
                  <a:pt x="317793" y="624968"/>
                  <a:pt x="769870" y="562215"/>
                  <a:pt x="977339" y="461042"/>
                </a:cubicBezTo>
                <a:cubicBezTo>
                  <a:pt x="1184808" y="359869"/>
                  <a:pt x="1266771" y="176733"/>
                  <a:pt x="1399961" y="99893"/>
                </a:cubicBezTo>
                <a:cubicBezTo>
                  <a:pt x="1533151" y="23053"/>
                  <a:pt x="1704761" y="43543"/>
                  <a:pt x="1776479" y="0"/>
                </a:cubicBezTo>
              </a:path>
            </a:pathLst>
          </a:custGeom>
          <a:noFill/>
          <a:ln>
            <a:solidFill>
              <a:srgbClr val="9A74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7EF00B2C-53AF-56D9-754C-69828D2C46DE}"/>
              </a:ext>
            </a:extLst>
          </p:cNvPr>
          <p:cNvSpPr/>
          <p:nvPr/>
        </p:nvSpPr>
        <p:spPr>
          <a:xfrm>
            <a:off x="3465499" y="2358998"/>
            <a:ext cx="1267866" cy="410498"/>
          </a:xfrm>
          <a:custGeom>
            <a:avLst/>
            <a:gdLst>
              <a:gd name="connsiteX0" fmla="*/ 0 w 1267866"/>
              <a:gd name="connsiteY0" fmla="*/ 245889 h 410498"/>
              <a:gd name="connsiteX1" fmla="*/ 399570 w 1267866"/>
              <a:gd name="connsiteY1" fmla="*/ 407254 h 410498"/>
              <a:gd name="connsiteX2" fmla="*/ 991240 w 1267866"/>
              <a:gd name="connsiteY2" fmla="*/ 115261 h 410498"/>
              <a:gd name="connsiteX3" fmla="*/ 1267866 w 1267866"/>
              <a:gd name="connsiteY3" fmla="*/ 0 h 41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7866" h="410498">
                <a:moveTo>
                  <a:pt x="0" y="245889"/>
                </a:moveTo>
                <a:cubicBezTo>
                  <a:pt x="117181" y="337457"/>
                  <a:pt x="234363" y="429025"/>
                  <a:pt x="399570" y="407254"/>
                </a:cubicBezTo>
                <a:cubicBezTo>
                  <a:pt x="564777" y="385483"/>
                  <a:pt x="846524" y="183137"/>
                  <a:pt x="991240" y="115261"/>
                </a:cubicBezTo>
                <a:cubicBezTo>
                  <a:pt x="1135956" y="47385"/>
                  <a:pt x="1201911" y="23692"/>
                  <a:pt x="1267866" y="0"/>
                </a:cubicBezTo>
              </a:path>
            </a:pathLst>
          </a:custGeom>
          <a:noFill/>
          <a:ln>
            <a:solidFill>
              <a:srgbClr val="9A74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CC60D930-7163-543F-E438-08BC0773D70F}"/>
              </a:ext>
            </a:extLst>
          </p:cNvPr>
          <p:cNvSpPr/>
          <p:nvPr/>
        </p:nvSpPr>
        <p:spPr>
          <a:xfrm>
            <a:off x="3104350" y="3596128"/>
            <a:ext cx="1636699" cy="414938"/>
          </a:xfrm>
          <a:custGeom>
            <a:avLst/>
            <a:gdLst>
              <a:gd name="connsiteX0" fmla="*/ 0 w 1636699"/>
              <a:gd name="connsiteY0" fmla="*/ 0 h 414938"/>
              <a:gd name="connsiteX1" fmla="*/ 284309 w 1636699"/>
              <a:gd name="connsiteY1" fmla="*/ 215153 h 414938"/>
              <a:gd name="connsiteX2" fmla="*/ 1098816 w 1636699"/>
              <a:gd name="connsiteY2" fmla="*/ 153680 h 414938"/>
              <a:gd name="connsiteX3" fmla="*/ 1636699 w 1636699"/>
              <a:gd name="connsiteY3" fmla="*/ 414938 h 41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699" h="414938">
                <a:moveTo>
                  <a:pt x="0" y="0"/>
                </a:moveTo>
                <a:cubicBezTo>
                  <a:pt x="50586" y="94770"/>
                  <a:pt x="101173" y="189540"/>
                  <a:pt x="284309" y="215153"/>
                </a:cubicBezTo>
                <a:cubicBezTo>
                  <a:pt x="467445" y="240766"/>
                  <a:pt x="873418" y="120383"/>
                  <a:pt x="1098816" y="153680"/>
                </a:cubicBezTo>
                <a:cubicBezTo>
                  <a:pt x="1324214" y="186977"/>
                  <a:pt x="1480456" y="300957"/>
                  <a:pt x="1636699" y="414938"/>
                </a:cubicBezTo>
              </a:path>
            </a:pathLst>
          </a:custGeom>
          <a:noFill/>
          <a:ln>
            <a:solidFill>
              <a:srgbClr val="9A74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691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aphique 34">
            <a:extLst>
              <a:ext uri="{FF2B5EF4-FFF2-40B4-BE49-F238E27FC236}">
                <a16:creationId xmlns:a16="http://schemas.microsoft.com/office/drawing/2014/main" id="{0DD131DA-A82D-1649-DD66-D42D30AB2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588053"/>
              </p:ext>
            </p:extLst>
          </p:nvPr>
        </p:nvGraphicFramePr>
        <p:xfrm>
          <a:off x="0" y="-53788"/>
          <a:ext cx="9144000" cy="519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EEF21B14-C7D9-6B43-8A4D-EE010ECBA11B}"/>
              </a:ext>
            </a:extLst>
          </p:cNvPr>
          <p:cNvSpPr/>
          <p:nvPr/>
        </p:nvSpPr>
        <p:spPr>
          <a:xfrm>
            <a:off x="691563" y="-653838"/>
            <a:ext cx="1193588" cy="1193588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EBDC63DA-F53C-EFA8-5B72-3327FB1D9F9D}"/>
              </a:ext>
            </a:extLst>
          </p:cNvPr>
          <p:cNvSpPr/>
          <p:nvPr/>
        </p:nvSpPr>
        <p:spPr>
          <a:xfrm>
            <a:off x="6960454" y="4579685"/>
            <a:ext cx="1193588" cy="1193588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136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title"/>
          </p:nvPr>
        </p:nvSpPr>
        <p:spPr>
          <a:xfrm>
            <a:off x="1021975" y="2585391"/>
            <a:ext cx="4495261" cy="2122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i="0" dirty="0">
                <a:effectLst/>
                <a:latin typeface="Söhne"/>
              </a:rPr>
              <a:t>Infrastructure &amp; Services</a:t>
            </a:r>
            <a:endParaRPr lang="fr-FR" dirty="0"/>
          </a:p>
        </p:txBody>
      </p:sp>
      <p:sp>
        <p:nvSpPr>
          <p:cNvPr id="282" name="Google Shape;282;p35"/>
          <p:cNvSpPr txBox="1">
            <a:spLocks noGrp="1"/>
          </p:cNvSpPr>
          <p:nvPr>
            <p:ph type="title" idx="2"/>
          </p:nvPr>
        </p:nvSpPr>
        <p:spPr>
          <a:xfrm>
            <a:off x="4221479" y="1722856"/>
            <a:ext cx="1288800" cy="10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83" name="Google Shape;283;p35"/>
          <p:cNvGrpSpPr/>
          <p:nvPr/>
        </p:nvGrpSpPr>
        <p:grpSpPr>
          <a:xfrm flipH="1">
            <a:off x="5738925" y="539506"/>
            <a:ext cx="6979225" cy="2657269"/>
            <a:chOff x="-3615625" y="539506"/>
            <a:chExt cx="6979225" cy="2657269"/>
          </a:xfrm>
        </p:grpSpPr>
        <p:sp>
          <p:nvSpPr>
            <p:cNvPr id="284" name="Google Shape;284;p35"/>
            <p:cNvSpPr/>
            <p:nvPr/>
          </p:nvSpPr>
          <p:spPr>
            <a:xfrm>
              <a:off x="-561000" y="539506"/>
              <a:ext cx="39246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-3615625" y="1465175"/>
              <a:ext cx="4919100" cy="173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lock"/>
                <a:ea typeface="Overlock"/>
                <a:cs typeface="Overlock"/>
                <a:sym typeface="Overlock"/>
              </a:endParaRPr>
            </a:p>
          </p:txBody>
        </p:sp>
      </p:grpSp>
      <p:pic>
        <p:nvPicPr>
          <p:cNvPr id="286" name="Google Shape;286;p3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8300" r="35877"/>
          <a:stretch/>
        </p:blipFill>
        <p:spPr>
          <a:xfrm>
            <a:off x="5510279" y="539506"/>
            <a:ext cx="2783700" cy="4022400"/>
          </a:xfrm>
          <a:prstGeom prst="roundRect">
            <a:avLst>
              <a:gd name="adj" fmla="val 41436"/>
            </a:avLst>
          </a:prstGeom>
        </p:spPr>
      </p:pic>
    </p:spTree>
    <p:extLst>
      <p:ext uri="{BB962C8B-B14F-4D97-AF65-F5344CB8AC3E}">
        <p14:creationId xmlns:p14="http://schemas.microsoft.com/office/powerpoint/2010/main" val="14801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64CEC60-398B-54EC-179A-906552085E25}"/>
              </a:ext>
            </a:extLst>
          </p:cNvPr>
          <p:cNvSpPr/>
          <p:nvPr/>
        </p:nvSpPr>
        <p:spPr>
          <a:xfrm>
            <a:off x="5993078" y="1684474"/>
            <a:ext cx="2515819" cy="2709725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5FE76B-9DC4-1D5E-7734-D6C166528496}"/>
              </a:ext>
            </a:extLst>
          </p:cNvPr>
          <p:cNvSpPr/>
          <p:nvPr/>
        </p:nvSpPr>
        <p:spPr>
          <a:xfrm>
            <a:off x="3338829" y="1684474"/>
            <a:ext cx="2515819" cy="2709725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 services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5"/>
          </p:nvPr>
        </p:nvSpPr>
        <p:spPr>
          <a:xfrm>
            <a:off x="3341695" y="2162936"/>
            <a:ext cx="2430900" cy="4056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Développement</a:t>
            </a:r>
            <a:endParaRPr dirty="0"/>
          </a:p>
        </p:txBody>
      </p:sp>
      <p:sp>
        <p:nvSpPr>
          <p:cNvPr id="274" name="Google Shape;274;p34"/>
          <p:cNvSpPr txBox="1">
            <a:spLocks noGrp="1"/>
          </p:cNvSpPr>
          <p:nvPr>
            <p:ph type="subTitle" idx="2"/>
          </p:nvPr>
        </p:nvSpPr>
        <p:spPr>
          <a:xfrm>
            <a:off x="3356540" y="2607900"/>
            <a:ext cx="2430900" cy="1449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excellons également dans le développement de sites web, transformant des concepts créatifs en solutions fonctionnelles et innovantes pour offrir une expérience en ligne exceptionnelle.</a:t>
            </a:r>
            <a:endParaRPr lang="en-US" dirty="0"/>
          </a:p>
        </p:txBody>
      </p:sp>
      <p:sp>
        <p:nvSpPr>
          <p:cNvPr id="275" name="Google Shape;275;p34"/>
          <p:cNvSpPr txBox="1">
            <a:spLocks noGrp="1"/>
          </p:cNvSpPr>
          <p:nvPr>
            <p:ph type="subTitle" idx="3"/>
          </p:nvPr>
        </p:nvSpPr>
        <p:spPr>
          <a:xfrm>
            <a:off x="5993079" y="2607900"/>
            <a:ext cx="2430900" cy="1449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Assurant un suivi attentif, nous restons à vos côtés tout au long du processus, garantissant la performance continue et l'évolution harmonieuse de votre site web.</a:t>
            </a:r>
            <a:endParaRPr lang="en-US" dirty="0"/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6"/>
          </p:nvPr>
        </p:nvSpPr>
        <p:spPr>
          <a:xfrm>
            <a:off x="5993079" y="2162936"/>
            <a:ext cx="2430900" cy="4056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Suivi</a:t>
            </a:r>
            <a:endParaRPr dirty="0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0FDB484-2730-04AF-5806-7ED24AD4CF4A}"/>
              </a:ext>
            </a:extLst>
          </p:cNvPr>
          <p:cNvGrpSpPr/>
          <p:nvPr/>
        </p:nvGrpSpPr>
        <p:grpSpPr>
          <a:xfrm>
            <a:off x="684580" y="1255025"/>
            <a:ext cx="2515819" cy="3139175"/>
            <a:chOff x="684580" y="1255025"/>
            <a:chExt cx="2515819" cy="3139175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D2876413-663F-A2E3-C340-598B8AC465EC}"/>
                </a:ext>
              </a:extLst>
            </p:cNvPr>
            <p:cNvSpPr>
              <a:spLocks/>
            </p:cNvSpPr>
            <p:nvPr/>
          </p:nvSpPr>
          <p:spPr>
            <a:xfrm>
              <a:off x="684580" y="1684475"/>
              <a:ext cx="2515819" cy="2709725"/>
            </a:xfrm>
            <a:prstGeom prst="round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Google Shape;271;p34"/>
            <p:cNvSpPr txBox="1">
              <a:spLocks noGrp="1"/>
            </p:cNvSpPr>
            <p:nvPr>
              <p:ph type="subTitle" idx="4"/>
            </p:nvPr>
          </p:nvSpPr>
          <p:spPr>
            <a:xfrm>
              <a:off x="720000" y="2160360"/>
              <a:ext cx="2430900" cy="405628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/>
                <a:t>Conception</a:t>
              </a:r>
            </a:p>
          </p:txBody>
        </p:sp>
        <p:sp>
          <p:nvSpPr>
            <p:cNvPr id="273" name="Google Shape;273;p34"/>
            <p:cNvSpPr txBox="1">
              <a:spLocks noGrp="1"/>
            </p:cNvSpPr>
            <p:nvPr>
              <p:ph type="subTitle" idx="1"/>
            </p:nvPr>
          </p:nvSpPr>
          <p:spPr>
            <a:xfrm>
              <a:off x="720000" y="2607900"/>
              <a:ext cx="2430900" cy="17863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/>
                <a:t>Nous sommes spécialisés dans la conception de sites web sur mesure, mettant en avant votre identité unique et répondant précisément à vos besoins.</a:t>
              </a: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93076A0-E578-AD34-BA6C-8FC6B81FB85D}"/>
                </a:ext>
              </a:extLst>
            </p:cNvPr>
            <p:cNvSpPr>
              <a:spLocks/>
            </p:cNvSpPr>
            <p:nvPr/>
          </p:nvSpPr>
          <p:spPr>
            <a:xfrm>
              <a:off x="1476329" y="1255025"/>
              <a:ext cx="932320" cy="858900"/>
            </a:xfrm>
            <a:prstGeom prst="ellipse">
              <a:avLst/>
            </a:prstGeom>
            <a:solidFill>
              <a:srgbClr val="9A74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Google Shape;8851;p63">
              <a:extLst>
                <a:ext uri="{FF2B5EF4-FFF2-40B4-BE49-F238E27FC236}">
                  <a16:creationId xmlns:a16="http://schemas.microsoft.com/office/drawing/2014/main" id="{D3BBB0E8-4588-FAA2-8150-EE882CC3AC0F}"/>
                </a:ext>
              </a:extLst>
            </p:cNvPr>
            <p:cNvSpPr>
              <a:spLocks/>
            </p:cNvSpPr>
            <p:nvPr/>
          </p:nvSpPr>
          <p:spPr>
            <a:xfrm>
              <a:off x="1676400" y="1422997"/>
              <a:ext cx="537805" cy="522956"/>
            </a:xfrm>
            <a:custGeom>
              <a:avLst/>
              <a:gdLst/>
              <a:ahLst/>
              <a:cxnLst/>
              <a:rect l="l" t="t" r="r" b="b"/>
              <a:pathLst>
                <a:path w="11478" h="11413" extrusionOk="0">
                  <a:moveTo>
                    <a:pt x="1401" y="515"/>
                  </a:moveTo>
                  <a:cubicBezTo>
                    <a:pt x="1616" y="515"/>
                    <a:pt x="1834" y="595"/>
                    <a:pt x="2000" y="756"/>
                  </a:cubicBezTo>
                  <a:lnTo>
                    <a:pt x="2548" y="1304"/>
                  </a:lnTo>
                  <a:lnTo>
                    <a:pt x="1358" y="2494"/>
                  </a:lnTo>
                  <a:lnTo>
                    <a:pt x="810" y="1947"/>
                  </a:lnTo>
                  <a:cubicBezTo>
                    <a:pt x="476" y="1625"/>
                    <a:pt x="476" y="1078"/>
                    <a:pt x="810" y="756"/>
                  </a:cubicBezTo>
                  <a:cubicBezTo>
                    <a:pt x="971" y="595"/>
                    <a:pt x="1185" y="515"/>
                    <a:pt x="1401" y="515"/>
                  </a:cubicBezTo>
                  <a:close/>
                  <a:moveTo>
                    <a:pt x="2798" y="1566"/>
                  </a:moveTo>
                  <a:lnTo>
                    <a:pt x="3251" y="2006"/>
                  </a:lnTo>
                  <a:lnTo>
                    <a:pt x="2655" y="2602"/>
                  </a:lnTo>
                  <a:lnTo>
                    <a:pt x="2060" y="3197"/>
                  </a:lnTo>
                  <a:lnTo>
                    <a:pt x="1608" y="2756"/>
                  </a:lnTo>
                  <a:lnTo>
                    <a:pt x="2798" y="1566"/>
                  </a:lnTo>
                  <a:close/>
                  <a:moveTo>
                    <a:pt x="10132" y="9031"/>
                  </a:moveTo>
                  <a:lnTo>
                    <a:pt x="10811" y="10757"/>
                  </a:lnTo>
                  <a:lnTo>
                    <a:pt x="9085" y="10091"/>
                  </a:lnTo>
                  <a:lnTo>
                    <a:pt x="10132" y="9031"/>
                  </a:lnTo>
                  <a:close/>
                  <a:moveTo>
                    <a:pt x="4036" y="5685"/>
                  </a:moveTo>
                  <a:lnTo>
                    <a:pt x="5763" y="7412"/>
                  </a:lnTo>
                  <a:lnTo>
                    <a:pt x="5418" y="7757"/>
                  </a:lnTo>
                  <a:lnTo>
                    <a:pt x="5001" y="7340"/>
                  </a:lnTo>
                  <a:cubicBezTo>
                    <a:pt x="4965" y="7299"/>
                    <a:pt x="4920" y="7278"/>
                    <a:pt x="4876" y="7278"/>
                  </a:cubicBezTo>
                  <a:cubicBezTo>
                    <a:pt x="4831" y="7278"/>
                    <a:pt x="4787" y="7299"/>
                    <a:pt x="4751" y="7340"/>
                  </a:cubicBezTo>
                  <a:cubicBezTo>
                    <a:pt x="4679" y="7412"/>
                    <a:pt x="4679" y="7519"/>
                    <a:pt x="4751" y="7590"/>
                  </a:cubicBezTo>
                  <a:lnTo>
                    <a:pt x="5168" y="8007"/>
                  </a:lnTo>
                  <a:lnTo>
                    <a:pt x="4763" y="8412"/>
                  </a:lnTo>
                  <a:lnTo>
                    <a:pt x="3822" y="7471"/>
                  </a:lnTo>
                  <a:cubicBezTo>
                    <a:pt x="3786" y="7436"/>
                    <a:pt x="3742" y="7418"/>
                    <a:pt x="3697" y="7418"/>
                  </a:cubicBezTo>
                  <a:cubicBezTo>
                    <a:pt x="3652" y="7418"/>
                    <a:pt x="3608" y="7436"/>
                    <a:pt x="3572" y="7471"/>
                  </a:cubicBezTo>
                  <a:cubicBezTo>
                    <a:pt x="3501" y="7543"/>
                    <a:pt x="3501" y="7650"/>
                    <a:pt x="3572" y="7721"/>
                  </a:cubicBezTo>
                  <a:lnTo>
                    <a:pt x="4513" y="8662"/>
                  </a:lnTo>
                  <a:lnTo>
                    <a:pt x="4108" y="9067"/>
                  </a:lnTo>
                  <a:lnTo>
                    <a:pt x="3691" y="8638"/>
                  </a:lnTo>
                  <a:cubicBezTo>
                    <a:pt x="3655" y="8602"/>
                    <a:pt x="3611" y="8584"/>
                    <a:pt x="3566" y="8584"/>
                  </a:cubicBezTo>
                  <a:cubicBezTo>
                    <a:pt x="3521" y="8584"/>
                    <a:pt x="3477" y="8602"/>
                    <a:pt x="3441" y="8638"/>
                  </a:cubicBezTo>
                  <a:cubicBezTo>
                    <a:pt x="3358" y="8721"/>
                    <a:pt x="3358" y="8817"/>
                    <a:pt x="3441" y="8900"/>
                  </a:cubicBezTo>
                  <a:lnTo>
                    <a:pt x="3858" y="9317"/>
                  </a:lnTo>
                  <a:lnTo>
                    <a:pt x="3453" y="9710"/>
                  </a:lnTo>
                  <a:lnTo>
                    <a:pt x="3036" y="9293"/>
                  </a:lnTo>
                  <a:cubicBezTo>
                    <a:pt x="3001" y="9257"/>
                    <a:pt x="2956" y="9239"/>
                    <a:pt x="2911" y="9239"/>
                  </a:cubicBezTo>
                  <a:cubicBezTo>
                    <a:pt x="2867" y="9239"/>
                    <a:pt x="2822" y="9257"/>
                    <a:pt x="2786" y="9293"/>
                  </a:cubicBezTo>
                  <a:cubicBezTo>
                    <a:pt x="2703" y="9376"/>
                    <a:pt x="2703" y="9471"/>
                    <a:pt x="2786" y="9555"/>
                  </a:cubicBezTo>
                  <a:lnTo>
                    <a:pt x="3203" y="9972"/>
                  </a:lnTo>
                  <a:lnTo>
                    <a:pt x="2798" y="10364"/>
                  </a:lnTo>
                  <a:lnTo>
                    <a:pt x="1858" y="9436"/>
                  </a:lnTo>
                  <a:cubicBezTo>
                    <a:pt x="1822" y="9394"/>
                    <a:pt x="1777" y="9373"/>
                    <a:pt x="1733" y="9373"/>
                  </a:cubicBezTo>
                  <a:cubicBezTo>
                    <a:pt x="1688" y="9373"/>
                    <a:pt x="1643" y="9394"/>
                    <a:pt x="1608" y="9436"/>
                  </a:cubicBezTo>
                  <a:cubicBezTo>
                    <a:pt x="1536" y="9507"/>
                    <a:pt x="1536" y="9614"/>
                    <a:pt x="1608" y="9686"/>
                  </a:cubicBezTo>
                  <a:lnTo>
                    <a:pt x="2548" y="10626"/>
                  </a:lnTo>
                  <a:lnTo>
                    <a:pt x="2191" y="10984"/>
                  </a:lnTo>
                  <a:cubicBezTo>
                    <a:pt x="2155" y="11007"/>
                    <a:pt x="2096" y="11043"/>
                    <a:pt x="2048" y="11043"/>
                  </a:cubicBezTo>
                  <a:cubicBezTo>
                    <a:pt x="2012" y="11043"/>
                    <a:pt x="1953" y="11019"/>
                    <a:pt x="1917" y="10984"/>
                  </a:cubicBezTo>
                  <a:lnTo>
                    <a:pt x="465" y="9519"/>
                  </a:lnTo>
                  <a:cubicBezTo>
                    <a:pt x="381" y="9448"/>
                    <a:pt x="381" y="9329"/>
                    <a:pt x="465" y="9257"/>
                  </a:cubicBezTo>
                  <a:lnTo>
                    <a:pt x="4036" y="5685"/>
                  </a:lnTo>
                  <a:close/>
                  <a:moveTo>
                    <a:pt x="9428" y="0"/>
                  </a:moveTo>
                  <a:cubicBezTo>
                    <a:pt x="9290" y="0"/>
                    <a:pt x="9150" y="54"/>
                    <a:pt x="9037" y="161"/>
                  </a:cubicBezTo>
                  <a:lnTo>
                    <a:pt x="6299" y="2899"/>
                  </a:lnTo>
                  <a:cubicBezTo>
                    <a:pt x="6227" y="2971"/>
                    <a:pt x="6227" y="3078"/>
                    <a:pt x="6299" y="3149"/>
                  </a:cubicBezTo>
                  <a:cubicBezTo>
                    <a:pt x="6334" y="3185"/>
                    <a:pt x="6379" y="3203"/>
                    <a:pt x="6424" y="3203"/>
                  </a:cubicBezTo>
                  <a:cubicBezTo>
                    <a:pt x="6468" y="3203"/>
                    <a:pt x="6513" y="3185"/>
                    <a:pt x="6549" y="3149"/>
                  </a:cubicBezTo>
                  <a:lnTo>
                    <a:pt x="9287" y="411"/>
                  </a:lnTo>
                  <a:cubicBezTo>
                    <a:pt x="9323" y="387"/>
                    <a:pt x="9382" y="351"/>
                    <a:pt x="9418" y="351"/>
                  </a:cubicBezTo>
                  <a:cubicBezTo>
                    <a:pt x="9466" y="351"/>
                    <a:pt x="9525" y="363"/>
                    <a:pt x="9561" y="411"/>
                  </a:cubicBezTo>
                  <a:lnTo>
                    <a:pt x="11013" y="1875"/>
                  </a:lnTo>
                  <a:cubicBezTo>
                    <a:pt x="11049" y="1899"/>
                    <a:pt x="11073" y="1959"/>
                    <a:pt x="11073" y="2006"/>
                  </a:cubicBezTo>
                  <a:cubicBezTo>
                    <a:pt x="11073" y="2054"/>
                    <a:pt x="11061" y="2113"/>
                    <a:pt x="11013" y="2137"/>
                  </a:cubicBezTo>
                  <a:lnTo>
                    <a:pt x="10656" y="2494"/>
                  </a:lnTo>
                  <a:lnTo>
                    <a:pt x="9716" y="1554"/>
                  </a:lnTo>
                  <a:cubicBezTo>
                    <a:pt x="9680" y="1518"/>
                    <a:pt x="9635" y="1500"/>
                    <a:pt x="9591" y="1500"/>
                  </a:cubicBezTo>
                  <a:cubicBezTo>
                    <a:pt x="9546" y="1500"/>
                    <a:pt x="9501" y="1518"/>
                    <a:pt x="9466" y="1554"/>
                  </a:cubicBezTo>
                  <a:cubicBezTo>
                    <a:pt x="9394" y="1637"/>
                    <a:pt x="9394" y="1732"/>
                    <a:pt x="9466" y="1816"/>
                  </a:cubicBezTo>
                  <a:lnTo>
                    <a:pt x="10406" y="2744"/>
                  </a:lnTo>
                  <a:lnTo>
                    <a:pt x="10001" y="3149"/>
                  </a:lnTo>
                  <a:lnTo>
                    <a:pt x="9585" y="2733"/>
                  </a:lnTo>
                  <a:cubicBezTo>
                    <a:pt x="9549" y="2697"/>
                    <a:pt x="9504" y="2679"/>
                    <a:pt x="9460" y="2679"/>
                  </a:cubicBezTo>
                  <a:cubicBezTo>
                    <a:pt x="9415" y="2679"/>
                    <a:pt x="9370" y="2697"/>
                    <a:pt x="9335" y="2733"/>
                  </a:cubicBezTo>
                  <a:cubicBezTo>
                    <a:pt x="9263" y="2804"/>
                    <a:pt x="9263" y="2911"/>
                    <a:pt x="9335" y="2983"/>
                  </a:cubicBezTo>
                  <a:lnTo>
                    <a:pt x="9751" y="3399"/>
                  </a:lnTo>
                  <a:lnTo>
                    <a:pt x="9347" y="3804"/>
                  </a:lnTo>
                  <a:lnTo>
                    <a:pt x="8930" y="3387"/>
                  </a:lnTo>
                  <a:cubicBezTo>
                    <a:pt x="8894" y="3352"/>
                    <a:pt x="8850" y="3334"/>
                    <a:pt x="8805" y="3334"/>
                  </a:cubicBezTo>
                  <a:cubicBezTo>
                    <a:pt x="8760" y="3334"/>
                    <a:pt x="8716" y="3352"/>
                    <a:pt x="8680" y="3387"/>
                  </a:cubicBezTo>
                  <a:cubicBezTo>
                    <a:pt x="8597" y="3459"/>
                    <a:pt x="8597" y="3566"/>
                    <a:pt x="8680" y="3637"/>
                  </a:cubicBezTo>
                  <a:lnTo>
                    <a:pt x="9097" y="4054"/>
                  </a:lnTo>
                  <a:lnTo>
                    <a:pt x="8692" y="4459"/>
                  </a:lnTo>
                  <a:lnTo>
                    <a:pt x="7751" y="3518"/>
                  </a:lnTo>
                  <a:cubicBezTo>
                    <a:pt x="7715" y="3483"/>
                    <a:pt x="7671" y="3465"/>
                    <a:pt x="7626" y="3465"/>
                  </a:cubicBezTo>
                  <a:cubicBezTo>
                    <a:pt x="7581" y="3465"/>
                    <a:pt x="7537" y="3483"/>
                    <a:pt x="7501" y="3518"/>
                  </a:cubicBezTo>
                  <a:cubicBezTo>
                    <a:pt x="7430" y="3602"/>
                    <a:pt x="7430" y="3697"/>
                    <a:pt x="7501" y="3780"/>
                  </a:cubicBezTo>
                  <a:lnTo>
                    <a:pt x="8442" y="4709"/>
                  </a:lnTo>
                  <a:lnTo>
                    <a:pt x="8037" y="5114"/>
                  </a:lnTo>
                  <a:lnTo>
                    <a:pt x="7620" y="4697"/>
                  </a:lnTo>
                  <a:cubicBezTo>
                    <a:pt x="7584" y="4661"/>
                    <a:pt x="7540" y="4644"/>
                    <a:pt x="7495" y="4644"/>
                  </a:cubicBezTo>
                  <a:cubicBezTo>
                    <a:pt x="7451" y="4644"/>
                    <a:pt x="7406" y="4661"/>
                    <a:pt x="7370" y="4697"/>
                  </a:cubicBezTo>
                  <a:cubicBezTo>
                    <a:pt x="7287" y="4769"/>
                    <a:pt x="7287" y="4876"/>
                    <a:pt x="7370" y="4947"/>
                  </a:cubicBezTo>
                  <a:lnTo>
                    <a:pt x="7787" y="5364"/>
                  </a:lnTo>
                  <a:lnTo>
                    <a:pt x="7442" y="5709"/>
                  </a:lnTo>
                  <a:lnTo>
                    <a:pt x="5715" y="3983"/>
                  </a:lnTo>
                  <a:lnTo>
                    <a:pt x="6037" y="3661"/>
                  </a:lnTo>
                  <a:cubicBezTo>
                    <a:pt x="6120" y="3578"/>
                    <a:pt x="6120" y="3483"/>
                    <a:pt x="6037" y="3399"/>
                  </a:cubicBezTo>
                  <a:cubicBezTo>
                    <a:pt x="6001" y="3364"/>
                    <a:pt x="5956" y="3346"/>
                    <a:pt x="5912" y="3346"/>
                  </a:cubicBezTo>
                  <a:cubicBezTo>
                    <a:pt x="5867" y="3346"/>
                    <a:pt x="5822" y="3364"/>
                    <a:pt x="5787" y="3399"/>
                  </a:cubicBezTo>
                  <a:lnTo>
                    <a:pt x="5465" y="3733"/>
                  </a:lnTo>
                  <a:lnTo>
                    <a:pt x="2239" y="506"/>
                  </a:lnTo>
                  <a:cubicBezTo>
                    <a:pt x="2012" y="280"/>
                    <a:pt x="1715" y="161"/>
                    <a:pt x="1381" y="161"/>
                  </a:cubicBezTo>
                  <a:cubicBezTo>
                    <a:pt x="1072" y="161"/>
                    <a:pt x="762" y="280"/>
                    <a:pt x="536" y="506"/>
                  </a:cubicBezTo>
                  <a:cubicBezTo>
                    <a:pt x="310" y="732"/>
                    <a:pt x="191" y="1030"/>
                    <a:pt x="191" y="1351"/>
                  </a:cubicBezTo>
                  <a:cubicBezTo>
                    <a:pt x="191" y="1661"/>
                    <a:pt x="310" y="1971"/>
                    <a:pt x="536" y="2197"/>
                  </a:cubicBezTo>
                  <a:lnTo>
                    <a:pt x="3774" y="5447"/>
                  </a:lnTo>
                  <a:lnTo>
                    <a:pt x="203" y="9019"/>
                  </a:lnTo>
                  <a:cubicBezTo>
                    <a:pt x="0" y="9221"/>
                    <a:pt x="0" y="9567"/>
                    <a:pt x="203" y="9793"/>
                  </a:cubicBezTo>
                  <a:lnTo>
                    <a:pt x="1667" y="11246"/>
                  </a:lnTo>
                  <a:cubicBezTo>
                    <a:pt x="1774" y="11353"/>
                    <a:pt x="1905" y="11412"/>
                    <a:pt x="2048" y="11412"/>
                  </a:cubicBezTo>
                  <a:cubicBezTo>
                    <a:pt x="2203" y="11412"/>
                    <a:pt x="2334" y="11353"/>
                    <a:pt x="2441" y="11246"/>
                  </a:cubicBezTo>
                  <a:lnTo>
                    <a:pt x="6013" y="7674"/>
                  </a:lnTo>
                  <a:lnTo>
                    <a:pt x="6263" y="7924"/>
                  </a:lnTo>
                  <a:cubicBezTo>
                    <a:pt x="6299" y="7965"/>
                    <a:pt x="6343" y="7986"/>
                    <a:pt x="6389" y="7986"/>
                  </a:cubicBezTo>
                  <a:cubicBezTo>
                    <a:pt x="6436" y="7986"/>
                    <a:pt x="6483" y="7965"/>
                    <a:pt x="6525" y="7924"/>
                  </a:cubicBezTo>
                  <a:cubicBezTo>
                    <a:pt x="6596" y="7852"/>
                    <a:pt x="6596" y="7745"/>
                    <a:pt x="6525" y="7674"/>
                  </a:cubicBezTo>
                  <a:lnTo>
                    <a:pt x="6168" y="7316"/>
                  </a:lnTo>
                  <a:cubicBezTo>
                    <a:pt x="6168" y="7305"/>
                    <a:pt x="6144" y="7305"/>
                    <a:pt x="6132" y="7293"/>
                  </a:cubicBezTo>
                  <a:lnTo>
                    <a:pt x="6096" y="7257"/>
                  </a:lnTo>
                  <a:lnTo>
                    <a:pt x="2310" y="3471"/>
                  </a:lnTo>
                  <a:lnTo>
                    <a:pt x="2786" y="2995"/>
                  </a:lnTo>
                  <a:lnTo>
                    <a:pt x="3084" y="3292"/>
                  </a:lnTo>
                  <a:cubicBezTo>
                    <a:pt x="3108" y="3316"/>
                    <a:pt x="3155" y="3328"/>
                    <a:pt x="3203" y="3328"/>
                  </a:cubicBezTo>
                  <a:cubicBezTo>
                    <a:pt x="3239" y="3328"/>
                    <a:pt x="3286" y="3316"/>
                    <a:pt x="3322" y="3292"/>
                  </a:cubicBezTo>
                  <a:cubicBezTo>
                    <a:pt x="3393" y="3209"/>
                    <a:pt x="3393" y="3114"/>
                    <a:pt x="3322" y="3030"/>
                  </a:cubicBezTo>
                  <a:lnTo>
                    <a:pt x="3024" y="2733"/>
                  </a:lnTo>
                  <a:lnTo>
                    <a:pt x="3501" y="2256"/>
                  </a:lnTo>
                  <a:lnTo>
                    <a:pt x="5358" y="4126"/>
                  </a:lnTo>
                  <a:lnTo>
                    <a:pt x="7311" y="6066"/>
                  </a:lnTo>
                  <a:lnTo>
                    <a:pt x="7323" y="6090"/>
                  </a:lnTo>
                  <a:lnTo>
                    <a:pt x="7334" y="6102"/>
                  </a:lnTo>
                  <a:lnTo>
                    <a:pt x="9942" y="8710"/>
                  </a:lnTo>
                  <a:lnTo>
                    <a:pt x="9466" y="9186"/>
                  </a:lnTo>
                  <a:lnTo>
                    <a:pt x="6846" y="6554"/>
                  </a:lnTo>
                  <a:lnTo>
                    <a:pt x="5810" y="5519"/>
                  </a:lnTo>
                  <a:lnTo>
                    <a:pt x="3965" y="3673"/>
                  </a:lnTo>
                  <a:cubicBezTo>
                    <a:pt x="3923" y="3637"/>
                    <a:pt x="3879" y="3620"/>
                    <a:pt x="3834" y="3620"/>
                  </a:cubicBezTo>
                  <a:cubicBezTo>
                    <a:pt x="3789" y="3620"/>
                    <a:pt x="3745" y="3637"/>
                    <a:pt x="3703" y="3673"/>
                  </a:cubicBezTo>
                  <a:cubicBezTo>
                    <a:pt x="3632" y="3745"/>
                    <a:pt x="3632" y="3852"/>
                    <a:pt x="3703" y="3923"/>
                  </a:cubicBezTo>
                  <a:lnTo>
                    <a:pt x="9239" y="9460"/>
                  </a:lnTo>
                  <a:lnTo>
                    <a:pt x="8763" y="9936"/>
                  </a:lnTo>
                  <a:lnTo>
                    <a:pt x="7096" y="8269"/>
                  </a:lnTo>
                  <a:cubicBezTo>
                    <a:pt x="7061" y="8233"/>
                    <a:pt x="7016" y="8215"/>
                    <a:pt x="6971" y="8215"/>
                  </a:cubicBezTo>
                  <a:cubicBezTo>
                    <a:pt x="6927" y="8215"/>
                    <a:pt x="6882" y="8233"/>
                    <a:pt x="6846" y="8269"/>
                  </a:cubicBezTo>
                  <a:cubicBezTo>
                    <a:pt x="6775" y="8340"/>
                    <a:pt x="6775" y="8448"/>
                    <a:pt x="6846" y="8519"/>
                  </a:cubicBezTo>
                  <a:lnTo>
                    <a:pt x="8632" y="10305"/>
                  </a:lnTo>
                  <a:cubicBezTo>
                    <a:pt x="8644" y="10329"/>
                    <a:pt x="8680" y="10341"/>
                    <a:pt x="8692" y="10353"/>
                  </a:cubicBezTo>
                  <a:lnTo>
                    <a:pt x="10799" y="11174"/>
                  </a:lnTo>
                  <a:cubicBezTo>
                    <a:pt x="10835" y="11186"/>
                    <a:pt x="10883" y="11186"/>
                    <a:pt x="10906" y="11186"/>
                  </a:cubicBezTo>
                  <a:cubicBezTo>
                    <a:pt x="10990" y="11186"/>
                    <a:pt x="11061" y="11162"/>
                    <a:pt x="11121" y="11103"/>
                  </a:cubicBezTo>
                  <a:cubicBezTo>
                    <a:pt x="11192" y="11019"/>
                    <a:pt x="11228" y="10900"/>
                    <a:pt x="11180" y="10805"/>
                  </a:cubicBezTo>
                  <a:lnTo>
                    <a:pt x="10359" y="8686"/>
                  </a:lnTo>
                  <a:cubicBezTo>
                    <a:pt x="10347" y="8662"/>
                    <a:pt x="10323" y="8638"/>
                    <a:pt x="10311" y="8626"/>
                  </a:cubicBezTo>
                  <a:lnTo>
                    <a:pt x="7692" y="6007"/>
                  </a:lnTo>
                  <a:lnTo>
                    <a:pt x="11264" y="2435"/>
                  </a:lnTo>
                  <a:cubicBezTo>
                    <a:pt x="11478" y="2185"/>
                    <a:pt x="11478" y="1840"/>
                    <a:pt x="11264" y="1625"/>
                  </a:cubicBezTo>
                  <a:lnTo>
                    <a:pt x="9811" y="161"/>
                  </a:lnTo>
                  <a:cubicBezTo>
                    <a:pt x="9704" y="54"/>
                    <a:pt x="9567" y="0"/>
                    <a:pt x="942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2C75377-F99B-0ECC-64ED-606CB51FD6BB}"/>
              </a:ext>
            </a:extLst>
          </p:cNvPr>
          <p:cNvSpPr/>
          <p:nvPr/>
        </p:nvSpPr>
        <p:spPr>
          <a:xfrm>
            <a:off x="4130579" y="1255024"/>
            <a:ext cx="932320" cy="858900"/>
          </a:xfrm>
          <a:prstGeom prst="ellipse">
            <a:avLst/>
          </a:prstGeom>
          <a:solidFill>
            <a:srgbClr val="9A74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ACC8896B-B448-FAD3-1814-EA51C470741A}"/>
              </a:ext>
            </a:extLst>
          </p:cNvPr>
          <p:cNvGrpSpPr/>
          <p:nvPr/>
        </p:nvGrpSpPr>
        <p:grpSpPr>
          <a:xfrm>
            <a:off x="4228841" y="1453480"/>
            <a:ext cx="735795" cy="449455"/>
            <a:chOff x="4228841" y="1453480"/>
            <a:chExt cx="735795" cy="449455"/>
          </a:xfrm>
        </p:grpSpPr>
        <p:sp>
          <p:nvSpPr>
            <p:cNvPr id="10" name="Google Shape;12130;p68">
              <a:extLst>
                <a:ext uri="{FF2B5EF4-FFF2-40B4-BE49-F238E27FC236}">
                  <a16:creationId xmlns:a16="http://schemas.microsoft.com/office/drawing/2014/main" id="{1BF1EBD8-B627-8084-A877-337BD92BA06A}"/>
                </a:ext>
              </a:extLst>
            </p:cNvPr>
            <p:cNvSpPr/>
            <p:nvPr/>
          </p:nvSpPr>
          <p:spPr>
            <a:xfrm>
              <a:off x="4228841" y="1453480"/>
              <a:ext cx="735795" cy="4494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2131;p68">
              <a:extLst>
                <a:ext uri="{FF2B5EF4-FFF2-40B4-BE49-F238E27FC236}">
                  <a16:creationId xmlns:a16="http://schemas.microsoft.com/office/drawing/2014/main" id="{FF2CDD0F-FC7A-3854-58E2-48470D31BC22}"/>
                </a:ext>
              </a:extLst>
            </p:cNvPr>
            <p:cNvSpPr/>
            <p:nvPr/>
          </p:nvSpPr>
          <p:spPr>
            <a:xfrm>
              <a:off x="4369646" y="1541685"/>
              <a:ext cx="86598" cy="58446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32;p68">
              <a:extLst>
                <a:ext uri="{FF2B5EF4-FFF2-40B4-BE49-F238E27FC236}">
                  <a16:creationId xmlns:a16="http://schemas.microsoft.com/office/drawing/2014/main" id="{A1F908C8-B9A9-CA98-8479-162D30CE36FF}"/>
                </a:ext>
              </a:extLst>
            </p:cNvPr>
            <p:cNvSpPr/>
            <p:nvPr/>
          </p:nvSpPr>
          <p:spPr>
            <a:xfrm>
              <a:off x="4370138" y="1612311"/>
              <a:ext cx="135542" cy="21282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33;p68">
              <a:extLst>
                <a:ext uri="{FF2B5EF4-FFF2-40B4-BE49-F238E27FC236}">
                  <a16:creationId xmlns:a16="http://schemas.microsoft.com/office/drawing/2014/main" id="{755276FE-57B5-9CB9-C22A-40B8E621DB31}"/>
                </a:ext>
              </a:extLst>
            </p:cNvPr>
            <p:cNvSpPr/>
            <p:nvPr/>
          </p:nvSpPr>
          <p:spPr>
            <a:xfrm>
              <a:off x="4420106" y="1642606"/>
              <a:ext cx="85572" cy="58491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34;p68">
              <a:extLst>
                <a:ext uri="{FF2B5EF4-FFF2-40B4-BE49-F238E27FC236}">
                  <a16:creationId xmlns:a16="http://schemas.microsoft.com/office/drawing/2014/main" id="{2D90F7D7-C807-FB10-1925-8E5C4DB67220}"/>
                </a:ext>
              </a:extLst>
            </p:cNvPr>
            <p:cNvSpPr/>
            <p:nvPr/>
          </p:nvSpPr>
          <p:spPr>
            <a:xfrm>
              <a:off x="4370138" y="1712204"/>
              <a:ext cx="135542" cy="21282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35;p68">
              <a:extLst>
                <a:ext uri="{FF2B5EF4-FFF2-40B4-BE49-F238E27FC236}">
                  <a16:creationId xmlns:a16="http://schemas.microsoft.com/office/drawing/2014/main" id="{9D1ECE95-3AF4-1989-8BE9-93CD7201D5FE}"/>
                </a:ext>
              </a:extLst>
            </p:cNvPr>
            <p:cNvSpPr/>
            <p:nvPr/>
          </p:nvSpPr>
          <p:spPr>
            <a:xfrm>
              <a:off x="4583711" y="1586300"/>
              <a:ext cx="68039" cy="112654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36;p68">
              <a:extLst>
                <a:ext uri="{FF2B5EF4-FFF2-40B4-BE49-F238E27FC236}">
                  <a16:creationId xmlns:a16="http://schemas.microsoft.com/office/drawing/2014/main" id="{13B9D4ED-863A-F631-D64B-BA846EE7FFDE}"/>
                </a:ext>
              </a:extLst>
            </p:cNvPr>
            <p:cNvSpPr/>
            <p:nvPr/>
          </p:nvSpPr>
          <p:spPr>
            <a:xfrm>
              <a:off x="4748921" y="1585765"/>
              <a:ext cx="68529" cy="112654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37;p68">
              <a:extLst>
                <a:ext uri="{FF2B5EF4-FFF2-40B4-BE49-F238E27FC236}">
                  <a16:creationId xmlns:a16="http://schemas.microsoft.com/office/drawing/2014/main" id="{C82A865A-81E2-C2FD-FD15-35966CDC666C}"/>
                </a:ext>
              </a:extLst>
            </p:cNvPr>
            <p:cNvSpPr/>
            <p:nvPr/>
          </p:nvSpPr>
          <p:spPr>
            <a:xfrm>
              <a:off x="4666562" y="1572290"/>
              <a:ext cx="68574" cy="139959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481DD74-A5CB-F8EF-054F-C431C5C37347}"/>
              </a:ext>
            </a:extLst>
          </p:cNvPr>
          <p:cNvGrpSpPr/>
          <p:nvPr/>
        </p:nvGrpSpPr>
        <p:grpSpPr>
          <a:xfrm>
            <a:off x="6784827" y="1250398"/>
            <a:ext cx="932320" cy="858900"/>
            <a:chOff x="6784827" y="1250398"/>
            <a:chExt cx="932320" cy="85890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B4228F7-9F74-195A-3CE1-D275D5144426}"/>
                </a:ext>
              </a:extLst>
            </p:cNvPr>
            <p:cNvSpPr/>
            <p:nvPr/>
          </p:nvSpPr>
          <p:spPr>
            <a:xfrm>
              <a:off x="6784827" y="1250398"/>
              <a:ext cx="932320" cy="858900"/>
            </a:xfrm>
            <a:prstGeom prst="ellipse">
              <a:avLst/>
            </a:prstGeom>
            <a:solidFill>
              <a:srgbClr val="9A74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31656F20-B76A-F199-D399-7940E8C1749D}"/>
                </a:ext>
              </a:extLst>
            </p:cNvPr>
            <p:cNvGrpSpPr/>
            <p:nvPr/>
          </p:nvGrpSpPr>
          <p:grpSpPr>
            <a:xfrm>
              <a:off x="7017958" y="1392841"/>
              <a:ext cx="466058" cy="587790"/>
              <a:chOff x="7017958" y="1392841"/>
              <a:chExt cx="466058" cy="587790"/>
            </a:xfrm>
          </p:grpSpPr>
          <p:sp>
            <p:nvSpPr>
              <p:cNvPr id="19" name="Google Shape;8769;p63">
                <a:extLst>
                  <a:ext uri="{FF2B5EF4-FFF2-40B4-BE49-F238E27FC236}">
                    <a16:creationId xmlns:a16="http://schemas.microsoft.com/office/drawing/2014/main" id="{B8543732-2395-EF88-02CE-C19F36514243}"/>
                  </a:ext>
                </a:extLst>
              </p:cNvPr>
              <p:cNvSpPr/>
              <p:nvPr/>
            </p:nvSpPr>
            <p:spPr>
              <a:xfrm>
                <a:off x="7017958" y="1392841"/>
                <a:ext cx="466058" cy="587790"/>
              </a:xfrm>
              <a:custGeom>
                <a:avLst/>
                <a:gdLst/>
                <a:ahLst/>
                <a:cxnLst/>
                <a:rect l="l" t="t" r="r" b="b"/>
                <a:pathLst>
                  <a:path w="8752" h="11038" extrusionOk="0">
                    <a:moveTo>
                      <a:pt x="6216" y="322"/>
                    </a:moveTo>
                    <a:cubicBezTo>
                      <a:pt x="6323" y="322"/>
                      <a:pt x="6406" y="405"/>
                      <a:pt x="6406" y="512"/>
                    </a:cubicBezTo>
                    <a:lnTo>
                      <a:pt x="6406" y="1215"/>
                    </a:lnTo>
                    <a:cubicBezTo>
                      <a:pt x="6406" y="1310"/>
                      <a:pt x="6323" y="1405"/>
                      <a:pt x="6216" y="1405"/>
                    </a:cubicBezTo>
                    <a:lnTo>
                      <a:pt x="5311" y="1405"/>
                    </a:lnTo>
                    <a:cubicBezTo>
                      <a:pt x="5216" y="1405"/>
                      <a:pt x="5144" y="1477"/>
                      <a:pt x="5144" y="1572"/>
                    </a:cubicBezTo>
                    <a:cubicBezTo>
                      <a:pt x="5144" y="1893"/>
                      <a:pt x="4882" y="2144"/>
                      <a:pt x="4561" y="2144"/>
                    </a:cubicBezTo>
                    <a:lnTo>
                      <a:pt x="4203" y="2144"/>
                    </a:lnTo>
                    <a:cubicBezTo>
                      <a:pt x="3882" y="2144"/>
                      <a:pt x="3632" y="1882"/>
                      <a:pt x="3632" y="1572"/>
                    </a:cubicBezTo>
                    <a:cubicBezTo>
                      <a:pt x="3632" y="1477"/>
                      <a:pt x="3549" y="1405"/>
                      <a:pt x="3465" y="1405"/>
                    </a:cubicBezTo>
                    <a:lnTo>
                      <a:pt x="2560" y="1405"/>
                    </a:lnTo>
                    <a:cubicBezTo>
                      <a:pt x="2453" y="1405"/>
                      <a:pt x="2358" y="1310"/>
                      <a:pt x="2358" y="1215"/>
                    </a:cubicBezTo>
                    <a:lnTo>
                      <a:pt x="2346" y="512"/>
                    </a:lnTo>
                    <a:cubicBezTo>
                      <a:pt x="2346" y="405"/>
                      <a:pt x="2441" y="322"/>
                      <a:pt x="2537" y="322"/>
                    </a:cubicBezTo>
                    <a:close/>
                    <a:moveTo>
                      <a:pt x="2525" y="0"/>
                    </a:moveTo>
                    <a:cubicBezTo>
                      <a:pt x="2239" y="0"/>
                      <a:pt x="2025" y="227"/>
                      <a:pt x="2025" y="512"/>
                    </a:cubicBezTo>
                    <a:lnTo>
                      <a:pt x="632" y="512"/>
                    </a:lnTo>
                    <a:cubicBezTo>
                      <a:pt x="274" y="512"/>
                      <a:pt x="1" y="798"/>
                      <a:pt x="1" y="1143"/>
                    </a:cubicBezTo>
                    <a:lnTo>
                      <a:pt x="1" y="7656"/>
                    </a:lnTo>
                    <a:cubicBezTo>
                      <a:pt x="1" y="7739"/>
                      <a:pt x="72" y="7823"/>
                      <a:pt x="155" y="7823"/>
                    </a:cubicBezTo>
                    <a:cubicBezTo>
                      <a:pt x="251" y="7823"/>
                      <a:pt x="322" y="7739"/>
                      <a:pt x="322" y="7656"/>
                    </a:cubicBezTo>
                    <a:lnTo>
                      <a:pt x="322" y="1143"/>
                    </a:lnTo>
                    <a:cubicBezTo>
                      <a:pt x="322" y="965"/>
                      <a:pt x="477" y="822"/>
                      <a:pt x="655" y="822"/>
                    </a:cubicBezTo>
                    <a:lnTo>
                      <a:pt x="1036" y="822"/>
                    </a:lnTo>
                    <a:lnTo>
                      <a:pt x="1036" y="9918"/>
                    </a:lnTo>
                    <a:cubicBezTo>
                      <a:pt x="1036" y="10002"/>
                      <a:pt x="1108" y="10085"/>
                      <a:pt x="1203" y="10085"/>
                    </a:cubicBezTo>
                    <a:lnTo>
                      <a:pt x="7573" y="10085"/>
                    </a:lnTo>
                    <a:cubicBezTo>
                      <a:pt x="7656" y="10085"/>
                      <a:pt x="7728" y="10002"/>
                      <a:pt x="7728" y="9918"/>
                    </a:cubicBezTo>
                    <a:lnTo>
                      <a:pt x="7728" y="822"/>
                    </a:lnTo>
                    <a:lnTo>
                      <a:pt x="8121" y="822"/>
                    </a:lnTo>
                    <a:cubicBezTo>
                      <a:pt x="8299" y="822"/>
                      <a:pt x="8442" y="965"/>
                      <a:pt x="8442" y="1143"/>
                    </a:cubicBezTo>
                    <a:lnTo>
                      <a:pt x="8442" y="10395"/>
                    </a:lnTo>
                    <a:cubicBezTo>
                      <a:pt x="8442" y="10573"/>
                      <a:pt x="8299" y="10716"/>
                      <a:pt x="8121" y="10716"/>
                    </a:cubicBezTo>
                    <a:lnTo>
                      <a:pt x="667" y="10716"/>
                    </a:lnTo>
                    <a:cubicBezTo>
                      <a:pt x="489" y="10716"/>
                      <a:pt x="334" y="10573"/>
                      <a:pt x="334" y="10395"/>
                    </a:cubicBezTo>
                    <a:lnTo>
                      <a:pt x="334" y="8418"/>
                    </a:lnTo>
                    <a:cubicBezTo>
                      <a:pt x="334" y="8323"/>
                      <a:pt x="263" y="8251"/>
                      <a:pt x="167" y="8251"/>
                    </a:cubicBezTo>
                    <a:cubicBezTo>
                      <a:pt x="84" y="8251"/>
                      <a:pt x="12" y="8323"/>
                      <a:pt x="12" y="8418"/>
                    </a:cubicBezTo>
                    <a:lnTo>
                      <a:pt x="12" y="10395"/>
                    </a:lnTo>
                    <a:cubicBezTo>
                      <a:pt x="12" y="10752"/>
                      <a:pt x="298" y="11037"/>
                      <a:pt x="644" y="11037"/>
                    </a:cubicBezTo>
                    <a:lnTo>
                      <a:pt x="8109" y="11037"/>
                    </a:lnTo>
                    <a:cubicBezTo>
                      <a:pt x="8466" y="11037"/>
                      <a:pt x="8740" y="10752"/>
                      <a:pt x="8740" y="10395"/>
                    </a:cubicBezTo>
                    <a:lnTo>
                      <a:pt x="8740" y="1143"/>
                    </a:lnTo>
                    <a:cubicBezTo>
                      <a:pt x="8752" y="810"/>
                      <a:pt x="8454" y="512"/>
                      <a:pt x="8109" y="512"/>
                    </a:cubicBezTo>
                    <a:lnTo>
                      <a:pt x="7299" y="512"/>
                    </a:lnTo>
                    <a:cubicBezTo>
                      <a:pt x="7216" y="512"/>
                      <a:pt x="7144" y="584"/>
                      <a:pt x="7144" y="679"/>
                    </a:cubicBezTo>
                    <a:cubicBezTo>
                      <a:pt x="7144" y="762"/>
                      <a:pt x="7216" y="834"/>
                      <a:pt x="7299" y="834"/>
                    </a:cubicBezTo>
                    <a:lnTo>
                      <a:pt x="7406" y="834"/>
                    </a:lnTo>
                    <a:lnTo>
                      <a:pt x="7406" y="9764"/>
                    </a:lnTo>
                    <a:lnTo>
                      <a:pt x="1370" y="9764"/>
                    </a:lnTo>
                    <a:lnTo>
                      <a:pt x="1370" y="834"/>
                    </a:lnTo>
                    <a:lnTo>
                      <a:pt x="2037" y="834"/>
                    </a:lnTo>
                    <a:lnTo>
                      <a:pt x="2037" y="1215"/>
                    </a:lnTo>
                    <a:cubicBezTo>
                      <a:pt x="2037" y="1489"/>
                      <a:pt x="2263" y="1715"/>
                      <a:pt x="2537" y="1715"/>
                    </a:cubicBezTo>
                    <a:lnTo>
                      <a:pt x="3299" y="1715"/>
                    </a:lnTo>
                    <a:cubicBezTo>
                      <a:pt x="3370" y="2132"/>
                      <a:pt x="3751" y="2465"/>
                      <a:pt x="4192" y="2465"/>
                    </a:cubicBezTo>
                    <a:lnTo>
                      <a:pt x="4549" y="2465"/>
                    </a:lnTo>
                    <a:cubicBezTo>
                      <a:pt x="5001" y="2465"/>
                      <a:pt x="5370" y="2132"/>
                      <a:pt x="5442" y="1715"/>
                    </a:cubicBezTo>
                    <a:lnTo>
                      <a:pt x="6204" y="1715"/>
                    </a:lnTo>
                    <a:cubicBezTo>
                      <a:pt x="6489" y="1715"/>
                      <a:pt x="6704" y="1489"/>
                      <a:pt x="6704" y="1215"/>
                    </a:cubicBezTo>
                    <a:lnTo>
                      <a:pt x="6704" y="512"/>
                    </a:lnTo>
                    <a:cubicBezTo>
                      <a:pt x="6704" y="227"/>
                      <a:pt x="6489" y="0"/>
                      <a:pt x="620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770;p63">
                <a:extLst>
                  <a:ext uri="{FF2B5EF4-FFF2-40B4-BE49-F238E27FC236}">
                    <a16:creationId xmlns:a16="http://schemas.microsoft.com/office/drawing/2014/main" id="{F5B84660-4E06-642D-4302-04C00BFABBF9}"/>
                  </a:ext>
                </a:extLst>
              </p:cNvPr>
              <p:cNvSpPr/>
              <p:nvPr/>
            </p:nvSpPr>
            <p:spPr>
              <a:xfrm>
                <a:off x="7132076" y="1543544"/>
                <a:ext cx="237821" cy="16753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3146" extrusionOk="0">
                    <a:moveTo>
                      <a:pt x="2742" y="1"/>
                    </a:moveTo>
                    <a:cubicBezTo>
                      <a:pt x="2676" y="1"/>
                      <a:pt x="2609" y="43"/>
                      <a:pt x="2584" y="123"/>
                    </a:cubicBezTo>
                    <a:lnTo>
                      <a:pt x="1989" y="2433"/>
                    </a:lnTo>
                    <a:lnTo>
                      <a:pt x="1429" y="778"/>
                    </a:lnTo>
                    <a:cubicBezTo>
                      <a:pt x="1403" y="705"/>
                      <a:pt x="1335" y="665"/>
                      <a:pt x="1268" y="665"/>
                    </a:cubicBezTo>
                    <a:cubicBezTo>
                      <a:pt x="1216" y="665"/>
                      <a:pt x="1163" y="690"/>
                      <a:pt x="1132" y="742"/>
                    </a:cubicBezTo>
                    <a:lnTo>
                      <a:pt x="656" y="1600"/>
                    </a:lnTo>
                    <a:lnTo>
                      <a:pt x="155" y="1600"/>
                    </a:lnTo>
                    <a:cubicBezTo>
                      <a:pt x="72" y="1600"/>
                      <a:pt x="1" y="1671"/>
                      <a:pt x="1" y="1754"/>
                    </a:cubicBezTo>
                    <a:cubicBezTo>
                      <a:pt x="1" y="1850"/>
                      <a:pt x="72" y="1921"/>
                      <a:pt x="155" y="1921"/>
                    </a:cubicBezTo>
                    <a:lnTo>
                      <a:pt x="739" y="1921"/>
                    </a:lnTo>
                    <a:cubicBezTo>
                      <a:pt x="798" y="1921"/>
                      <a:pt x="846" y="1897"/>
                      <a:pt x="894" y="1838"/>
                    </a:cubicBezTo>
                    <a:lnTo>
                      <a:pt x="1227" y="1219"/>
                    </a:lnTo>
                    <a:lnTo>
                      <a:pt x="1858" y="3040"/>
                    </a:lnTo>
                    <a:cubicBezTo>
                      <a:pt x="1887" y="3110"/>
                      <a:pt x="1951" y="3146"/>
                      <a:pt x="2013" y="3146"/>
                    </a:cubicBezTo>
                    <a:cubicBezTo>
                      <a:pt x="2079" y="3146"/>
                      <a:pt x="2143" y="3107"/>
                      <a:pt x="2168" y="3028"/>
                    </a:cubicBezTo>
                    <a:lnTo>
                      <a:pt x="2763" y="683"/>
                    </a:lnTo>
                    <a:lnTo>
                      <a:pt x="3168" y="1802"/>
                    </a:lnTo>
                    <a:cubicBezTo>
                      <a:pt x="3192" y="1861"/>
                      <a:pt x="3251" y="1909"/>
                      <a:pt x="3311" y="1909"/>
                    </a:cubicBezTo>
                    <a:lnTo>
                      <a:pt x="4287" y="1909"/>
                    </a:lnTo>
                    <a:cubicBezTo>
                      <a:pt x="4370" y="1909"/>
                      <a:pt x="4442" y="1838"/>
                      <a:pt x="4442" y="1742"/>
                    </a:cubicBezTo>
                    <a:cubicBezTo>
                      <a:pt x="4466" y="1671"/>
                      <a:pt x="4382" y="1600"/>
                      <a:pt x="4299" y="1600"/>
                    </a:cubicBezTo>
                    <a:lnTo>
                      <a:pt x="3454" y="1600"/>
                    </a:lnTo>
                    <a:lnTo>
                      <a:pt x="2894" y="111"/>
                    </a:lnTo>
                    <a:cubicBezTo>
                      <a:pt x="2865" y="37"/>
                      <a:pt x="2804" y="1"/>
                      <a:pt x="2742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71;p63">
                <a:extLst>
                  <a:ext uri="{FF2B5EF4-FFF2-40B4-BE49-F238E27FC236}">
                    <a16:creationId xmlns:a16="http://schemas.microsoft.com/office/drawing/2014/main" id="{FB907871-12D6-A373-4D7F-41266CD3DA0C}"/>
                  </a:ext>
                </a:extLst>
              </p:cNvPr>
              <p:cNvSpPr/>
              <p:nvPr/>
            </p:nvSpPr>
            <p:spPr>
              <a:xfrm>
                <a:off x="7132714" y="1771353"/>
                <a:ext cx="237182" cy="17146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22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67" y="322"/>
                    </a:cubicBezTo>
                    <a:lnTo>
                      <a:pt x="4287" y="322"/>
                    </a:lnTo>
                    <a:cubicBezTo>
                      <a:pt x="4370" y="322"/>
                      <a:pt x="4454" y="250"/>
                      <a:pt x="4454" y="155"/>
                    </a:cubicBezTo>
                    <a:cubicBezTo>
                      <a:pt x="4454" y="72"/>
                      <a:pt x="4370" y="0"/>
                      <a:pt x="428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772;p63">
                <a:extLst>
                  <a:ext uri="{FF2B5EF4-FFF2-40B4-BE49-F238E27FC236}">
                    <a16:creationId xmlns:a16="http://schemas.microsoft.com/office/drawing/2014/main" id="{C494EEA3-E26D-F77C-200C-9D867BC47854}"/>
                  </a:ext>
                </a:extLst>
              </p:cNvPr>
              <p:cNvSpPr/>
              <p:nvPr/>
            </p:nvSpPr>
            <p:spPr>
              <a:xfrm>
                <a:off x="7132714" y="1846172"/>
                <a:ext cx="237182" cy="17787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34" extrusionOk="0">
                    <a:moveTo>
                      <a:pt x="167" y="0"/>
                    </a:moveTo>
                    <a:cubicBezTo>
                      <a:pt x="72" y="0"/>
                      <a:pt x="1" y="84"/>
                      <a:pt x="1" y="167"/>
                    </a:cubicBezTo>
                    <a:cubicBezTo>
                      <a:pt x="1" y="262"/>
                      <a:pt x="72" y="334"/>
                      <a:pt x="167" y="334"/>
                    </a:cubicBezTo>
                    <a:lnTo>
                      <a:pt x="4287" y="334"/>
                    </a:lnTo>
                    <a:cubicBezTo>
                      <a:pt x="4370" y="334"/>
                      <a:pt x="4454" y="262"/>
                      <a:pt x="4454" y="167"/>
                    </a:cubicBezTo>
                    <a:cubicBezTo>
                      <a:pt x="4454" y="84"/>
                      <a:pt x="4370" y="0"/>
                      <a:pt x="428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531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2" grpId="0" build="p"/>
      <p:bldP spid="274" grpId="0" build="p"/>
    </p:bldLst>
  </p:timing>
</p:sld>
</file>

<file path=ppt/theme/theme1.xml><?xml version="1.0" encoding="utf-8"?>
<a:theme xmlns:a="http://schemas.openxmlformats.org/drawingml/2006/main" name="Minimalist Portfolio with Introduction by Slidesgo">
  <a:themeElements>
    <a:clrScheme name="Simple Light">
      <a:dk1>
        <a:srgbClr val="191919"/>
      </a:dk1>
      <a:lt1>
        <a:srgbClr val="F3F3F3"/>
      </a:lt1>
      <a:dk2>
        <a:srgbClr val="9A74D8"/>
      </a:dk2>
      <a:lt2>
        <a:srgbClr val="1E0E6A"/>
      </a:lt2>
      <a:accent1>
        <a:srgbClr val="B2B2E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364</Words>
  <Application>Microsoft Office PowerPoint</Application>
  <PresentationFormat>Affichage à l'écran (16:9)</PresentationFormat>
  <Paragraphs>55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Söhne</vt:lpstr>
      <vt:lpstr>Inter</vt:lpstr>
      <vt:lpstr>Overlock</vt:lpstr>
      <vt:lpstr>Anaheim</vt:lpstr>
      <vt:lpstr>Arial</vt:lpstr>
      <vt:lpstr>Minimalist Portfolio with Introduction by Slidesgo</vt:lpstr>
      <vt:lpstr>EIA</vt:lpstr>
      <vt:lpstr>Table des matières</vt:lpstr>
      <vt:lpstr>Présentation PowerPoint</vt:lpstr>
      <vt:lpstr>Nos valeurs</vt:lpstr>
      <vt:lpstr>Statut &amp; Finance</vt:lpstr>
      <vt:lpstr>SARL</vt:lpstr>
      <vt:lpstr>Présentation PowerPoint</vt:lpstr>
      <vt:lpstr>Infrastructure &amp; Services</vt:lpstr>
      <vt:lpstr>Nos services</vt:lpstr>
      <vt:lpstr>Présentation PowerPoint</vt:lpstr>
      <vt:lpstr>Présentation PowerPoint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EIA</dc:title>
  <cp:lastModifiedBy>Enzo LEMAIRE</cp:lastModifiedBy>
  <cp:revision>6</cp:revision>
  <dcterms:modified xsi:type="dcterms:W3CDTF">2024-02-01T08:14:49Z</dcterms:modified>
</cp:coreProperties>
</file>