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handoutMasterIdLst>
    <p:handoutMasterId r:id="rId6"/>
  </p:handoutMasterIdLst>
  <p:sldIdLst>
    <p:sldId id="260" r:id="rId2"/>
    <p:sldId id="294" r:id="rId3"/>
    <p:sldId id="293" r:id="rId4"/>
    <p:sldId id="295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78" autoAdjust="0"/>
    <p:restoredTop sz="94660"/>
  </p:normalViewPr>
  <p:slideViewPr>
    <p:cSldViewPr snapToGrid="0">
      <p:cViewPr>
        <p:scale>
          <a:sx n="50" d="100"/>
          <a:sy n="50" d="100"/>
        </p:scale>
        <p:origin x="-854" y="-8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-285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47AF6-F5C8-4113-92E5-86731744B483}" type="datetimeFigureOut">
              <a:rPr kumimoji="1" lang="ja-JP" altLang="en-US" smtClean="0"/>
              <a:t>2024/7/27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C25A6-0634-4BC3-8EF2-727DCA1F00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3759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36320" y="0"/>
            <a:ext cx="10058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0" y="3200400"/>
            <a:ext cx="100584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4724400"/>
            <a:ext cx="9144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BCF3-E2BF-4E07-A1AE-B4EF5E6E0275}" type="datetimeFigureOut">
              <a:rPr kumimoji="1" lang="ja-JP" altLang="en-US" smtClean="0"/>
              <a:t>2024/7/27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54F3-558A-4A15-8952-9D96B4D2ABD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685800"/>
            <a:ext cx="9652000" cy="3886200"/>
          </a:xfrm>
        </p:spPr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BCF3-E2BF-4E07-A1AE-B4EF5E6E0275}" type="datetimeFigureOut">
              <a:rPr kumimoji="1" lang="ja-JP" altLang="en-US" smtClean="0"/>
              <a:t>2024/7/27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54F3-558A-4A15-8952-9D96B4D2AB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6000" y="685802"/>
            <a:ext cx="2438400" cy="5410199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685801"/>
            <a:ext cx="7620000" cy="4876800"/>
          </a:xfrm>
        </p:spPr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BCF3-E2BF-4E07-A1AE-B4EF5E6E0275}" type="datetimeFigureOut">
              <a:rPr kumimoji="1" lang="ja-JP" altLang="en-US" smtClean="0"/>
              <a:t>2024/7/27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54F3-558A-4A15-8952-9D96B4D2AB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BCF3-E2BF-4E07-A1AE-B4EF5E6E0275}" type="datetimeFigureOut">
              <a:rPr kumimoji="1" lang="ja-JP" altLang="en-US" smtClean="0"/>
              <a:t>2024/7/27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A4F32-EC1F-4E90-93E6-FDA37B8774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36320" y="0"/>
            <a:ext cx="10058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3276600"/>
            <a:ext cx="100584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4953000"/>
            <a:ext cx="9144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BCF3-E2BF-4E07-A1AE-B4EF5E6E0275}" type="datetimeFigureOut">
              <a:rPr kumimoji="1" lang="ja-JP" altLang="en-US" smtClean="0"/>
              <a:t>2024/7/27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54F3-558A-4A15-8952-9D96B4D2ABD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Rectangle 7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609601"/>
            <a:ext cx="48768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609601"/>
            <a:ext cx="48768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BCF3-E2BF-4E07-A1AE-B4EF5E6E0275}" type="datetimeFigureOut">
              <a:rPr kumimoji="1" lang="ja-JP" altLang="en-US" smtClean="0"/>
              <a:t>2024/7/27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54F3-558A-4A15-8952-9D96B4D2AB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936" y="609600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1936" y="1329264"/>
            <a:ext cx="48768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536" y="609600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1329264"/>
            <a:ext cx="48768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BCF3-E2BF-4E07-A1AE-B4EF5E6E0275}" type="datetimeFigureOut">
              <a:rPr kumimoji="1" lang="ja-JP" altLang="en-US" smtClean="0"/>
              <a:t>2024/7/27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54F3-558A-4A15-8952-9D96B4D2ABD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011936" y="1249362"/>
            <a:ext cx="487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193536" y="1249362"/>
            <a:ext cx="487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BCF3-E2BF-4E07-A1AE-B4EF5E6E0275}" type="datetimeFigureOut">
              <a:rPr kumimoji="1" lang="ja-JP" altLang="en-US" smtClean="0"/>
              <a:t>2024/7/27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54F3-558A-4A15-8952-9D96B4D2AB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BCF3-E2BF-4E07-A1AE-B4EF5E6E0275}" type="datetimeFigureOut">
              <a:rPr kumimoji="1" lang="ja-JP" altLang="en-US" smtClean="0"/>
              <a:t>2024/7/27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54F3-558A-4A15-8952-9D96B4D2AB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572000"/>
            <a:ext cx="9046464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821" y="457201"/>
            <a:ext cx="6126579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457200"/>
            <a:ext cx="3564876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BCF3-E2BF-4E07-A1AE-B4EF5E6E0275}" type="datetimeFigureOut">
              <a:rPr kumimoji="1" lang="ja-JP" altLang="en-US" smtClean="0"/>
              <a:t>2024/7/27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54F3-558A-4A15-8952-9D96B4D2ABD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871259" y="2514336"/>
            <a:ext cx="3810000" cy="2117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936" y="4572000"/>
            <a:ext cx="9046464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6320" y="457200"/>
            <a:ext cx="100584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856" y="3505200"/>
            <a:ext cx="98552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BCF3-E2BF-4E07-A1AE-B4EF5E6E0275}" type="datetimeFigureOut">
              <a:rPr kumimoji="1" lang="ja-JP" altLang="en-US" smtClean="0"/>
              <a:t>2024/7/27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54F3-558A-4A15-8952-9D96B4D2AB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0" y="4572000"/>
            <a:ext cx="90424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685800"/>
            <a:ext cx="100584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31200" y="620877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3609BCF3-E2BF-4E07-A1AE-B4EF5E6E0275}" type="datetimeFigureOut">
              <a:rPr kumimoji="1" lang="ja-JP" altLang="en-US" smtClean="0"/>
              <a:t>2024/7/27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5999" y="6208777"/>
            <a:ext cx="6498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5687569"/>
            <a:ext cx="101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08E854F3-558A-4A15-8952-9D96B4D2ABD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Rectangle 7"/>
          <p:cNvSpPr/>
          <p:nvPr/>
        </p:nvSpPr>
        <p:spPr>
          <a:xfrm>
            <a:off x="1036320" y="0"/>
            <a:ext cx="100584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D4945129-BE8B-AA50-7098-8E1D6627BF80}"/>
              </a:ext>
            </a:extLst>
          </p:cNvPr>
          <p:cNvSpPr txBox="1"/>
          <p:nvPr/>
        </p:nvSpPr>
        <p:spPr>
          <a:xfrm>
            <a:off x="2529841" y="2196797"/>
            <a:ext cx="669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Py2307_dwr_i2mtx</a:t>
            </a:r>
            <a:r>
              <a:rPr lang="ja-JP" altLang="en-US" sz="3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補助資料</a:t>
            </a:r>
            <a:endParaRPr lang="en-US" altLang="ja-JP" sz="32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="" xmlns:a16="http://schemas.microsoft.com/office/drawing/2014/main" id="{D4945129-BE8B-AA50-7098-8E1D6627BF80}"/>
              </a:ext>
            </a:extLst>
          </p:cNvPr>
          <p:cNvSpPr txBox="1"/>
          <p:nvPr/>
        </p:nvSpPr>
        <p:spPr>
          <a:xfrm>
            <a:off x="2529841" y="3812236"/>
            <a:ext cx="669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3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列目の変数値</a:t>
            </a:r>
            <a:r>
              <a:rPr lang="en-US" altLang="ja-JP" sz="3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3200" b="1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en-US" altLang="ja-JP" sz="3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3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を新規列にする</a:t>
            </a:r>
            <a:endParaRPr lang="en-US" altLang="ja-JP" sz="32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476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="" xmlns:a16="http://schemas.microsoft.com/office/drawing/2014/main" id="{7C7FA18F-0157-9A75-54AE-D08629230078}"/>
              </a:ext>
            </a:extLst>
          </p:cNvPr>
          <p:cNvSpPr txBox="1"/>
          <p:nvPr/>
        </p:nvSpPr>
        <p:spPr>
          <a:xfrm>
            <a:off x="353171" y="528218"/>
            <a:ext cx="11211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dwr_i2mtx.py</a:t>
            </a:r>
            <a:endParaRPr kumimoji="1" lang="en-US" altLang="ja-JP" sz="3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921" y="1263015"/>
            <a:ext cx="3409950" cy="2571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340" y="1263015"/>
            <a:ext cx="1905000" cy="5286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5074921" y="4678680"/>
            <a:ext cx="3918060" cy="830997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回縦結合されたテーブルを、</a:t>
            </a:r>
            <a:endParaRPr lang="en-US" altLang="ja-JP" sz="2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マトリックスに変換</a:t>
            </a:r>
            <a:endParaRPr lang="en-US" altLang="ja-JP" sz="2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667000" y="1706880"/>
            <a:ext cx="807720" cy="21278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0460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="" xmlns:a16="http://schemas.microsoft.com/office/drawing/2014/main" id="{7C7FA18F-0157-9A75-54AE-D08629230078}"/>
              </a:ext>
            </a:extLst>
          </p:cNvPr>
          <p:cNvSpPr txBox="1"/>
          <p:nvPr/>
        </p:nvSpPr>
        <p:spPr>
          <a:xfrm>
            <a:off x="353171" y="528218"/>
            <a:ext cx="11211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dwr_ia2mtx.py</a:t>
            </a:r>
            <a:endParaRPr kumimoji="1" lang="en-US" altLang="ja-JP" sz="3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850" y="1748790"/>
            <a:ext cx="3467100" cy="2628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490" y="1748790"/>
            <a:ext cx="2705100" cy="3638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5989321" y="4800183"/>
            <a:ext cx="5686172" cy="830997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列目</a:t>
            </a:r>
            <a:r>
              <a:rPr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列名</a:t>
            </a:r>
            <a:r>
              <a:rPr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a)</a:t>
            </a: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をキーにフィルタリングして、</a:t>
            </a:r>
            <a:endParaRPr lang="en-US" altLang="ja-JP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マトリックスに変換</a:t>
            </a:r>
            <a:endParaRPr lang="en-US" altLang="ja-JP" sz="2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697480" y="2249805"/>
            <a:ext cx="807720" cy="21278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615440" y="1166124"/>
            <a:ext cx="2111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インデックスが</a:t>
            </a:r>
            <a:r>
              <a:rPr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en-US" altLang="ja-JP" sz="2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843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="" xmlns:a16="http://schemas.microsoft.com/office/drawing/2014/main" id="{7C7FA18F-0157-9A75-54AE-D08629230078}"/>
              </a:ext>
            </a:extLst>
          </p:cNvPr>
          <p:cNvSpPr txBox="1"/>
          <p:nvPr/>
        </p:nvSpPr>
        <p:spPr>
          <a:xfrm>
            <a:off x="353171" y="406298"/>
            <a:ext cx="11211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dwr_iab2mtx.py</a:t>
            </a:r>
            <a:endParaRPr kumimoji="1" lang="en-US" altLang="ja-JP" sz="3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839" y="1541356"/>
            <a:ext cx="2544605" cy="450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695" y="1406090"/>
            <a:ext cx="3193616" cy="24153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5801886" y="4384684"/>
            <a:ext cx="5205271" cy="830997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列目</a:t>
            </a:r>
            <a:r>
              <a:rPr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列名</a:t>
            </a:r>
            <a:r>
              <a:rPr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a),2</a:t>
            </a: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列目</a:t>
            </a:r>
            <a:r>
              <a:rPr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列名</a:t>
            </a:r>
            <a:r>
              <a:rPr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b)</a:t>
            </a: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をキーに</a:t>
            </a:r>
            <a:endParaRPr lang="en-US" altLang="ja-JP" sz="2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b="1" smtClean="0">
                <a:latin typeface="Meiryo UI" panose="020B0604030504040204" pitchFamily="50" charset="-128"/>
                <a:ea typeface="Meiryo UI" panose="020B0604030504040204" pitchFamily="50" charset="-128"/>
              </a:rPr>
              <a:t>フィルタリングして、マトリックス</a:t>
            </a: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に変換</a:t>
            </a:r>
            <a:endParaRPr lang="en-US" altLang="ja-JP" sz="2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15440" y="907044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インデックスが</a:t>
            </a:r>
            <a:r>
              <a:rPr lang="en-US" altLang="ja-JP" sz="2400" b="1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a,b</a:t>
            </a:r>
            <a:endParaRPr lang="en-US" altLang="ja-JP" sz="2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423610" y="1868805"/>
            <a:ext cx="1127309" cy="41767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5011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1538</TotalTime>
  <Words>67</Words>
  <Application>Microsoft Office PowerPoint</Application>
  <PresentationFormat>ユーザー設定</PresentationFormat>
  <Paragraphs>13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NewsPrint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稲垣 正史</dc:creator>
  <cp:lastModifiedBy>user</cp:lastModifiedBy>
  <cp:revision>50</cp:revision>
  <dcterms:created xsi:type="dcterms:W3CDTF">2023-01-28T03:44:52Z</dcterms:created>
  <dcterms:modified xsi:type="dcterms:W3CDTF">2024-07-27T02:59:24Z</dcterms:modified>
</cp:coreProperties>
</file>