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9"/>
  </p:notesMasterIdLst>
  <p:sldIdLst>
    <p:sldId id="265" r:id="rId2"/>
    <p:sldId id="299" r:id="rId3"/>
    <p:sldId id="301" r:id="rId4"/>
    <p:sldId id="307" r:id="rId5"/>
    <p:sldId id="309" r:id="rId6"/>
    <p:sldId id="308" r:id="rId7"/>
    <p:sldId id="310" r:id="rId8"/>
    <p:sldId id="311" r:id="rId9"/>
    <p:sldId id="312" r:id="rId10"/>
    <p:sldId id="313" r:id="rId11"/>
    <p:sldId id="314" r:id="rId12"/>
    <p:sldId id="315" r:id="rId13"/>
    <p:sldId id="317" r:id="rId14"/>
    <p:sldId id="316" r:id="rId15"/>
    <p:sldId id="318" r:id="rId16"/>
    <p:sldId id="319" r:id="rId17"/>
    <p:sldId id="268" r:id="rId18"/>
  </p:sldIdLst>
  <p:sldSz cx="9144000" cy="5143500" type="screen16x9"/>
  <p:notesSz cx="6858000" cy="9144000"/>
  <p:defaultTextStyle>
    <a:defPPr>
      <a:defRPr lang="en-US"/>
    </a:defPPr>
    <a:lvl1pPr marL="0" algn="l" defTabSz="457148" rtl="0" eaLnBrk="1" latinLnBrk="0" hangingPunct="1">
      <a:defRPr sz="1800" kern="1200">
        <a:solidFill>
          <a:schemeClr val="tx1"/>
        </a:solidFill>
        <a:latin typeface="+mn-lt"/>
        <a:ea typeface="+mn-ea"/>
        <a:cs typeface="+mn-cs"/>
      </a:defRPr>
    </a:lvl1pPr>
    <a:lvl2pPr marL="457148" algn="l" defTabSz="457148" rtl="0" eaLnBrk="1" latinLnBrk="0" hangingPunct="1">
      <a:defRPr sz="1800" kern="1200">
        <a:solidFill>
          <a:schemeClr val="tx1"/>
        </a:solidFill>
        <a:latin typeface="+mn-lt"/>
        <a:ea typeface="+mn-ea"/>
        <a:cs typeface="+mn-cs"/>
      </a:defRPr>
    </a:lvl2pPr>
    <a:lvl3pPr marL="914296" algn="l" defTabSz="457148" rtl="0" eaLnBrk="1" latinLnBrk="0" hangingPunct="1">
      <a:defRPr sz="1800" kern="1200">
        <a:solidFill>
          <a:schemeClr val="tx1"/>
        </a:solidFill>
        <a:latin typeface="+mn-lt"/>
        <a:ea typeface="+mn-ea"/>
        <a:cs typeface="+mn-cs"/>
      </a:defRPr>
    </a:lvl3pPr>
    <a:lvl4pPr marL="1371444" algn="l" defTabSz="457148" rtl="0" eaLnBrk="1" latinLnBrk="0" hangingPunct="1">
      <a:defRPr sz="1800" kern="1200">
        <a:solidFill>
          <a:schemeClr val="tx1"/>
        </a:solidFill>
        <a:latin typeface="+mn-lt"/>
        <a:ea typeface="+mn-ea"/>
        <a:cs typeface="+mn-cs"/>
      </a:defRPr>
    </a:lvl4pPr>
    <a:lvl5pPr marL="1828592" algn="l" defTabSz="457148" rtl="0" eaLnBrk="1" latinLnBrk="0" hangingPunct="1">
      <a:defRPr sz="1800" kern="1200">
        <a:solidFill>
          <a:schemeClr val="tx1"/>
        </a:solidFill>
        <a:latin typeface="+mn-lt"/>
        <a:ea typeface="+mn-ea"/>
        <a:cs typeface="+mn-cs"/>
      </a:defRPr>
    </a:lvl5pPr>
    <a:lvl6pPr marL="2285740" algn="l" defTabSz="457148" rtl="0" eaLnBrk="1" latinLnBrk="0" hangingPunct="1">
      <a:defRPr sz="1800" kern="1200">
        <a:solidFill>
          <a:schemeClr val="tx1"/>
        </a:solidFill>
        <a:latin typeface="+mn-lt"/>
        <a:ea typeface="+mn-ea"/>
        <a:cs typeface="+mn-cs"/>
      </a:defRPr>
    </a:lvl6pPr>
    <a:lvl7pPr marL="2742888" algn="l" defTabSz="457148" rtl="0" eaLnBrk="1" latinLnBrk="0" hangingPunct="1">
      <a:defRPr sz="1800" kern="1200">
        <a:solidFill>
          <a:schemeClr val="tx1"/>
        </a:solidFill>
        <a:latin typeface="+mn-lt"/>
        <a:ea typeface="+mn-ea"/>
        <a:cs typeface="+mn-cs"/>
      </a:defRPr>
    </a:lvl7pPr>
    <a:lvl8pPr marL="3200036" algn="l" defTabSz="457148" rtl="0" eaLnBrk="1" latinLnBrk="0" hangingPunct="1">
      <a:defRPr sz="1800" kern="1200">
        <a:solidFill>
          <a:schemeClr val="tx1"/>
        </a:solidFill>
        <a:latin typeface="+mn-lt"/>
        <a:ea typeface="+mn-ea"/>
        <a:cs typeface="+mn-cs"/>
      </a:defRPr>
    </a:lvl8pPr>
    <a:lvl9pPr marL="3657184" algn="l" defTabSz="45714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5E25"/>
    <a:srgbClr val="FF8000"/>
    <a:srgbClr val="0A39E4"/>
    <a:srgbClr val="ADB9CA"/>
    <a:srgbClr val="0A39E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059" autoAdjust="0"/>
    <p:restoredTop sz="92268" autoAdjust="0"/>
  </p:normalViewPr>
  <p:slideViewPr>
    <p:cSldViewPr snapToGrid="0" snapToObjects="1">
      <p:cViewPr varScale="1">
        <p:scale>
          <a:sx n="90" d="100"/>
          <a:sy n="90" d="100"/>
        </p:scale>
        <p:origin x="468" y="78"/>
      </p:cViewPr>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9DC392-E8FE-E641-8C3E-CC484D55EBE8}" type="datetimeFigureOut">
              <a:rPr lang="en-US" smtClean="0"/>
              <a:t>11/3/2023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C6DCDF-26ED-494C-B005-6AA1D4ABBDEB}" type="slidenum">
              <a:rPr lang="en-US" smtClean="0"/>
              <a:t>‹Nº›</a:t>
            </a:fld>
            <a:endParaRPr lang="en-US"/>
          </a:p>
        </p:txBody>
      </p:sp>
    </p:spTree>
    <p:extLst>
      <p:ext uri="{BB962C8B-B14F-4D97-AF65-F5344CB8AC3E}">
        <p14:creationId xmlns:p14="http://schemas.microsoft.com/office/powerpoint/2010/main" val="950700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rtada">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287338" y="4466799"/>
            <a:ext cx="8569325" cy="0"/>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287338" y="311903"/>
            <a:ext cx="8569325" cy="0"/>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7" name="TextBox 6"/>
          <p:cNvSpPr txBox="1"/>
          <p:nvPr userDrawn="1"/>
        </p:nvSpPr>
        <p:spPr>
          <a:xfrm>
            <a:off x="7547676" y="4535791"/>
            <a:ext cx="1308987" cy="215433"/>
          </a:xfrm>
          <a:prstGeom prst="rect">
            <a:avLst/>
          </a:prstGeom>
          <a:noFill/>
        </p:spPr>
        <p:txBody>
          <a:bodyPr wrap="square" lIns="0" tIns="45715" rIns="0" bIns="45715" rtlCol="0">
            <a:spAutoFit/>
          </a:bodyPr>
          <a:lstStyle/>
          <a:p>
            <a:pPr algn="r">
              <a:lnSpc>
                <a:spcPct val="80000"/>
              </a:lnSpc>
            </a:pPr>
            <a:r>
              <a:rPr lang="en-US" sz="1000" dirty="0" err="1">
                <a:solidFill>
                  <a:schemeClr val="bg1"/>
                </a:solidFill>
                <a:latin typeface="Arial"/>
                <a:cs typeface="Arial"/>
              </a:rPr>
              <a:t>www.senati.edu.pe</a:t>
            </a:r>
            <a:endParaRPr lang="en-US" sz="1000" dirty="0">
              <a:solidFill>
                <a:schemeClr val="bg1"/>
              </a:solidFill>
              <a:latin typeface="Arial"/>
              <a:cs typeface="Arial"/>
            </a:endParaRPr>
          </a:p>
        </p:txBody>
      </p:sp>
      <p:pic>
        <p:nvPicPr>
          <p:cNvPr id="19" name="Picture 18"/>
          <p:cNvPicPr>
            <a:picLocks noChangeAspect="1"/>
          </p:cNvPicPr>
          <p:nvPr userDrawn="1"/>
        </p:nvPicPr>
        <p:blipFill>
          <a:blip r:embed="rId2"/>
          <a:stretch>
            <a:fillRect/>
          </a:stretch>
        </p:blipFill>
        <p:spPr>
          <a:xfrm>
            <a:off x="287338" y="567265"/>
            <a:ext cx="3219755" cy="728085"/>
          </a:xfrm>
          <a:prstGeom prst="rect">
            <a:avLst/>
          </a:prstGeom>
        </p:spPr>
      </p:pic>
    </p:spTree>
    <p:extLst>
      <p:ext uri="{BB962C8B-B14F-4D97-AF65-F5344CB8AC3E}">
        <p14:creationId xmlns:p14="http://schemas.microsoft.com/office/powerpoint/2010/main" val="1035940437"/>
      </p:ext>
    </p:extLst>
  </p:cSld>
  <p:clrMapOvr>
    <a:masterClrMapping/>
  </p:clrMapOvr>
  <p:extLst>
    <p:ext uri="{DCECCB84-F9BA-43D5-87BE-67443E8EF086}">
      <p15:sldGuideLst xmlns:p15="http://schemas.microsoft.com/office/powerpoint/2012/main">
        <p15:guide id="1" pos="181">
          <p15:clr>
            <a:srgbClr val="FBAE40"/>
          </p15:clr>
        </p15:guide>
        <p15:guide id="2" orient="horz" pos="1620">
          <p15:clr>
            <a:srgbClr val="FBAE40"/>
          </p15:clr>
        </p15:guide>
        <p15:guide id="3" pos="5579">
          <p15:clr>
            <a:srgbClr val="FBAE40"/>
          </p15:clr>
        </p15:guide>
        <p15:guide id="4" orient="horz" pos="3094">
          <p15:clr>
            <a:srgbClr val="FBAE40"/>
          </p15:clr>
        </p15:guide>
        <p15:guide id="5" orient="horz" pos="2890">
          <p15:clr>
            <a:srgbClr val="FBAE40"/>
          </p15:clr>
        </p15:guide>
        <p15:guide id="6" orient="horz" pos="191">
          <p15:clr>
            <a:srgbClr val="FBAE40"/>
          </p15:clr>
        </p15:guide>
        <p15:guide id="7" orient="horz" pos="35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ierre">
    <p:bg>
      <p:bgPr>
        <a:solidFill>
          <a:schemeClr val="tx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287338" y="4466799"/>
            <a:ext cx="8569325" cy="0"/>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7" name="TextBox 6"/>
          <p:cNvSpPr txBox="1"/>
          <p:nvPr userDrawn="1"/>
        </p:nvSpPr>
        <p:spPr>
          <a:xfrm>
            <a:off x="287338" y="4535791"/>
            <a:ext cx="1882834" cy="220563"/>
          </a:xfrm>
          <a:prstGeom prst="rect">
            <a:avLst/>
          </a:prstGeom>
          <a:noFill/>
        </p:spPr>
        <p:txBody>
          <a:bodyPr wrap="square" lIns="0" tIns="45715" rIns="90000" bIns="45715" rtlCol="0">
            <a:spAutoFit/>
          </a:bodyPr>
          <a:lstStyle/>
          <a:p>
            <a:pPr>
              <a:lnSpc>
                <a:spcPct val="80000"/>
              </a:lnSpc>
            </a:pPr>
            <a:r>
              <a:rPr lang="en-US" sz="1000" dirty="0" err="1">
                <a:solidFill>
                  <a:schemeClr val="bg1"/>
                </a:solidFill>
                <a:latin typeface="Arial"/>
                <a:cs typeface="Arial"/>
              </a:rPr>
              <a:t>www.senati.edu.pe</a:t>
            </a:r>
            <a:endParaRPr lang="en-US" sz="1000" dirty="0">
              <a:solidFill>
                <a:schemeClr val="bg1"/>
              </a:solidFill>
              <a:latin typeface="Arial"/>
              <a:cs typeface="Arial"/>
            </a:endParaRPr>
          </a:p>
        </p:txBody>
      </p:sp>
      <p:cxnSp>
        <p:nvCxnSpPr>
          <p:cNvPr id="13" name="Straight Connector 12"/>
          <p:cNvCxnSpPr/>
          <p:nvPr userDrawn="1"/>
        </p:nvCxnSpPr>
        <p:spPr>
          <a:xfrm>
            <a:off x="287338" y="311903"/>
            <a:ext cx="8569325" cy="0"/>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2" name="Picture 11"/>
          <p:cNvPicPr>
            <a:picLocks noChangeAspect="1"/>
          </p:cNvPicPr>
          <p:nvPr userDrawn="1"/>
        </p:nvPicPr>
        <p:blipFill>
          <a:blip r:embed="rId2"/>
          <a:stretch>
            <a:fillRect/>
          </a:stretch>
        </p:blipFill>
        <p:spPr>
          <a:xfrm>
            <a:off x="7394942" y="4591819"/>
            <a:ext cx="1455220" cy="329070"/>
          </a:xfrm>
          <a:prstGeom prst="rect">
            <a:avLst/>
          </a:prstGeom>
        </p:spPr>
      </p:pic>
      <p:pic>
        <p:nvPicPr>
          <p:cNvPr id="14" name="Picture 13"/>
          <p:cNvPicPr>
            <a:picLocks noChangeAspect="1"/>
          </p:cNvPicPr>
          <p:nvPr userDrawn="1"/>
        </p:nvPicPr>
        <p:blipFill>
          <a:blip r:embed="rId3"/>
          <a:stretch>
            <a:fillRect/>
          </a:stretch>
        </p:blipFill>
        <p:spPr>
          <a:xfrm>
            <a:off x="287338" y="555625"/>
            <a:ext cx="5880773" cy="1161811"/>
          </a:xfrm>
          <a:prstGeom prst="rect">
            <a:avLst/>
          </a:prstGeom>
        </p:spPr>
      </p:pic>
    </p:spTree>
    <p:extLst>
      <p:ext uri="{BB962C8B-B14F-4D97-AF65-F5344CB8AC3E}">
        <p14:creationId xmlns:p14="http://schemas.microsoft.com/office/powerpoint/2010/main" val="341554278"/>
      </p:ext>
    </p:extLst>
  </p:cSld>
  <p:clrMapOvr>
    <a:masterClrMapping/>
  </p:clrMapOvr>
  <p:extLst>
    <p:ext uri="{DCECCB84-F9BA-43D5-87BE-67443E8EF086}">
      <p15:sldGuideLst xmlns:p15="http://schemas.microsoft.com/office/powerpoint/2012/main">
        <p15:guide id="1" pos="181">
          <p15:clr>
            <a:srgbClr val="FBAE40"/>
          </p15:clr>
        </p15:guide>
        <p15:guide id="2" orient="horz" pos="1620">
          <p15:clr>
            <a:srgbClr val="FBAE40"/>
          </p15:clr>
        </p15:guide>
        <p15:guide id="3" pos="5579">
          <p15:clr>
            <a:srgbClr val="FBAE40"/>
          </p15:clr>
        </p15:guide>
        <p15:guide id="4" orient="horz" pos="3094">
          <p15:clr>
            <a:srgbClr val="FBAE40"/>
          </p15:clr>
        </p15:guide>
        <p15:guide id="5" orient="horz" pos="2890">
          <p15:clr>
            <a:srgbClr val="FBAE40"/>
          </p15:clr>
        </p15:guide>
        <p15:guide id="6" orient="horz" pos="191">
          <p15:clr>
            <a:srgbClr val="FBAE40"/>
          </p15:clr>
        </p15:guide>
        <p15:guide id="7" orient="horz" pos="35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_Portada">
    <p:bg>
      <p:bgPr>
        <a:solidFill>
          <a:schemeClr val="tx1"/>
        </a:solidFill>
        <a:effectLst/>
      </p:bgPr>
    </p:bg>
    <p:spTree>
      <p:nvGrpSpPr>
        <p:cNvPr id="1" name=""/>
        <p:cNvGrpSpPr/>
        <p:nvPr/>
      </p:nvGrpSpPr>
      <p:grpSpPr>
        <a:xfrm>
          <a:off x="0" y="0"/>
          <a:ext cx="0" cy="0"/>
          <a:chOff x="0" y="0"/>
          <a:chExt cx="0" cy="0"/>
        </a:xfrm>
      </p:grpSpPr>
      <p:cxnSp>
        <p:nvCxnSpPr>
          <p:cNvPr id="13" name="Straight Connector 12"/>
          <p:cNvCxnSpPr/>
          <p:nvPr userDrawn="1"/>
        </p:nvCxnSpPr>
        <p:spPr>
          <a:xfrm>
            <a:off x="287338" y="311903"/>
            <a:ext cx="8569325" cy="0"/>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3" name="Rectangle 2"/>
          <p:cNvSpPr/>
          <p:nvPr userDrawn="1"/>
        </p:nvSpPr>
        <p:spPr>
          <a:xfrm>
            <a:off x="0" y="2948683"/>
            <a:ext cx="9144000" cy="2194817"/>
          </a:xfrm>
          <a:prstGeom prst="rect">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Placeholder 3"/>
          <p:cNvSpPr>
            <a:spLocks noGrp="1"/>
          </p:cNvSpPr>
          <p:nvPr>
            <p:ph type="body" sz="quarter" idx="10" hasCustomPrompt="1"/>
          </p:nvPr>
        </p:nvSpPr>
        <p:spPr>
          <a:xfrm>
            <a:off x="287338" y="3361075"/>
            <a:ext cx="5928527" cy="1055028"/>
          </a:xfrm>
          <a:prstGeom prst="rect">
            <a:avLst/>
          </a:prstGeom>
        </p:spPr>
        <p:txBody>
          <a:bodyPr lIns="0" tIns="0" rIns="0" bIns="0"/>
          <a:lstStyle>
            <a:lvl1pPr marL="0" indent="0">
              <a:buNone/>
              <a:defRPr sz="3500" b="1" baseline="0">
                <a:solidFill>
                  <a:schemeClr val="bg1"/>
                </a:solidFill>
                <a:latin typeface="Eurostile" charset="0"/>
                <a:ea typeface="Eurostile" charset="0"/>
                <a:cs typeface="Eurostile" charset="0"/>
              </a:defRPr>
            </a:lvl1pPr>
          </a:lstStyle>
          <a:p>
            <a:pPr lvl="0"/>
            <a:r>
              <a:rPr lang="en-US" dirty="0"/>
              <a:t>AQUÍ VA UN TÍTULO DE UNA, DOS O TRES LÍNEAS</a:t>
            </a:r>
          </a:p>
        </p:txBody>
      </p:sp>
      <p:sp>
        <p:nvSpPr>
          <p:cNvPr id="12" name="Text Placeholder 3"/>
          <p:cNvSpPr>
            <a:spLocks noGrp="1"/>
          </p:cNvSpPr>
          <p:nvPr>
            <p:ph type="body" sz="quarter" idx="11" hasCustomPrompt="1"/>
          </p:nvPr>
        </p:nvSpPr>
        <p:spPr>
          <a:xfrm>
            <a:off x="287338" y="4413284"/>
            <a:ext cx="5928527" cy="337940"/>
          </a:xfrm>
          <a:prstGeom prst="rect">
            <a:avLst/>
          </a:prstGeom>
        </p:spPr>
        <p:txBody>
          <a:bodyPr lIns="0" tIns="0" rIns="0" bIns="0"/>
          <a:lstStyle>
            <a:lvl1pPr marL="0" indent="0">
              <a:buNone/>
              <a:defRPr sz="2400" b="1" baseline="0">
                <a:solidFill>
                  <a:schemeClr val="bg1"/>
                </a:solidFill>
                <a:latin typeface="Eurostile" charset="0"/>
                <a:ea typeface="Eurostile" charset="0"/>
                <a:cs typeface="Eurostile" charset="0"/>
              </a:defRPr>
            </a:lvl1pPr>
          </a:lstStyle>
          <a:p>
            <a:pPr lvl="0"/>
            <a:r>
              <a:rPr lang="en-US" dirty="0"/>
              <a:t>AQUÍ VA UN SUBTÍTULO DE UNA LÍNEA</a:t>
            </a:r>
          </a:p>
        </p:txBody>
      </p:sp>
      <p:sp>
        <p:nvSpPr>
          <p:cNvPr id="14" name="TextBox 13"/>
          <p:cNvSpPr txBox="1"/>
          <p:nvPr userDrawn="1"/>
        </p:nvSpPr>
        <p:spPr>
          <a:xfrm>
            <a:off x="7547676" y="4535791"/>
            <a:ext cx="1308987" cy="215433"/>
          </a:xfrm>
          <a:prstGeom prst="rect">
            <a:avLst/>
          </a:prstGeom>
          <a:noFill/>
        </p:spPr>
        <p:txBody>
          <a:bodyPr wrap="square" lIns="0" tIns="45715" rIns="0" bIns="45715" rtlCol="0">
            <a:spAutoFit/>
          </a:bodyPr>
          <a:lstStyle/>
          <a:p>
            <a:pPr algn="r">
              <a:lnSpc>
                <a:spcPct val="80000"/>
              </a:lnSpc>
            </a:pPr>
            <a:r>
              <a:rPr lang="en-US" sz="1000" dirty="0" err="1">
                <a:solidFill>
                  <a:schemeClr val="bg1"/>
                </a:solidFill>
                <a:latin typeface="Arial"/>
                <a:cs typeface="Arial"/>
              </a:rPr>
              <a:t>www.senati.edu.pe</a:t>
            </a:r>
            <a:endParaRPr lang="en-US" sz="1000" dirty="0">
              <a:solidFill>
                <a:schemeClr val="bg1"/>
              </a:solidFill>
              <a:latin typeface="Arial"/>
              <a:cs typeface="Arial"/>
            </a:endParaRPr>
          </a:p>
        </p:txBody>
      </p:sp>
      <p:pic>
        <p:nvPicPr>
          <p:cNvPr id="15" name="Picture 14"/>
          <p:cNvPicPr>
            <a:picLocks noChangeAspect="1"/>
          </p:cNvPicPr>
          <p:nvPr userDrawn="1"/>
        </p:nvPicPr>
        <p:blipFill>
          <a:blip r:embed="rId2"/>
          <a:stretch>
            <a:fillRect/>
          </a:stretch>
        </p:blipFill>
        <p:spPr>
          <a:xfrm>
            <a:off x="287338" y="567265"/>
            <a:ext cx="2486683" cy="562315"/>
          </a:xfrm>
          <a:prstGeom prst="rect">
            <a:avLst/>
          </a:prstGeom>
        </p:spPr>
      </p:pic>
    </p:spTree>
    <p:extLst>
      <p:ext uri="{BB962C8B-B14F-4D97-AF65-F5344CB8AC3E}">
        <p14:creationId xmlns:p14="http://schemas.microsoft.com/office/powerpoint/2010/main" val="1863325339"/>
      </p:ext>
    </p:extLst>
  </p:cSld>
  <p:clrMapOvr>
    <a:masterClrMapping/>
  </p:clrMapOvr>
  <p:extLst>
    <p:ext uri="{DCECCB84-F9BA-43D5-87BE-67443E8EF086}">
      <p15:sldGuideLst xmlns:p15="http://schemas.microsoft.com/office/powerpoint/2012/main">
        <p15:guide id="1" pos="181">
          <p15:clr>
            <a:srgbClr val="FBAE40"/>
          </p15:clr>
        </p15:guide>
        <p15:guide id="2" orient="horz" pos="1620">
          <p15:clr>
            <a:srgbClr val="FBAE40"/>
          </p15:clr>
        </p15:guide>
        <p15:guide id="3" pos="5579">
          <p15:clr>
            <a:srgbClr val="FBAE40"/>
          </p15:clr>
        </p15:guide>
        <p15:guide id="4" orient="horz" pos="3094">
          <p15:clr>
            <a:srgbClr val="FBAE40"/>
          </p15:clr>
        </p15:guide>
        <p15:guide id="5" orient="horz" pos="2890">
          <p15:clr>
            <a:srgbClr val="FBAE40"/>
          </p15:clr>
        </p15:guide>
        <p15:guide id="6" orient="horz" pos="191">
          <p15:clr>
            <a:srgbClr val="FBAE40"/>
          </p15:clr>
        </p15:guide>
        <p15:guide id="7" orient="horz" pos="35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Abridora 01">
    <p:bg>
      <p:bgPr>
        <a:solidFill>
          <a:schemeClr val="tx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287338" y="4466799"/>
            <a:ext cx="8569325" cy="0"/>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7" name="TextBox 6"/>
          <p:cNvSpPr txBox="1"/>
          <p:nvPr userDrawn="1"/>
        </p:nvSpPr>
        <p:spPr>
          <a:xfrm>
            <a:off x="287338" y="4535791"/>
            <a:ext cx="1882834" cy="220563"/>
          </a:xfrm>
          <a:prstGeom prst="rect">
            <a:avLst/>
          </a:prstGeom>
          <a:noFill/>
        </p:spPr>
        <p:txBody>
          <a:bodyPr wrap="square" lIns="0" tIns="45715" rIns="90000" bIns="45715" rtlCol="0">
            <a:spAutoFit/>
          </a:bodyPr>
          <a:lstStyle/>
          <a:p>
            <a:pPr>
              <a:lnSpc>
                <a:spcPct val="80000"/>
              </a:lnSpc>
            </a:pPr>
            <a:r>
              <a:rPr lang="en-US" sz="1000" dirty="0" err="1">
                <a:solidFill>
                  <a:schemeClr val="bg1"/>
                </a:solidFill>
                <a:latin typeface="Arial"/>
                <a:cs typeface="Arial"/>
              </a:rPr>
              <a:t>www.senati.edu.pe</a:t>
            </a:r>
            <a:endParaRPr lang="en-US" sz="1000" dirty="0">
              <a:solidFill>
                <a:schemeClr val="bg1"/>
              </a:solidFill>
              <a:latin typeface="Arial"/>
              <a:cs typeface="Arial"/>
            </a:endParaRPr>
          </a:p>
        </p:txBody>
      </p:sp>
      <p:cxnSp>
        <p:nvCxnSpPr>
          <p:cNvPr id="13" name="Straight Connector 12"/>
          <p:cNvCxnSpPr/>
          <p:nvPr userDrawn="1"/>
        </p:nvCxnSpPr>
        <p:spPr>
          <a:xfrm>
            <a:off x="287338" y="311903"/>
            <a:ext cx="8569325" cy="0"/>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2" name="Picture 11"/>
          <p:cNvPicPr>
            <a:picLocks noChangeAspect="1"/>
          </p:cNvPicPr>
          <p:nvPr userDrawn="1"/>
        </p:nvPicPr>
        <p:blipFill>
          <a:blip r:embed="rId2"/>
          <a:stretch>
            <a:fillRect/>
          </a:stretch>
        </p:blipFill>
        <p:spPr>
          <a:xfrm>
            <a:off x="7394942" y="4591819"/>
            <a:ext cx="1455220" cy="329070"/>
          </a:xfrm>
          <a:prstGeom prst="rect">
            <a:avLst/>
          </a:prstGeom>
        </p:spPr>
      </p:pic>
      <p:sp>
        <p:nvSpPr>
          <p:cNvPr id="4" name="Text Placeholder 3"/>
          <p:cNvSpPr>
            <a:spLocks noGrp="1"/>
          </p:cNvSpPr>
          <p:nvPr>
            <p:ph type="body" sz="quarter" idx="10" hasCustomPrompt="1"/>
          </p:nvPr>
        </p:nvSpPr>
        <p:spPr>
          <a:xfrm>
            <a:off x="287338" y="555624"/>
            <a:ext cx="4703762" cy="2016125"/>
          </a:xfrm>
          <a:prstGeom prst="rect">
            <a:avLst/>
          </a:prstGeom>
        </p:spPr>
        <p:txBody>
          <a:bodyPr lIns="0" tIns="0" rIns="0" bIns="0"/>
          <a:lstStyle>
            <a:lvl1pPr marL="0" indent="0">
              <a:buNone/>
              <a:defRPr sz="3500" b="1" baseline="0">
                <a:solidFill>
                  <a:schemeClr val="bg1"/>
                </a:solidFill>
                <a:latin typeface="Eurostile" charset="0"/>
                <a:ea typeface="Eurostile" charset="0"/>
                <a:cs typeface="Eurostile" charset="0"/>
              </a:defRPr>
            </a:lvl1pPr>
          </a:lstStyle>
          <a:p>
            <a:pPr lvl="0"/>
            <a:r>
              <a:rPr lang="en-US" dirty="0"/>
              <a:t>AQUÍ VA UN TÍTULO DE UNA, DOS O TRES LÍNEAS</a:t>
            </a:r>
          </a:p>
        </p:txBody>
      </p:sp>
    </p:spTree>
    <p:extLst>
      <p:ext uri="{BB962C8B-B14F-4D97-AF65-F5344CB8AC3E}">
        <p14:creationId xmlns:p14="http://schemas.microsoft.com/office/powerpoint/2010/main" val="154948372"/>
      </p:ext>
    </p:extLst>
  </p:cSld>
  <p:clrMapOvr>
    <a:masterClrMapping/>
  </p:clrMapOvr>
  <p:extLst>
    <p:ext uri="{DCECCB84-F9BA-43D5-87BE-67443E8EF086}">
      <p15:sldGuideLst xmlns:p15="http://schemas.microsoft.com/office/powerpoint/2012/main">
        <p15:guide id="1" pos="181">
          <p15:clr>
            <a:srgbClr val="FBAE40"/>
          </p15:clr>
        </p15:guide>
        <p15:guide id="2" orient="horz" pos="1620">
          <p15:clr>
            <a:srgbClr val="FBAE40"/>
          </p15:clr>
        </p15:guide>
        <p15:guide id="3" pos="5579">
          <p15:clr>
            <a:srgbClr val="FBAE40"/>
          </p15:clr>
        </p15:guide>
        <p15:guide id="4" orient="horz" pos="3094">
          <p15:clr>
            <a:srgbClr val="FBAE40"/>
          </p15:clr>
        </p15:guide>
        <p15:guide id="5" orient="horz" pos="2890">
          <p15:clr>
            <a:srgbClr val="FBAE40"/>
          </p15:clr>
        </p15:guide>
        <p15:guide id="6" orient="horz" pos="191">
          <p15:clr>
            <a:srgbClr val="FBAE40"/>
          </p15:clr>
        </p15:guide>
        <p15:guide id="7" orient="horz" pos="35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Abridora 03">
    <p:bg>
      <p:bgPr>
        <a:solidFill>
          <a:schemeClr val="tx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287338" y="4466799"/>
            <a:ext cx="8569325" cy="0"/>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7" name="TextBox 6"/>
          <p:cNvSpPr txBox="1"/>
          <p:nvPr userDrawn="1"/>
        </p:nvSpPr>
        <p:spPr>
          <a:xfrm>
            <a:off x="287338" y="4535791"/>
            <a:ext cx="1882834" cy="220563"/>
          </a:xfrm>
          <a:prstGeom prst="rect">
            <a:avLst/>
          </a:prstGeom>
          <a:noFill/>
        </p:spPr>
        <p:txBody>
          <a:bodyPr wrap="square" lIns="0" tIns="45715" rIns="90000" bIns="45715" rtlCol="0">
            <a:spAutoFit/>
          </a:bodyPr>
          <a:lstStyle/>
          <a:p>
            <a:pPr>
              <a:lnSpc>
                <a:spcPct val="80000"/>
              </a:lnSpc>
            </a:pPr>
            <a:r>
              <a:rPr lang="en-US" sz="1000" dirty="0" err="1">
                <a:solidFill>
                  <a:schemeClr val="bg1"/>
                </a:solidFill>
                <a:latin typeface="Arial"/>
                <a:cs typeface="Arial"/>
              </a:rPr>
              <a:t>www.senati.edu.pe</a:t>
            </a:r>
            <a:endParaRPr lang="en-US" sz="1000" dirty="0">
              <a:solidFill>
                <a:schemeClr val="bg1"/>
              </a:solidFill>
              <a:latin typeface="Arial"/>
              <a:cs typeface="Arial"/>
            </a:endParaRPr>
          </a:p>
        </p:txBody>
      </p:sp>
      <p:cxnSp>
        <p:nvCxnSpPr>
          <p:cNvPr id="13" name="Straight Connector 12"/>
          <p:cNvCxnSpPr/>
          <p:nvPr userDrawn="1"/>
        </p:nvCxnSpPr>
        <p:spPr>
          <a:xfrm>
            <a:off x="287338" y="311903"/>
            <a:ext cx="8569325" cy="0"/>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2" name="Picture 11"/>
          <p:cNvPicPr>
            <a:picLocks noChangeAspect="1"/>
          </p:cNvPicPr>
          <p:nvPr userDrawn="1"/>
        </p:nvPicPr>
        <p:blipFill>
          <a:blip r:embed="rId2"/>
          <a:stretch>
            <a:fillRect/>
          </a:stretch>
        </p:blipFill>
        <p:spPr>
          <a:xfrm>
            <a:off x="7394942" y="4591819"/>
            <a:ext cx="1455220" cy="329070"/>
          </a:xfrm>
          <a:prstGeom prst="rect">
            <a:avLst/>
          </a:prstGeom>
        </p:spPr>
      </p:pic>
      <p:sp>
        <p:nvSpPr>
          <p:cNvPr id="4" name="Text Placeholder 3"/>
          <p:cNvSpPr>
            <a:spLocks noGrp="1"/>
          </p:cNvSpPr>
          <p:nvPr>
            <p:ph type="body" sz="quarter" idx="10" hasCustomPrompt="1"/>
          </p:nvPr>
        </p:nvSpPr>
        <p:spPr>
          <a:xfrm>
            <a:off x="287338" y="555624"/>
            <a:ext cx="4703762" cy="2016125"/>
          </a:xfrm>
          <a:prstGeom prst="rect">
            <a:avLst/>
          </a:prstGeom>
        </p:spPr>
        <p:txBody>
          <a:bodyPr lIns="0" tIns="0" rIns="0" bIns="0"/>
          <a:lstStyle>
            <a:lvl1pPr marL="0" indent="0">
              <a:buNone/>
              <a:defRPr sz="3500" b="1" baseline="0">
                <a:solidFill>
                  <a:schemeClr val="bg1"/>
                </a:solidFill>
                <a:latin typeface="Eurostile" charset="0"/>
                <a:ea typeface="Eurostile" charset="0"/>
                <a:cs typeface="Eurostile" charset="0"/>
              </a:defRPr>
            </a:lvl1pPr>
          </a:lstStyle>
          <a:p>
            <a:pPr lvl="0"/>
            <a:r>
              <a:rPr lang="en-US" dirty="0"/>
              <a:t>AQUÍ VA UN TÍTULO DE UNA, DOS O TRES LÍNEAS</a:t>
            </a:r>
          </a:p>
        </p:txBody>
      </p:sp>
    </p:spTree>
    <p:extLst>
      <p:ext uri="{BB962C8B-B14F-4D97-AF65-F5344CB8AC3E}">
        <p14:creationId xmlns:p14="http://schemas.microsoft.com/office/powerpoint/2010/main" val="1467108040"/>
      </p:ext>
    </p:extLst>
  </p:cSld>
  <p:clrMapOvr>
    <a:masterClrMapping/>
  </p:clrMapOvr>
  <p:extLst>
    <p:ext uri="{DCECCB84-F9BA-43D5-87BE-67443E8EF086}">
      <p15:sldGuideLst xmlns:p15="http://schemas.microsoft.com/office/powerpoint/2012/main">
        <p15:guide id="1" pos="181">
          <p15:clr>
            <a:srgbClr val="FBAE40"/>
          </p15:clr>
        </p15:guide>
        <p15:guide id="2" orient="horz" pos="1620">
          <p15:clr>
            <a:srgbClr val="FBAE40"/>
          </p15:clr>
        </p15:guide>
        <p15:guide id="3" pos="5579">
          <p15:clr>
            <a:srgbClr val="FBAE40"/>
          </p15:clr>
        </p15:guide>
        <p15:guide id="4" orient="horz" pos="3094">
          <p15:clr>
            <a:srgbClr val="FBAE40"/>
          </p15:clr>
        </p15:guide>
        <p15:guide id="5" orient="horz" pos="2890">
          <p15:clr>
            <a:srgbClr val="FBAE40"/>
          </p15:clr>
        </p15:guide>
        <p15:guide id="6" orient="horz" pos="191">
          <p15:clr>
            <a:srgbClr val="FBAE40"/>
          </p15:clr>
        </p15:guide>
        <p15:guide id="7" orient="horz" pos="35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01">
    <p:bg>
      <p:bgPr>
        <a:solidFill>
          <a:schemeClr val="bg1"/>
        </a:solidFill>
        <a:effectLst/>
      </p:bgPr>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287337" y="567265"/>
            <a:ext cx="8569325" cy="496888"/>
          </a:xfrm>
          <a:prstGeom prst="rect">
            <a:avLst/>
          </a:prstGeom>
        </p:spPr>
        <p:txBody>
          <a:bodyPr lIns="0" tIns="0" rIns="90000" anchor="t">
            <a:noAutofit/>
          </a:bodyPr>
          <a:lstStyle>
            <a:lvl1pPr>
              <a:defRPr sz="2600" b="1" i="0">
                <a:solidFill>
                  <a:schemeClr val="tx1"/>
                </a:solidFill>
                <a:latin typeface="Eurostile" charset="0"/>
                <a:ea typeface="Eurostile" charset="0"/>
                <a:cs typeface="Eurostile" charset="0"/>
              </a:defRPr>
            </a:lvl1pPr>
          </a:lstStyle>
          <a:p>
            <a:r>
              <a:rPr lang="en-US" dirty="0"/>
              <a:t>AQUÍ VA UN TÍTULO</a:t>
            </a:r>
          </a:p>
        </p:txBody>
      </p:sp>
      <p:sp>
        <p:nvSpPr>
          <p:cNvPr id="7" name="Text Placeholder 13"/>
          <p:cNvSpPr>
            <a:spLocks noGrp="1"/>
          </p:cNvSpPr>
          <p:nvPr>
            <p:ph type="body" sz="quarter" idx="10" hasCustomPrompt="1"/>
          </p:nvPr>
        </p:nvSpPr>
        <p:spPr>
          <a:xfrm>
            <a:off x="287336" y="1568323"/>
            <a:ext cx="4958431" cy="2125663"/>
          </a:xfrm>
          <a:prstGeom prst="rect">
            <a:avLst/>
          </a:prstGeom>
        </p:spPr>
        <p:txBody>
          <a:bodyPr lIns="0" tIns="0" rIns="0" bIns="0">
            <a:noAutofit/>
          </a:bodyPr>
          <a:lstStyle>
            <a:lvl1pPr marL="514350" marR="0" indent="-514350" algn="l" defTabSz="457148" rtl="0" eaLnBrk="1" fontAlgn="auto" latinLnBrk="0" hangingPunct="1">
              <a:lnSpc>
                <a:spcPct val="90000"/>
              </a:lnSpc>
              <a:spcBef>
                <a:spcPts val="1000"/>
              </a:spcBef>
              <a:spcAft>
                <a:spcPts val="0"/>
              </a:spcAft>
              <a:buClr>
                <a:schemeClr val="tx1"/>
              </a:buClr>
              <a:buSzTx/>
              <a:buFont typeface="Arial"/>
              <a:buAutoNum type="arabicPeriod"/>
              <a:tabLst/>
              <a:defRPr lang="en-US" sz="1800" kern="1200" baseline="0" dirty="0" smtClean="0">
                <a:solidFill>
                  <a:schemeClr val="tx1"/>
                </a:solidFill>
                <a:latin typeface="Arial"/>
                <a:ea typeface="+mn-ea"/>
                <a:cs typeface="Arial"/>
              </a:defRPr>
            </a:lvl1pPr>
            <a:lvl2pPr marL="514350" indent="-514350" algn="l" defTabSz="457148" rtl="0" eaLnBrk="1" latinLnBrk="0" hangingPunct="1">
              <a:buAutoNum type="arabicPeriod"/>
              <a:defRPr lang="en-US" sz="2200" kern="1200" dirty="0" smtClean="0">
                <a:solidFill>
                  <a:srgbClr val="0A39E6"/>
                </a:solidFill>
                <a:latin typeface="Arial"/>
                <a:ea typeface="+mn-ea"/>
                <a:cs typeface="Arial"/>
              </a:defRPr>
            </a:lvl2pPr>
            <a:lvl3pPr marL="514350" indent="-514350" algn="l" defTabSz="457148" rtl="0" eaLnBrk="1" latinLnBrk="0" hangingPunct="1">
              <a:buAutoNum type="arabicPeriod"/>
              <a:defRPr lang="en-US" sz="2200" kern="1200" dirty="0" smtClean="0">
                <a:solidFill>
                  <a:srgbClr val="0A39E6"/>
                </a:solidFill>
                <a:latin typeface="Arial"/>
                <a:ea typeface="+mn-ea"/>
                <a:cs typeface="Arial"/>
              </a:defRPr>
            </a:lvl3pPr>
            <a:lvl4pPr marL="514350" indent="-514350" algn="l" defTabSz="457148" rtl="0" eaLnBrk="1" latinLnBrk="0" hangingPunct="1">
              <a:buAutoNum type="arabicPeriod"/>
              <a:defRPr lang="en-US" sz="2200" kern="1200" dirty="0" smtClean="0">
                <a:solidFill>
                  <a:srgbClr val="0A39E6"/>
                </a:solidFill>
                <a:latin typeface="Arial"/>
                <a:ea typeface="+mn-ea"/>
                <a:cs typeface="Arial"/>
              </a:defRPr>
            </a:lvl4pPr>
            <a:lvl5pPr marL="514350" indent="-514350" algn="l" defTabSz="457148" rtl="0" eaLnBrk="1" latinLnBrk="0" hangingPunct="1">
              <a:buAutoNum type="arabicPeriod"/>
              <a:defRPr lang="en-US" sz="2200" kern="1200" dirty="0">
                <a:solidFill>
                  <a:srgbClr val="0A39E6"/>
                </a:solidFill>
                <a:latin typeface="Arial"/>
                <a:ea typeface="+mn-ea"/>
                <a:cs typeface="Arial"/>
              </a:defRPr>
            </a:lvl5pPr>
          </a:lstStyle>
          <a:p>
            <a:pPr lvl="0"/>
            <a:r>
              <a:rPr lang="en-US" dirty="0" err="1"/>
              <a:t>Aquí</a:t>
            </a:r>
            <a:r>
              <a:rPr lang="en-US" dirty="0"/>
              <a:t> </a:t>
            </a:r>
            <a:r>
              <a:rPr lang="en-US" dirty="0" err="1"/>
              <a:t>va</a:t>
            </a:r>
            <a:r>
              <a:rPr lang="en-US" dirty="0"/>
              <a:t> </a:t>
            </a:r>
            <a:r>
              <a:rPr lang="en-US" dirty="0" err="1"/>
              <a:t>una</a:t>
            </a:r>
            <a:r>
              <a:rPr lang="en-US" dirty="0"/>
              <a:t> </a:t>
            </a:r>
            <a:r>
              <a:rPr lang="en-US" dirty="0" err="1"/>
              <a:t>lista</a:t>
            </a:r>
            <a:r>
              <a:rPr lang="en-US" dirty="0"/>
              <a:t> </a:t>
            </a:r>
            <a:r>
              <a:rPr lang="en-US" dirty="0" err="1"/>
              <a:t>numerada</a:t>
            </a:r>
            <a:r>
              <a:rPr lang="en-US" dirty="0"/>
              <a:t>.</a:t>
            </a:r>
          </a:p>
          <a:p>
            <a:pPr lvl="0"/>
            <a:r>
              <a:rPr lang="en-US" dirty="0" err="1"/>
              <a:t>Aquí</a:t>
            </a:r>
            <a:r>
              <a:rPr lang="en-US" dirty="0"/>
              <a:t> </a:t>
            </a:r>
            <a:r>
              <a:rPr lang="en-US" dirty="0" err="1"/>
              <a:t>va</a:t>
            </a:r>
            <a:r>
              <a:rPr lang="en-US" dirty="0"/>
              <a:t> </a:t>
            </a:r>
            <a:r>
              <a:rPr lang="en-US" dirty="0" err="1"/>
              <a:t>una</a:t>
            </a:r>
            <a:r>
              <a:rPr lang="en-US" dirty="0"/>
              <a:t> </a:t>
            </a:r>
            <a:r>
              <a:rPr lang="en-US" dirty="0" err="1"/>
              <a:t>lista</a:t>
            </a:r>
            <a:r>
              <a:rPr lang="en-US" dirty="0"/>
              <a:t> </a:t>
            </a:r>
            <a:r>
              <a:rPr lang="en-US" dirty="0" err="1"/>
              <a:t>numerada</a:t>
            </a:r>
            <a:r>
              <a:rPr lang="en-US" dirty="0"/>
              <a:t>.</a:t>
            </a:r>
          </a:p>
          <a:p>
            <a:pPr lvl="0"/>
            <a:r>
              <a:rPr lang="en-US" dirty="0" err="1"/>
              <a:t>Aquí</a:t>
            </a:r>
            <a:r>
              <a:rPr lang="en-US" dirty="0"/>
              <a:t> </a:t>
            </a:r>
            <a:r>
              <a:rPr lang="en-US" dirty="0" err="1"/>
              <a:t>va</a:t>
            </a:r>
            <a:r>
              <a:rPr lang="en-US" dirty="0"/>
              <a:t> </a:t>
            </a:r>
            <a:r>
              <a:rPr lang="en-US" dirty="0" err="1"/>
              <a:t>una</a:t>
            </a:r>
            <a:r>
              <a:rPr lang="en-US" dirty="0"/>
              <a:t> </a:t>
            </a:r>
            <a:r>
              <a:rPr lang="en-US" dirty="0" err="1"/>
              <a:t>lista</a:t>
            </a:r>
            <a:r>
              <a:rPr lang="en-US" dirty="0"/>
              <a:t> </a:t>
            </a:r>
            <a:r>
              <a:rPr lang="en-US" dirty="0" err="1"/>
              <a:t>numerada</a:t>
            </a:r>
            <a:r>
              <a:rPr lang="en-US" dirty="0"/>
              <a:t>.</a:t>
            </a:r>
          </a:p>
          <a:p>
            <a:pPr lvl="0"/>
            <a:r>
              <a:rPr lang="en-US" dirty="0" err="1"/>
              <a:t>Aquí</a:t>
            </a:r>
            <a:r>
              <a:rPr lang="en-US" dirty="0"/>
              <a:t> </a:t>
            </a:r>
            <a:r>
              <a:rPr lang="en-US" dirty="0" err="1"/>
              <a:t>va</a:t>
            </a:r>
            <a:r>
              <a:rPr lang="en-US" dirty="0"/>
              <a:t> </a:t>
            </a:r>
            <a:r>
              <a:rPr lang="en-US" dirty="0" err="1"/>
              <a:t>una</a:t>
            </a:r>
            <a:r>
              <a:rPr lang="en-US" dirty="0"/>
              <a:t> </a:t>
            </a:r>
            <a:r>
              <a:rPr lang="en-US" dirty="0" err="1"/>
              <a:t>lista</a:t>
            </a:r>
            <a:r>
              <a:rPr lang="en-US" dirty="0"/>
              <a:t> </a:t>
            </a:r>
            <a:r>
              <a:rPr lang="en-US" dirty="0" err="1"/>
              <a:t>numerada</a:t>
            </a:r>
            <a:r>
              <a:rPr lang="en-US" dirty="0"/>
              <a:t>.</a:t>
            </a:r>
          </a:p>
          <a:p>
            <a:pPr lvl="0"/>
            <a:r>
              <a:rPr lang="en-US" dirty="0" err="1"/>
              <a:t>Aquí</a:t>
            </a:r>
            <a:r>
              <a:rPr lang="en-US" dirty="0"/>
              <a:t> </a:t>
            </a:r>
            <a:r>
              <a:rPr lang="en-US" dirty="0" err="1"/>
              <a:t>va</a:t>
            </a:r>
            <a:r>
              <a:rPr lang="en-US" dirty="0"/>
              <a:t> </a:t>
            </a:r>
            <a:r>
              <a:rPr lang="en-US" dirty="0" err="1"/>
              <a:t>una</a:t>
            </a:r>
            <a:r>
              <a:rPr lang="en-US" dirty="0"/>
              <a:t> </a:t>
            </a:r>
            <a:r>
              <a:rPr lang="en-US" dirty="0" err="1"/>
              <a:t>lista</a:t>
            </a:r>
            <a:r>
              <a:rPr lang="en-US" dirty="0"/>
              <a:t> </a:t>
            </a:r>
            <a:r>
              <a:rPr lang="en-US" dirty="0" err="1"/>
              <a:t>numerada</a:t>
            </a:r>
            <a:r>
              <a:rPr lang="en-US" dirty="0"/>
              <a:t>.</a:t>
            </a:r>
          </a:p>
        </p:txBody>
      </p:sp>
      <p:cxnSp>
        <p:nvCxnSpPr>
          <p:cNvPr id="8" name="Straight Connector 7"/>
          <p:cNvCxnSpPr/>
          <p:nvPr userDrawn="1"/>
        </p:nvCxnSpPr>
        <p:spPr>
          <a:xfrm>
            <a:off x="287338" y="4466799"/>
            <a:ext cx="8569325"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userDrawn="1"/>
        </p:nvSpPr>
        <p:spPr>
          <a:xfrm>
            <a:off x="287338" y="4535791"/>
            <a:ext cx="1882834" cy="220563"/>
          </a:xfrm>
          <a:prstGeom prst="rect">
            <a:avLst/>
          </a:prstGeom>
          <a:noFill/>
        </p:spPr>
        <p:txBody>
          <a:bodyPr wrap="square" lIns="0" tIns="45715" rIns="90000" bIns="45715" rtlCol="0">
            <a:spAutoFit/>
          </a:bodyPr>
          <a:lstStyle/>
          <a:p>
            <a:pPr>
              <a:lnSpc>
                <a:spcPct val="80000"/>
              </a:lnSpc>
            </a:pPr>
            <a:r>
              <a:rPr lang="en-US" sz="1000" dirty="0" err="1">
                <a:solidFill>
                  <a:schemeClr val="tx1"/>
                </a:solidFill>
                <a:latin typeface="Arial"/>
                <a:cs typeface="Arial"/>
              </a:rPr>
              <a:t>www.senati.edu.pe</a:t>
            </a:r>
            <a:endParaRPr lang="en-US" sz="1000" dirty="0">
              <a:solidFill>
                <a:schemeClr val="tx1"/>
              </a:solidFill>
              <a:latin typeface="Arial"/>
              <a:cs typeface="Arial"/>
            </a:endParaRPr>
          </a:p>
        </p:txBody>
      </p:sp>
      <p:cxnSp>
        <p:nvCxnSpPr>
          <p:cNvPr id="10" name="Straight Connector 9"/>
          <p:cNvCxnSpPr/>
          <p:nvPr userDrawn="1"/>
        </p:nvCxnSpPr>
        <p:spPr>
          <a:xfrm>
            <a:off x="287338" y="311903"/>
            <a:ext cx="8569325"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1" name="Picture 10"/>
          <p:cNvPicPr>
            <a:picLocks noChangeAspect="1"/>
          </p:cNvPicPr>
          <p:nvPr userDrawn="1"/>
        </p:nvPicPr>
        <p:blipFill>
          <a:blip r:embed="rId2">
            <a:lum bright="-100000" contrast="-100000"/>
          </a:blip>
          <a:stretch>
            <a:fillRect/>
          </a:stretch>
        </p:blipFill>
        <p:spPr>
          <a:xfrm>
            <a:off x="7394942" y="4591819"/>
            <a:ext cx="1455220" cy="329070"/>
          </a:xfrm>
          <a:prstGeom prst="rect">
            <a:avLst/>
          </a:prstGeom>
        </p:spPr>
      </p:pic>
    </p:spTree>
    <p:extLst>
      <p:ext uri="{BB962C8B-B14F-4D97-AF65-F5344CB8AC3E}">
        <p14:creationId xmlns:p14="http://schemas.microsoft.com/office/powerpoint/2010/main" val="1178229498"/>
      </p:ext>
    </p:extLst>
  </p:cSld>
  <p:clrMapOvr>
    <a:masterClrMapping/>
  </p:clrMapOvr>
  <p:extLst>
    <p:ext uri="{DCECCB84-F9BA-43D5-87BE-67443E8EF086}">
      <p15:sldGuideLst xmlns:p15="http://schemas.microsoft.com/office/powerpoint/2012/main">
        <p15:guide id="1" pos="181">
          <p15:clr>
            <a:srgbClr val="FBAE40"/>
          </p15:clr>
        </p15:guide>
        <p15:guide id="2" orient="horz" pos="1620">
          <p15:clr>
            <a:srgbClr val="FBAE40"/>
          </p15:clr>
        </p15:guide>
        <p15:guide id="3" pos="5579">
          <p15:clr>
            <a:srgbClr val="FBAE40"/>
          </p15:clr>
        </p15:guide>
        <p15:guide id="4" orient="horz" pos="3094">
          <p15:clr>
            <a:srgbClr val="FBAE40"/>
          </p15:clr>
        </p15:guide>
        <p15:guide id="5" orient="horz" pos="2890">
          <p15:clr>
            <a:srgbClr val="FBAE40"/>
          </p15:clr>
        </p15:guide>
        <p15:guide id="6" orient="horz" pos="191">
          <p15:clr>
            <a:srgbClr val="FBAE40"/>
          </p15:clr>
        </p15:guide>
        <p15:guide id="7" orient="horz" pos="35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02">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287338" y="567265"/>
            <a:ext cx="3757722" cy="1022202"/>
          </a:xfrm>
          <a:prstGeom prst="rect">
            <a:avLst/>
          </a:prstGeom>
        </p:spPr>
        <p:txBody>
          <a:bodyPr lIns="0" tIns="0" rIns="90000" anchor="t">
            <a:noAutofit/>
          </a:bodyPr>
          <a:lstStyle>
            <a:lvl1pPr>
              <a:defRPr sz="2600" b="1" i="0">
                <a:solidFill>
                  <a:schemeClr val="tx1"/>
                </a:solidFill>
                <a:latin typeface="Eurostile" charset="0"/>
                <a:ea typeface="Eurostile" charset="0"/>
                <a:cs typeface="Eurostile" charset="0"/>
              </a:defRPr>
            </a:lvl1pPr>
          </a:lstStyle>
          <a:p>
            <a:r>
              <a:rPr lang="en-US" dirty="0"/>
              <a:t>AQUÍ VA UN TÍTULO DE UNA, DOS O TRES LÍNEAS</a:t>
            </a:r>
          </a:p>
        </p:txBody>
      </p:sp>
      <p:sp>
        <p:nvSpPr>
          <p:cNvPr id="7" name="Content Placeholder 2"/>
          <p:cNvSpPr>
            <a:spLocks noGrp="1"/>
          </p:cNvSpPr>
          <p:nvPr>
            <p:ph idx="1" hasCustomPrompt="1"/>
          </p:nvPr>
        </p:nvSpPr>
        <p:spPr>
          <a:xfrm>
            <a:off x="287339" y="1779967"/>
            <a:ext cx="3757720" cy="2246759"/>
          </a:xfrm>
          <a:prstGeom prst="rect">
            <a:avLst/>
          </a:prstGeom>
        </p:spPr>
        <p:txBody>
          <a:bodyPr>
            <a:normAutofit/>
          </a:bodyPr>
          <a:lstStyle>
            <a:lvl1pPr marL="228600" marR="0" indent="-228600" algn="l" defTabSz="914400" rtl="0" eaLnBrk="1" fontAlgn="auto" latinLnBrk="0" hangingPunct="1">
              <a:lnSpc>
                <a:spcPct val="90000"/>
              </a:lnSpc>
              <a:spcBef>
                <a:spcPts val="1000"/>
              </a:spcBef>
              <a:spcAft>
                <a:spcPts val="0"/>
              </a:spcAft>
              <a:buClr>
                <a:schemeClr val="tx1"/>
              </a:buClr>
              <a:buSzTx/>
              <a:buFont typeface=".AppleSystemUIFont" charset="-120"/>
              <a:buChar char="&gt;"/>
              <a:tabLst/>
              <a:defRPr sz="1400" b="0" i="0">
                <a:solidFill>
                  <a:schemeClr val="tx1"/>
                </a:solidFill>
                <a:latin typeface="Arial" charset="0"/>
                <a:ea typeface="Arial" charset="0"/>
                <a:cs typeface="Arial" charset="0"/>
              </a:defRPr>
            </a:lvl1pPr>
            <a:lvl2pPr marL="685800" indent="-228600">
              <a:buClr>
                <a:srgbClr val="0A39E6"/>
              </a:buClr>
              <a:buFont typeface=".AppleSystemUIFont" charset="-120"/>
              <a:buChar char="&gt;"/>
              <a:defRPr sz="1400"/>
            </a:lvl2pPr>
            <a:lvl3pPr marL="1143000" indent="-228600">
              <a:buClr>
                <a:srgbClr val="0A39E6"/>
              </a:buClr>
              <a:buFont typeface=".AppleSystemUIFont" charset="-120"/>
              <a:buChar char="&gt;"/>
              <a:defRPr sz="1400"/>
            </a:lvl3pPr>
            <a:lvl4pPr marL="1600200" indent="-228600">
              <a:buClr>
                <a:srgbClr val="0A39E6"/>
              </a:buClr>
              <a:buFont typeface=".AppleSystemUIFont" charset="-120"/>
              <a:buChar char="&gt;"/>
              <a:defRPr sz="1400"/>
            </a:lvl4pPr>
            <a:lvl5pPr marL="2057400" indent="-228600">
              <a:buClr>
                <a:srgbClr val="0A39E6"/>
              </a:buClr>
              <a:buFont typeface=".AppleSystemUIFont" charset="-120"/>
              <a:buChar char="&gt;"/>
              <a:defRPr sz="1400"/>
            </a:lvl5pPr>
          </a:lstStyle>
          <a:p>
            <a:pPr lvl="0"/>
            <a:r>
              <a:rPr lang="en-US" dirty="0" err="1"/>
              <a:t>Aquí</a:t>
            </a:r>
            <a:r>
              <a:rPr lang="en-US" dirty="0"/>
              <a:t> </a:t>
            </a:r>
            <a:r>
              <a:rPr lang="en-US" dirty="0" err="1"/>
              <a:t>va</a:t>
            </a:r>
            <a:r>
              <a:rPr lang="en-US" dirty="0"/>
              <a:t> un </a:t>
            </a:r>
            <a:r>
              <a:rPr lang="en-US" dirty="0" err="1"/>
              <a:t>pequeño</a:t>
            </a:r>
            <a:r>
              <a:rPr lang="en-US" dirty="0"/>
              <a:t> </a:t>
            </a:r>
            <a:r>
              <a:rPr lang="en-US" dirty="0" err="1"/>
              <a:t>párrafo</a:t>
            </a:r>
            <a:r>
              <a:rPr lang="en-US" dirty="0"/>
              <a:t> </a:t>
            </a:r>
            <a:r>
              <a:rPr lang="en-US" dirty="0" err="1"/>
              <a:t>explicando</a:t>
            </a:r>
            <a:r>
              <a:rPr lang="en-US" dirty="0"/>
              <a:t> </a:t>
            </a:r>
            <a:r>
              <a:rPr lang="en-US" dirty="0" err="1"/>
              <a:t>algo</a:t>
            </a:r>
            <a:r>
              <a:rPr lang="en-US" dirty="0"/>
              <a:t> </a:t>
            </a:r>
            <a:r>
              <a:rPr lang="en-US" dirty="0" err="1"/>
              <a:t>importante</a:t>
            </a:r>
            <a:endParaRPr lang="en-US" dirty="0"/>
          </a:p>
          <a:p>
            <a:pPr lvl="0"/>
            <a:endParaRPr lang="en-US" dirty="0"/>
          </a:p>
          <a:p>
            <a:pPr lvl="0"/>
            <a:r>
              <a:rPr lang="en-US" dirty="0" err="1"/>
              <a:t>Aquí</a:t>
            </a:r>
            <a:r>
              <a:rPr lang="en-US" dirty="0"/>
              <a:t> </a:t>
            </a:r>
            <a:r>
              <a:rPr lang="en-US" dirty="0" err="1"/>
              <a:t>va</a:t>
            </a:r>
            <a:r>
              <a:rPr lang="en-US" dirty="0"/>
              <a:t> un </a:t>
            </a:r>
            <a:r>
              <a:rPr lang="en-US" dirty="0" err="1"/>
              <a:t>pequeño</a:t>
            </a:r>
            <a:r>
              <a:rPr lang="en-US" dirty="0"/>
              <a:t> </a:t>
            </a:r>
            <a:r>
              <a:rPr lang="en-US" dirty="0" err="1"/>
              <a:t>párrafo</a:t>
            </a:r>
            <a:r>
              <a:rPr lang="en-US" dirty="0"/>
              <a:t> </a:t>
            </a:r>
            <a:r>
              <a:rPr lang="en-US" dirty="0" err="1"/>
              <a:t>explicando</a:t>
            </a:r>
            <a:r>
              <a:rPr lang="en-US" dirty="0"/>
              <a:t> </a:t>
            </a:r>
            <a:r>
              <a:rPr lang="en-US" dirty="0" err="1"/>
              <a:t>algo</a:t>
            </a:r>
            <a:r>
              <a:rPr lang="en-US" dirty="0"/>
              <a:t> </a:t>
            </a:r>
            <a:r>
              <a:rPr lang="en-US" dirty="0" err="1"/>
              <a:t>importante</a:t>
            </a:r>
            <a:endParaRPr lang="en-US" dirty="0"/>
          </a:p>
          <a:p>
            <a:pPr lvl="0"/>
            <a:endParaRPr lang="en-US" dirty="0"/>
          </a:p>
          <a:p>
            <a:pPr lvl="0"/>
            <a:r>
              <a:rPr lang="en-US" dirty="0" err="1"/>
              <a:t>Aquí</a:t>
            </a:r>
            <a:r>
              <a:rPr lang="en-US" dirty="0"/>
              <a:t> </a:t>
            </a:r>
            <a:r>
              <a:rPr lang="en-US" dirty="0" err="1"/>
              <a:t>va</a:t>
            </a:r>
            <a:r>
              <a:rPr lang="en-US" dirty="0"/>
              <a:t> un </a:t>
            </a:r>
            <a:r>
              <a:rPr lang="en-US" dirty="0" err="1"/>
              <a:t>pequeño</a:t>
            </a:r>
            <a:r>
              <a:rPr lang="en-US" dirty="0"/>
              <a:t> </a:t>
            </a:r>
            <a:r>
              <a:rPr lang="en-US" dirty="0" err="1"/>
              <a:t>párrafo</a:t>
            </a:r>
            <a:r>
              <a:rPr lang="en-US" dirty="0"/>
              <a:t> </a:t>
            </a:r>
            <a:r>
              <a:rPr lang="en-US" dirty="0" err="1"/>
              <a:t>explicando</a:t>
            </a:r>
            <a:r>
              <a:rPr lang="en-US" dirty="0"/>
              <a:t> </a:t>
            </a:r>
            <a:r>
              <a:rPr lang="en-US" dirty="0" err="1"/>
              <a:t>algo</a:t>
            </a:r>
            <a:r>
              <a:rPr lang="en-US" dirty="0"/>
              <a:t> </a:t>
            </a:r>
            <a:r>
              <a:rPr lang="en-US" dirty="0" err="1"/>
              <a:t>importante</a:t>
            </a:r>
            <a:endParaRPr lang="en-US" dirty="0"/>
          </a:p>
          <a:p>
            <a:pPr lvl="0"/>
            <a:endParaRPr lang="en-US" dirty="0"/>
          </a:p>
        </p:txBody>
      </p:sp>
      <p:cxnSp>
        <p:nvCxnSpPr>
          <p:cNvPr id="8" name="Straight Connector 7"/>
          <p:cNvCxnSpPr/>
          <p:nvPr userDrawn="1"/>
        </p:nvCxnSpPr>
        <p:spPr>
          <a:xfrm>
            <a:off x="287338" y="4466799"/>
            <a:ext cx="8569325"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userDrawn="1"/>
        </p:nvSpPr>
        <p:spPr>
          <a:xfrm>
            <a:off x="287338" y="4535791"/>
            <a:ext cx="1882834" cy="220563"/>
          </a:xfrm>
          <a:prstGeom prst="rect">
            <a:avLst/>
          </a:prstGeom>
          <a:noFill/>
        </p:spPr>
        <p:txBody>
          <a:bodyPr wrap="square" lIns="0" tIns="45715" rIns="90000" bIns="45715" rtlCol="0">
            <a:spAutoFit/>
          </a:bodyPr>
          <a:lstStyle/>
          <a:p>
            <a:pPr>
              <a:lnSpc>
                <a:spcPct val="80000"/>
              </a:lnSpc>
            </a:pPr>
            <a:r>
              <a:rPr lang="en-US" sz="1000" dirty="0" err="1">
                <a:solidFill>
                  <a:schemeClr val="tx1"/>
                </a:solidFill>
                <a:latin typeface="Arial"/>
                <a:cs typeface="Arial"/>
              </a:rPr>
              <a:t>www.senati.edu.pe</a:t>
            </a:r>
            <a:endParaRPr lang="en-US" sz="1000" dirty="0">
              <a:solidFill>
                <a:schemeClr val="tx1"/>
              </a:solidFill>
              <a:latin typeface="Arial"/>
              <a:cs typeface="Arial"/>
            </a:endParaRPr>
          </a:p>
        </p:txBody>
      </p:sp>
      <p:cxnSp>
        <p:nvCxnSpPr>
          <p:cNvPr id="10" name="Straight Connector 9"/>
          <p:cNvCxnSpPr/>
          <p:nvPr userDrawn="1"/>
        </p:nvCxnSpPr>
        <p:spPr>
          <a:xfrm>
            <a:off x="287338" y="311903"/>
            <a:ext cx="8569325"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1" name="Picture 10"/>
          <p:cNvPicPr>
            <a:picLocks noChangeAspect="1"/>
          </p:cNvPicPr>
          <p:nvPr userDrawn="1"/>
        </p:nvPicPr>
        <p:blipFill>
          <a:blip r:embed="rId2">
            <a:lum bright="-100000" contrast="-100000"/>
          </a:blip>
          <a:stretch>
            <a:fillRect/>
          </a:stretch>
        </p:blipFill>
        <p:spPr>
          <a:xfrm>
            <a:off x="7394942" y="4591819"/>
            <a:ext cx="1455220" cy="329070"/>
          </a:xfrm>
          <a:prstGeom prst="rect">
            <a:avLst/>
          </a:prstGeom>
        </p:spPr>
      </p:pic>
    </p:spTree>
    <p:extLst>
      <p:ext uri="{BB962C8B-B14F-4D97-AF65-F5344CB8AC3E}">
        <p14:creationId xmlns:p14="http://schemas.microsoft.com/office/powerpoint/2010/main" val="556463899"/>
      </p:ext>
    </p:extLst>
  </p:cSld>
  <p:clrMapOvr>
    <a:masterClrMapping/>
  </p:clrMapOvr>
  <p:extLst>
    <p:ext uri="{DCECCB84-F9BA-43D5-87BE-67443E8EF086}">
      <p15:sldGuideLst xmlns:p15="http://schemas.microsoft.com/office/powerpoint/2012/main">
        <p15:guide id="1" pos="181">
          <p15:clr>
            <a:srgbClr val="FBAE40"/>
          </p15:clr>
        </p15:guide>
        <p15:guide id="2" orient="horz" pos="1620">
          <p15:clr>
            <a:srgbClr val="FBAE40"/>
          </p15:clr>
        </p15:guide>
        <p15:guide id="3" pos="5579">
          <p15:clr>
            <a:srgbClr val="FBAE40"/>
          </p15:clr>
        </p15:guide>
        <p15:guide id="4" orient="horz" pos="3094">
          <p15:clr>
            <a:srgbClr val="FBAE40"/>
          </p15:clr>
        </p15:guide>
        <p15:guide id="5" orient="horz" pos="2890">
          <p15:clr>
            <a:srgbClr val="FBAE40"/>
          </p15:clr>
        </p15:guide>
        <p15:guide id="6" orient="horz" pos="191">
          <p15:clr>
            <a:srgbClr val="FBAE40"/>
          </p15:clr>
        </p15:guide>
        <p15:guide id="7" orient="horz" pos="35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03">
    <p:spTree>
      <p:nvGrpSpPr>
        <p:cNvPr id="1" name=""/>
        <p:cNvGrpSpPr/>
        <p:nvPr/>
      </p:nvGrpSpPr>
      <p:grpSpPr>
        <a:xfrm>
          <a:off x="0" y="0"/>
          <a:ext cx="0" cy="0"/>
          <a:chOff x="0" y="0"/>
          <a:chExt cx="0" cy="0"/>
        </a:xfrm>
      </p:grpSpPr>
      <p:cxnSp>
        <p:nvCxnSpPr>
          <p:cNvPr id="9" name="Straight Connector 8"/>
          <p:cNvCxnSpPr/>
          <p:nvPr userDrawn="1"/>
        </p:nvCxnSpPr>
        <p:spPr>
          <a:xfrm>
            <a:off x="287338" y="4466799"/>
            <a:ext cx="8569325" cy="0"/>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7" name="Title 1"/>
          <p:cNvSpPr>
            <a:spLocks noGrp="1"/>
          </p:cNvSpPr>
          <p:nvPr>
            <p:ph type="title" hasCustomPrompt="1"/>
          </p:nvPr>
        </p:nvSpPr>
        <p:spPr>
          <a:xfrm>
            <a:off x="287337" y="567265"/>
            <a:ext cx="8569325" cy="496888"/>
          </a:xfrm>
          <a:prstGeom prst="rect">
            <a:avLst/>
          </a:prstGeom>
        </p:spPr>
        <p:txBody>
          <a:bodyPr lIns="0" tIns="0" rIns="90000" anchor="t">
            <a:noAutofit/>
          </a:bodyPr>
          <a:lstStyle>
            <a:lvl1pPr>
              <a:defRPr sz="2600" b="1" i="0">
                <a:solidFill>
                  <a:schemeClr val="tx1"/>
                </a:solidFill>
                <a:latin typeface="Eurostile" charset="0"/>
                <a:ea typeface="Eurostile" charset="0"/>
                <a:cs typeface="Eurostile" charset="0"/>
              </a:defRPr>
            </a:lvl1pPr>
          </a:lstStyle>
          <a:p>
            <a:r>
              <a:rPr lang="en-US" dirty="0"/>
              <a:t>AQUÍ VA UN TÍTULO</a:t>
            </a:r>
          </a:p>
        </p:txBody>
      </p:sp>
      <p:sp>
        <p:nvSpPr>
          <p:cNvPr id="8" name="Text Placeholder 13"/>
          <p:cNvSpPr>
            <a:spLocks noGrp="1"/>
          </p:cNvSpPr>
          <p:nvPr>
            <p:ph type="body" sz="quarter" idx="10" hasCustomPrompt="1"/>
          </p:nvPr>
        </p:nvSpPr>
        <p:spPr>
          <a:xfrm>
            <a:off x="287336" y="1568323"/>
            <a:ext cx="4958431" cy="2125663"/>
          </a:xfrm>
          <a:prstGeom prst="rect">
            <a:avLst/>
          </a:prstGeom>
        </p:spPr>
        <p:txBody>
          <a:bodyPr lIns="0" tIns="0" rIns="0" bIns="0">
            <a:noAutofit/>
          </a:bodyPr>
          <a:lstStyle>
            <a:lvl1pPr marL="514350" marR="0" indent="-514350" algn="l" defTabSz="457148" rtl="0" eaLnBrk="1" fontAlgn="auto" latinLnBrk="0" hangingPunct="1">
              <a:lnSpc>
                <a:spcPct val="90000"/>
              </a:lnSpc>
              <a:spcBef>
                <a:spcPts val="1000"/>
              </a:spcBef>
              <a:spcAft>
                <a:spcPts val="0"/>
              </a:spcAft>
              <a:buClr>
                <a:schemeClr val="tx1"/>
              </a:buClr>
              <a:buSzTx/>
              <a:buFont typeface="Arial"/>
              <a:buAutoNum type="arabicPeriod"/>
              <a:tabLst/>
              <a:defRPr lang="en-US" sz="1800" kern="1200" baseline="0" dirty="0" smtClean="0">
                <a:solidFill>
                  <a:schemeClr val="tx1"/>
                </a:solidFill>
                <a:latin typeface="Arial"/>
                <a:ea typeface="+mn-ea"/>
                <a:cs typeface="Arial"/>
              </a:defRPr>
            </a:lvl1pPr>
            <a:lvl2pPr marL="514350" indent="-514350" algn="l" defTabSz="457148" rtl="0" eaLnBrk="1" latinLnBrk="0" hangingPunct="1">
              <a:buAutoNum type="arabicPeriod"/>
              <a:defRPr lang="en-US" sz="2200" kern="1200" dirty="0" smtClean="0">
                <a:solidFill>
                  <a:srgbClr val="0A39E6"/>
                </a:solidFill>
                <a:latin typeface="Arial"/>
                <a:ea typeface="+mn-ea"/>
                <a:cs typeface="Arial"/>
              </a:defRPr>
            </a:lvl2pPr>
            <a:lvl3pPr marL="514350" indent="-514350" algn="l" defTabSz="457148" rtl="0" eaLnBrk="1" latinLnBrk="0" hangingPunct="1">
              <a:buAutoNum type="arabicPeriod"/>
              <a:defRPr lang="en-US" sz="2200" kern="1200" dirty="0" smtClean="0">
                <a:solidFill>
                  <a:srgbClr val="0A39E6"/>
                </a:solidFill>
                <a:latin typeface="Arial"/>
                <a:ea typeface="+mn-ea"/>
                <a:cs typeface="Arial"/>
              </a:defRPr>
            </a:lvl3pPr>
            <a:lvl4pPr marL="514350" indent="-514350" algn="l" defTabSz="457148" rtl="0" eaLnBrk="1" latinLnBrk="0" hangingPunct="1">
              <a:buAutoNum type="arabicPeriod"/>
              <a:defRPr lang="en-US" sz="2200" kern="1200" dirty="0" smtClean="0">
                <a:solidFill>
                  <a:srgbClr val="0A39E6"/>
                </a:solidFill>
                <a:latin typeface="Arial"/>
                <a:ea typeface="+mn-ea"/>
                <a:cs typeface="Arial"/>
              </a:defRPr>
            </a:lvl4pPr>
            <a:lvl5pPr marL="514350" indent="-514350" algn="l" defTabSz="457148" rtl="0" eaLnBrk="1" latinLnBrk="0" hangingPunct="1">
              <a:buAutoNum type="arabicPeriod"/>
              <a:defRPr lang="en-US" sz="2200" kern="1200" dirty="0">
                <a:solidFill>
                  <a:srgbClr val="0A39E6"/>
                </a:solidFill>
                <a:latin typeface="Arial"/>
                <a:ea typeface="+mn-ea"/>
                <a:cs typeface="Arial"/>
              </a:defRPr>
            </a:lvl5pPr>
          </a:lstStyle>
          <a:p>
            <a:pPr lvl="0"/>
            <a:r>
              <a:rPr lang="en-US" dirty="0" err="1"/>
              <a:t>Aquí</a:t>
            </a:r>
            <a:r>
              <a:rPr lang="en-US" dirty="0"/>
              <a:t> </a:t>
            </a:r>
            <a:r>
              <a:rPr lang="en-US" dirty="0" err="1"/>
              <a:t>va</a:t>
            </a:r>
            <a:r>
              <a:rPr lang="en-US" dirty="0"/>
              <a:t> </a:t>
            </a:r>
            <a:r>
              <a:rPr lang="en-US" dirty="0" err="1"/>
              <a:t>una</a:t>
            </a:r>
            <a:r>
              <a:rPr lang="en-US" dirty="0"/>
              <a:t> </a:t>
            </a:r>
            <a:r>
              <a:rPr lang="en-US" dirty="0" err="1"/>
              <a:t>lista</a:t>
            </a:r>
            <a:r>
              <a:rPr lang="en-US" dirty="0"/>
              <a:t> </a:t>
            </a:r>
            <a:r>
              <a:rPr lang="en-US" dirty="0" err="1"/>
              <a:t>numerada</a:t>
            </a:r>
            <a:r>
              <a:rPr lang="en-US" dirty="0"/>
              <a:t>.</a:t>
            </a:r>
          </a:p>
          <a:p>
            <a:pPr lvl="0"/>
            <a:r>
              <a:rPr lang="en-US" dirty="0" err="1"/>
              <a:t>Aquí</a:t>
            </a:r>
            <a:r>
              <a:rPr lang="en-US" dirty="0"/>
              <a:t> </a:t>
            </a:r>
            <a:r>
              <a:rPr lang="en-US" dirty="0" err="1"/>
              <a:t>va</a:t>
            </a:r>
            <a:r>
              <a:rPr lang="en-US" dirty="0"/>
              <a:t> </a:t>
            </a:r>
            <a:r>
              <a:rPr lang="en-US" dirty="0" err="1"/>
              <a:t>una</a:t>
            </a:r>
            <a:r>
              <a:rPr lang="en-US" dirty="0"/>
              <a:t> </a:t>
            </a:r>
            <a:r>
              <a:rPr lang="en-US" dirty="0" err="1"/>
              <a:t>lista</a:t>
            </a:r>
            <a:r>
              <a:rPr lang="en-US" dirty="0"/>
              <a:t> </a:t>
            </a:r>
            <a:r>
              <a:rPr lang="en-US" dirty="0" err="1"/>
              <a:t>numerada</a:t>
            </a:r>
            <a:r>
              <a:rPr lang="en-US" dirty="0"/>
              <a:t>.</a:t>
            </a:r>
          </a:p>
          <a:p>
            <a:pPr lvl="0"/>
            <a:r>
              <a:rPr lang="en-US" dirty="0" err="1"/>
              <a:t>Aquí</a:t>
            </a:r>
            <a:r>
              <a:rPr lang="en-US" dirty="0"/>
              <a:t> </a:t>
            </a:r>
            <a:r>
              <a:rPr lang="en-US" dirty="0" err="1"/>
              <a:t>va</a:t>
            </a:r>
            <a:r>
              <a:rPr lang="en-US" dirty="0"/>
              <a:t> </a:t>
            </a:r>
            <a:r>
              <a:rPr lang="en-US" dirty="0" err="1"/>
              <a:t>una</a:t>
            </a:r>
            <a:r>
              <a:rPr lang="en-US" dirty="0"/>
              <a:t> </a:t>
            </a:r>
            <a:r>
              <a:rPr lang="en-US" dirty="0" err="1"/>
              <a:t>lista</a:t>
            </a:r>
            <a:r>
              <a:rPr lang="en-US" dirty="0"/>
              <a:t> </a:t>
            </a:r>
            <a:r>
              <a:rPr lang="en-US" dirty="0" err="1"/>
              <a:t>numerada</a:t>
            </a:r>
            <a:r>
              <a:rPr lang="en-US" dirty="0"/>
              <a:t>.</a:t>
            </a:r>
          </a:p>
          <a:p>
            <a:pPr lvl="0"/>
            <a:r>
              <a:rPr lang="en-US" dirty="0" err="1"/>
              <a:t>Aquí</a:t>
            </a:r>
            <a:r>
              <a:rPr lang="en-US" dirty="0"/>
              <a:t> </a:t>
            </a:r>
            <a:r>
              <a:rPr lang="en-US" dirty="0" err="1"/>
              <a:t>va</a:t>
            </a:r>
            <a:r>
              <a:rPr lang="en-US" dirty="0"/>
              <a:t> </a:t>
            </a:r>
            <a:r>
              <a:rPr lang="en-US" dirty="0" err="1"/>
              <a:t>una</a:t>
            </a:r>
            <a:r>
              <a:rPr lang="en-US" dirty="0"/>
              <a:t> </a:t>
            </a:r>
            <a:r>
              <a:rPr lang="en-US" dirty="0" err="1"/>
              <a:t>lista</a:t>
            </a:r>
            <a:r>
              <a:rPr lang="en-US" dirty="0"/>
              <a:t> </a:t>
            </a:r>
            <a:r>
              <a:rPr lang="en-US" dirty="0" err="1"/>
              <a:t>numerada</a:t>
            </a:r>
            <a:r>
              <a:rPr lang="en-US" dirty="0"/>
              <a:t>.</a:t>
            </a:r>
          </a:p>
          <a:p>
            <a:pPr lvl="0"/>
            <a:r>
              <a:rPr lang="en-US" dirty="0" err="1"/>
              <a:t>Aquí</a:t>
            </a:r>
            <a:r>
              <a:rPr lang="en-US" dirty="0"/>
              <a:t> </a:t>
            </a:r>
            <a:r>
              <a:rPr lang="en-US" dirty="0" err="1"/>
              <a:t>va</a:t>
            </a:r>
            <a:r>
              <a:rPr lang="en-US" dirty="0"/>
              <a:t> </a:t>
            </a:r>
            <a:r>
              <a:rPr lang="en-US" dirty="0" err="1"/>
              <a:t>una</a:t>
            </a:r>
            <a:r>
              <a:rPr lang="en-US" dirty="0"/>
              <a:t> </a:t>
            </a:r>
            <a:r>
              <a:rPr lang="en-US" dirty="0" err="1"/>
              <a:t>lista</a:t>
            </a:r>
            <a:r>
              <a:rPr lang="en-US" dirty="0"/>
              <a:t> </a:t>
            </a:r>
            <a:r>
              <a:rPr lang="en-US" dirty="0" err="1"/>
              <a:t>numerada</a:t>
            </a:r>
            <a:r>
              <a:rPr lang="en-US" dirty="0"/>
              <a:t>.</a:t>
            </a:r>
          </a:p>
        </p:txBody>
      </p:sp>
      <p:cxnSp>
        <p:nvCxnSpPr>
          <p:cNvPr id="10" name="Straight Connector 9"/>
          <p:cNvCxnSpPr/>
          <p:nvPr userDrawn="1"/>
        </p:nvCxnSpPr>
        <p:spPr>
          <a:xfrm>
            <a:off x="287338" y="4466799"/>
            <a:ext cx="8569325"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userDrawn="1"/>
        </p:nvSpPr>
        <p:spPr>
          <a:xfrm>
            <a:off x="287338" y="4535791"/>
            <a:ext cx="1882834" cy="220563"/>
          </a:xfrm>
          <a:prstGeom prst="rect">
            <a:avLst/>
          </a:prstGeom>
          <a:noFill/>
        </p:spPr>
        <p:txBody>
          <a:bodyPr wrap="square" lIns="0" tIns="45715" rIns="90000" bIns="45715" rtlCol="0">
            <a:spAutoFit/>
          </a:bodyPr>
          <a:lstStyle/>
          <a:p>
            <a:pPr>
              <a:lnSpc>
                <a:spcPct val="80000"/>
              </a:lnSpc>
            </a:pPr>
            <a:r>
              <a:rPr lang="en-US" sz="1000" dirty="0" err="1">
                <a:solidFill>
                  <a:schemeClr val="tx1"/>
                </a:solidFill>
                <a:latin typeface="Arial"/>
                <a:cs typeface="Arial"/>
              </a:rPr>
              <a:t>www.senati.edu.pe</a:t>
            </a:r>
            <a:endParaRPr lang="en-US" sz="1000" dirty="0">
              <a:solidFill>
                <a:schemeClr val="tx1"/>
              </a:solidFill>
              <a:latin typeface="Arial"/>
              <a:cs typeface="Arial"/>
            </a:endParaRPr>
          </a:p>
        </p:txBody>
      </p:sp>
      <p:cxnSp>
        <p:nvCxnSpPr>
          <p:cNvPr id="12" name="Straight Connector 11"/>
          <p:cNvCxnSpPr/>
          <p:nvPr userDrawn="1"/>
        </p:nvCxnSpPr>
        <p:spPr>
          <a:xfrm>
            <a:off x="287338" y="311903"/>
            <a:ext cx="8569325"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3" name="Picture 12"/>
          <p:cNvPicPr>
            <a:picLocks noChangeAspect="1"/>
          </p:cNvPicPr>
          <p:nvPr userDrawn="1"/>
        </p:nvPicPr>
        <p:blipFill>
          <a:blip r:embed="rId2">
            <a:lum bright="-100000" contrast="-100000"/>
          </a:blip>
          <a:stretch>
            <a:fillRect/>
          </a:stretch>
        </p:blipFill>
        <p:spPr>
          <a:xfrm>
            <a:off x="7394942" y="4591819"/>
            <a:ext cx="1455220" cy="329070"/>
          </a:xfrm>
          <a:prstGeom prst="rect">
            <a:avLst/>
          </a:prstGeom>
        </p:spPr>
      </p:pic>
    </p:spTree>
    <p:extLst>
      <p:ext uri="{BB962C8B-B14F-4D97-AF65-F5344CB8AC3E}">
        <p14:creationId xmlns:p14="http://schemas.microsoft.com/office/powerpoint/2010/main" val="197467808"/>
      </p:ext>
    </p:extLst>
  </p:cSld>
  <p:clrMapOvr>
    <a:masterClrMapping/>
  </p:clrMapOvr>
  <p:extLst>
    <p:ext uri="{DCECCB84-F9BA-43D5-87BE-67443E8EF086}">
      <p15:sldGuideLst xmlns:p15="http://schemas.microsoft.com/office/powerpoint/2012/main">
        <p15:guide id="1" pos="181">
          <p15:clr>
            <a:srgbClr val="FBAE40"/>
          </p15:clr>
        </p15:guide>
        <p15:guide id="2" orient="horz" pos="1620">
          <p15:clr>
            <a:srgbClr val="FBAE40"/>
          </p15:clr>
        </p15:guide>
        <p15:guide id="3" pos="5579">
          <p15:clr>
            <a:srgbClr val="FBAE40"/>
          </p15:clr>
        </p15:guide>
        <p15:guide id="4" orient="horz" pos="3094">
          <p15:clr>
            <a:srgbClr val="FBAE40"/>
          </p15:clr>
        </p15:guide>
        <p15:guide id="5" orient="horz" pos="2890">
          <p15:clr>
            <a:srgbClr val="FBAE40"/>
          </p15:clr>
        </p15:guide>
        <p15:guide id="6" orient="horz" pos="191">
          <p15:clr>
            <a:srgbClr val="FBAE40"/>
          </p15:clr>
        </p15:guide>
        <p15:guide id="7" orient="horz" pos="35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ortada 2">
    <p:bg>
      <p:bgPr>
        <a:solidFill>
          <a:schemeClr val="tx1"/>
        </a:solidFill>
        <a:effectLst/>
      </p:bgPr>
    </p:bg>
    <p:spTree>
      <p:nvGrpSpPr>
        <p:cNvPr id="1" name=""/>
        <p:cNvGrpSpPr/>
        <p:nvPr/>
      </p:nvGrpSpPr>
      <p:grpSpPr>
        <a:xfrm>
          <a:off x="0" y="0"/>
          <a:ext cx="0" cy="0"/>
          <a:chOff x="0" y="0"/>
          <a:chExt cx="0" cy="0"/>
        </a:xfrm>
      </p:grpSpPr>
      <p:cxnSp>
        <p:nvCxnSpPr>
          <p:cNvPr id="13" name="Straight Connector 12"/>
          <p:cNvCxnSpPr/>
          <p:nvPr userDrawn="1"/>
        </p:nvCxnSpPr>
        <p:spPr>
          <a:xfrm>
            <a:off x="287338" y="311903"/>
            <a:ext cx="8569325" cy="0"/>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3" name="Rectangle 2"/>
          <p:cNvSpPr/>
          <p:nvPr userDrawn="1"/>
        </p:nvSpPr>
        <p:spPr>
          <a:xfrm>
            <a:off x="0" y="2948683"/>
            <a:ext cx="9144000" cy="2194817"/>
          </a:xfrm>
          <a:prstGeom prst="rect">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Placeholder 3"/>
          <p:cNvSpPr>
            <a:spLocks noGrp="1"/>
          </p:cNvSpPr>
          <p:nvPr>
            <p:ph type="body" sz="quarter" idx="10" hasCustomPrompt="1"/>
          </p:nvPr>
        </p:nvSpPr>
        <p:spPr>
          <a:xfrm>
            <a:off x="287338" y="3361075"/>
            <a:ext cx="5928527" cy="1055028"/>
          </a:xfrm>
          <a:prstGeom prst="rect">
            <a:avLst/>
          </a:prstGeom>
        </p:spPr>
        <p:txBody>
          <a:bodyPr lIns="0" tIns="0" rIns="0" bIns="0"/>
          <a:lstStyle>
            <a:lvl1pPr marL="0" indent="0">
              <a:buNone/>
              <a:defRPr sz="3500" b="1" baseline="0">
                <a:solidFill>
                  <a:schemeClr val="bg1"/>
                </a:solidFill>
                <a:latin typeface="Eurostile" charset="0"/>
                <a:ea typeface="Eurostile" charset="0"/>
                <a:cs typeface="Eurostile" charset="0"/>
              </a:defRPr>
            </a:lvl1pPr>
          </a:lstStyle>
          <a:p>
            <a:pPr lvl="0"/>
            <a:r>
              <a:rPr lang="en-US" dirty="0" err="1"/>
              <a:t>Aquí</a:t>
            </a:r>
            <a:r>
              <a:rPr lang="en-US" dirty="0"/>
              <a:t> </a:t>
            </a:r>
            <a:r>
              <a:rPr lang="en-US" dirty="0" err="1"/>
              <a:t>va</a:t>
            </a:r>
            <a:r>
              <a:rPr lang="en-US" dirty="0"/>
              <a:t> un </a:t>
            </a:r>
            <a:r>
              <a:rPr lang="en-US" dirty="0" err="1"/>
              <a:t>título</a:t>
            </a:r>
            <a:r>
              <a:rPr lang="en-US" dirty="0"/>
              <a:t> de </a:t>
            </a:r>
            <a:r>
              <a:rPr lang="en-US" dirty="0" err="1"/>
              <a:t>una</a:t>
            </a:r>
            <a:r>
              <a:rPr lang="en-US" dirty="0"/>
              <a:t>, dos o </a:t>
            </a:r>
            <a:r>
              <a:rPr lang="en-US" dirty="0" err="1"/>
              <a:t>tres</a:t>
            </a:r>
            <a:r>
              <a:rPr lang="en-US" dirty="0"/>
              <a:t> </a:t>
            </a:r>
            <a:r>
              <a:rPr lang="en-US" dirty="0" err="1"/>
              <a:t>líneas</a:t>
            </a:r>
            <a:endParaRPr lang="en-US" dirty="0"/>
          </a:p>
        </p:txBody>
      </p:sp>
      <p:sp>
        <p:nvSpPr>
          <p:cNvPr id="12" name="Text Placeholder 3"/>
          <p:cNvSpPr>
            <a:spLocks noGrp="1"/>
          </p:cNvSpPr>
          <p:nvPr>
            <p:ph type="body" sz="quarter" idx="11" hasCustomPrompt="1"/>
          </p:nvPr>
        </p:nvSpPr>
        <p:spPr>
          <a:xfrm>
            <a:off x="287338" y="4413284"/>
            <a:ext cx="5928527" cy="337940"/>
          </a:xfrm>
          <a:prstGeom prst="rect">
            <a:avLst/>
          </a:prstGeom>
        </p:spPr>
        <p:txBody>
          <a:bodyPr lIns="0" tIns="0" rIns="0" bIns="0"/>
          <a:lstStyle>
            <a:lvl1pPr marL="0" indent="0">
              <a:buNone/>
              <a:defRPr sz="2400" b="1" baseline="0">
                <a:solidFill>
                  <a:schemeClr val="bg1"/>
                </a:solidFill>
                <a:latin typeface="Eurostile" charset="0"/>
                <a:ea typeface="Eurostile" charset="0"/>
                <a:cs typeface="Eurostile" charset="0"/>
              </a:defRPr>
            </a:lvl1pPr>
          </a:lstStyle>
          <a:p>
            <a:pPr lvl="0"/>
            <a:r>
              <a:rPr lang="en-US" dirty="0" err="1"/>
              <a:t>Aquí</a:t>
            </a:r>
            <a:r>
              <a:rPr lang="en-US" dirty="0"/>
              <a:t> </a:t>
            </a:r>
            <a:r>
              <a:rPr lang="en-US" dirty="0" err="1"/>
              <a:t>va</a:t>
            </a:r>
            <a:r>
              <a:rPr lang="en-US" dirty="0"/>
              <a:t> un </a:t>
            </a:r>
            <a:r>
              <a:rPr lang="en-US" dirty="0" err="1"/>
              <a:t>subtítulo</a:t>
            </a:r>
            <a:r>
              <a:rPr lang="en-US" dirty="0"/>
              <a:t> de </a:t>
            </a:r>
            <a:r>
              <a:rPr lang="en-US" dirty="0" err="1"/>
              <a:t>una</a:t>
            </a:r>
            <a:r>
              <a:rPr lang="en-US" dirty="0"/>
              <a:t> </a:t>
            </a:r>
            <a:r>
              <a:rPr lang="en-US" dirty="0" err="1"/>
              <a:t>línea</a:t>
            </a:r>
            <a:endParaRPr lang="en-US" dirty="0"/>
          </a:p>
        </p:txBody>
      </p:sp>
      <p:sp>
        <p:nvSpPr>
          <p:cNvPr id="14" name="TextBox 13"/>
          <p:cNvSpPr txBox="1"/>
          <p:nvPr userDrawn="1"/>
        </p:nvSpPr>
        <p:spPr>
          <a:xfrm>
            <a:off x="7547676" y="4535791"/>
            <a:ext cx="1308987" cy="215433"/>
          </a:xfrm>
          <a:prstGeom prst="rect">
            <a:avLst/>
          </a:prstGeom>
          <a:noFill/>
        </p:spPr>
        <p:txBody>
          <a:bodyPr wrap="square" lIns="0" tIns="45715" rIns="0" bIns="45715" rtlCol="0">
            <a:spAutoFit/>
          </a:bodyPr>
          <a:lstStyle/>
          <a:p>
            <a:pPr algn="r">
              <a:lnSpc>
                <a:spcPct val="80000"/>
              </a:lnSpc>
            </a:pPr>
            <a:r>
              <a:rPr lang="en-US" sz="1000" dirty="0" err="1">
                <a:solidFill>
                  <a:schemeClr val="bg1"/>
                </a:solidFill>
                <a:latin typeface="Arial"/>
                <a:cs typeface="Arial"/>
              </a:rPr>
              <a:t>www.senati.edu.pe</a:t>
            </a:r>
            <a:endParaRPr lang="en-US" sz="1000" dirty="0">
              <a:solidFill>
                <a:schemeClr val="bg1"/>
              </a:solidFill>
              <a:latin typeface="Arial"/>
              <a:cs typeface="Arial"/>
            </a:endParaRPr>
          </a:p>
        </p:txBody>
      </p:sp>
      <p:pic>
        <p:nvPicPr>
          <p:cNvPr id="15" name="Picture 14"/>
          <p:cNvPicPr>
            <a:picLocks noChangeAspect="1"/>
          </p:cNvPicPr>
          <p:nvPr userDrawn="1"/>
        </p:nvPicPr>
        <p:blipFill>
          <a:blip r:embed="rId2"/>
          <a:stretch>
            <a:fillRect/>
          </a:stretch>
        </p:blipFill>
        <p:spPr>
          <a:xfrm>
            <a:off x="287338" y="567265"/>
            <a:ext cx="2486683" cy="562315"/>
          </a:xfrm>
          <a:prstGeom prst="rect">
            <a:avLst/>
          </a:prstGeom>
        </p:spPr>
      </p:pic>
    </p:spTree>
    <p:extLst>
      <p:ext uri="{BB962C8B-B14F-4D97-AF65-F5344CB8AC3E}">
        <p14:creationId xmlns:p14="http://schemas.microsoft.com/office/powerpoint/2010/main" val="133761554"/>
      </p:ext>
    </p:extLst>
  </p:cSld>
  <p:clrMapOvr>
    <a:masterClrMapping/>
  </p:clrMapOvr>
  <p:extLst>
    <p:ext uri="{DCECCB84-F9BA-43D5-87BE-67443E8EF086}">
      <p15:sldGuideLst xmlns:p15="http://schemas.microsoft.com/office/powerpoint/2012/main">
        <p15:guide id="1" pos="181">
          <p15:clr>
            <a:srgbClr val="FBAE40"/>
          </p15:clr>
        </p15:guide>
        <p15:guide id="2" orient="horz" pos="1620">
          <p15:clr>
            <a:srgbClr val="FBAE40"/>
          </p15:clr>
        </p15:guide>
        <p15:guide id="3" pos="5579">
          <p15:clr>
            <a:srgbClr val="FBAE40"/>
          </p15:clr>
        </p15:guide>
        <p15:guide id="4" orient="horz" pos="3094">
          <p15:clr>
            <a:srgbClr val="FBAE40"/>
          </p15:clr>
        </p15:guide>
        <p15:guide id="5" orient="horz" pos="2890">
          <p15:clr>
            <a:srgbClr val="FBAE40"/>
          </p15:clr>
        </p15:guide>
        <p15:guide id="6" orient="horz" pos="191">
          <p15:clr>
            <a:srgbClr val="FBAE40"/>
          </p15:clr>
        </p15:guide>
        <p15:guide id="7" orient="horz" pos="35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p:nvPr userDrawn="1"/>
        </p:nvSpPr>
        <p:spPr>
          <a:xfrm>
            <a:off x="0" y="2948683"/>
            <a:ext cx="9144000" cy="2194817"/>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quarter" idx="10" hasCustomPrompt="1"/>
          </p:nvPr>
        </p:nvSpPr>
        <p:spPr>
          <a:xfrm>
            <a:off x="287338" y="3361075"/>
            <a:ext cx="5928527" cy="1055028"/>
          </a:xfrm>
          <a:prstGeom prst="rect">
            <a:avLst/>
          </a:prstGeom>
        </p:spPr>
        <p:txBody>
          <a:bodyPr lIns="0" tIns="0" rIns="0" bIns="0"/>
          <a:lstStyle>
            <a:lvl1pPr marL="0" indent="0">
              <a:buNone/>
              <a:defRPr sz="3500" b="1" baseline="0">
                <a:solidFill>
                  <a:schemeClr val="tx1"/>
                </a:solidFill>
                <a:latin typeface="Eurostile" charset="0"/>
                <a:ea typeface="Eurostile" charset="0"/>
                <a:cs typeface="Eurostile" charset="0"/>
              </a:defRPr>
            </a:lvl1pPr>
          </a:lstStyle>
          <a:p>
            <a:pPr lvl="0"/>
            <a:r>
              <a:rPr lang="en-US" dirty="0" err="1"/>
              <a:t>Aquí</a:t>
            </a:r>
            <a:r>
              <a:rPr lang="en-US" dirty="0"/>
              <a:t> </a:t>
            </a:r>
            <a:r>
              <a:rPr lang="en-US" dirty="0" err="1"/>
              <a:t>va</a:t>
            </a:r>
            <a:r>
              <a:rPr lang="en-US" dirty="0"/>
              <a:t> un </a:t>
            </a:r>
            <a:r>
              <a:rPr lang="en-US" dirty="0" err="1"/>
              <a:t>título</a:t>
            </a:r>
            <a:r>
              <a:rPr lang="en-US" dirty="0"/>
              <a:t> de </a:t>
            </a:r>
            <a:r>
              <a:rPr lang="en-US" dirty="0" err="1"/>
              <a:t>una</a:t>
            </a:r>
            <a:r>
              <a:rPr lang="en-US" dirty="0"/>
              <a:t>, dos o </a:t>
            </a:r>
            <a:r>
              <a:rPr lang="en-US" dirty="0" err="1"/>
              <a:t>tres</a:t>
            </a:r>
            <a:r>
              <a:rPr lang="en-US" dirty="0"/>
              <a:t> </a:t>
            </a:r>
            <a:r>
              <a:rPr lang="en-US" dirty="0" err="1"/>
              <a:t>líneas</a:t>
            </a:r>
            <a:endParaRPr lang="en-US" dirty="0"/>
          </a:p>
        </p:txBody>
      </p:sp>
      <p:sp>
        <p:nvSpPr>
          <p:cNvPr id="5" name="Text Placeholder 3"/>
          <p:cNvSpPr>
            <a:spLocks noGrp="1"/>
          </p:cNvSpPr>
          <p:nvPr>
            <p:ph type="body" sz="quarter" idx="11" hasCustomPrompt="1"/>
          </p:nvPr>
        </p:nvSpPr>
        <p:spPr>
          <a:xfrm>
            <a:off x="287338" y="4413284"/>
            <a:ext cx="5928527" cy="337940"/>
          </a:xfrm>
          <a:prstGeom prst="rect">
            <a:avLst/>
          </a:prstGeom>
        </p:spPr>
        <p:txBody>
          <a:bodyPr lIns="0" tIns="0" rIns="0" bIns="0"/>
          <a:lstStyle>
            <a:lvl1pPr marL="0" indent="0">
              <a:buNone/>
              <a:defRPr sz="2400" b="1" baseline="0">
                <a:solidFill>
                  <a:schemeClr val="tx1"/>
                </a:solidFill>
                <a:latin typeface="Eurostile" charset="0"/>
                <a:ea typeface="Eurostile" charset="0"/>
                <a:cs typeface="Eurostile" charset="0"/>
              </a:defRPr>
            </a:lvl1pPr>
          </a:lstStyle>
          <a:p>
            <a:pPr lvl="0"/>
            <a:r>
              <a:rPr lang="en-US" dirty="0" err="1"/>
              <a:t>Aquí</a:t>
            </a:r>
            <a:r>
              <a:rPr lang="en-US" dirty="0"/>
              <a:t> </a:t>
            </a:r>
            <a:r>
              <a:rPr lang="en-US" dirty="0" err="1"/>
              <a:t>va</a:t>
            </a:r>
            <a:r>
              <a:rPr lang="en-US" dirty="0"/>
              <a:t> un </a:t>
            </a:r>
            <a:r>
              <a:rPr lang="en-US" dirty="0" err="1"/>
              <a:t>subtítulo</a:t>
            </a:r>
            <a:r>
              <a:rPr lang="en-US" dirty="0"/>
              <a:t> de </a:t>
            </a:r>
            <a:r>
              <a:rPr lang="en-US" dirty="0" err="1"/>
              <a:t>una</a:t>
            </a:r>
            <a:r>
              <a:rPr lang="en-US" dirty="0"/>
              <a:t> </a:t>
            </a:r>
            <a:r>
              <a:rPr lang="en-US" dirty="0" err="1"/>
              <a:t>línea</a:t>
            </a:r>
            <a:endParaRPr lang="en-US" dirty="0"/>
          </a:p>
        </p:txBody>
      </p:sp>
      <p:sp>
        <p:nvSpPr>
          <p:cNvPr id="6" name="TextBox 5"/>
          <p:cNvSpPr txBox="1"/>
          <p:nvPr userDrawn="1"/>
        </p:nvSpPr>
        <p:spPr>
          <a:xfrm>
            <a:off x="7547676" y="4535791"/>
            <a:ext cx="1308987" cy="215433"/>
          </a:xfrm>
          <a:prstGeom prst="rect">
            <a:avLst/>
          </a:prstGeom>
          <a:noFill/>
        </p:spPr>
        <p:txBody>
          <a:bodyPr wrap="square" lIns="0" tIns="45715" rIns="0" bIns="45715" rtlCol="0">
            <a:spAutoFit/>
          </a:bodyPr>
          <a:lstStyle/>
          <a:p>
            <a:pPr algn="r">
              <a:lnSpc>
                <a:spcPct val="80000"/>
              </a:lnSpc>
            </a:pPr>
            <a:r>
              <a:rPr lang="en-US" sz="1000" dirty="0" err="1">
                <a:solidFill>
                  <a:schemeClr val="tx1"/>
                </a:solidFill>
                <a:latin typeface="Arial"/>
                <a:cs typeface="Arial"/>
              </a:rPr>
              <a:t>www.senati.edu.pe</a:t>
            </a:r>
            <a:endParaRPr lang="en-US" sz="1000" dirty="0">
              <a:solidFill>
                <a:schemeClr val="tx1"/>
              </a:solidFill>
              <a:latin typeface="Arial"/>
              <a:cs typeface="Arial"/>
            </a:endParaRPr>
          </a:p>
        </p:txBody>
      </p:sp>
      <p:cxnSp>
        <p:nvCxnSpPr>
          <p:cNvPr id="7" name="Straight Connector 6"/>
          <p:cNvCxnSpPr/>
          <p:nvPr userDrawn="1"/>
        </p:nvCxnSpPr>
        <p:spPr>
          <a:xfrm>
            <a:off x="287338" y="311903"/>
            <a:ext cx="8569325" cy="0"/>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Picture 8"/>
          <p:cNvPicPr>
            <a:picLocks noChangeAspect="1"/>
          </p:cNvPicPr>
          <p:nvPr userDrawn="1"/>
        </p:nvPicPr>
        <p:blipFill>
          <a:blip r:embed="rId2"/>
          <a:stretch>
            <a:fillRect/>
          </a:stretch>
        </p:blipFill>
        <p:spPr>
          <a:xfrm>
            <a:off x="287338" y="567265"/>
            <a:ext cx="2483521" cy="561600"/>
          </a:xfrm>
          <a:prstGeom prst="rect">
            <a:avLst/>
          </a:prstGeom>
        </p:spPr>
      </p:pic>
    </p:spTree>
    <p:extLst>
      <p:ext uri="{BB962C8B-B14F-4D97-AF65-F5344CB8AC3E}">
        <p14:creationId xmlns:p14="http://schemas.microsoft.com/office/powerpoint/2010/main" val="1872348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bridora 01">
    <p:bg>
      <p:bgPr>
        <a:solidFill>
          <a:schemeClr val="tx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287338" y="4466799"/>
            <a:ext cx="8569325" cy="0"/>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7" name="TextBox 6"/>
          <p:cNvSpPr txBox="1"/>
          <p:nvPr userDrawn="1"/>
        </p:nvSpPr>
        <p:spPr>
          <a:xfrm>
            <a:off x="287338" y="4535791"/>
            <a:ext cx="1882834" cy="220563"/>
          </a:xfrm>
          <a:prstGeom prst="rect">
            <a:avLst/>
          </a:prstGeom>
          <a:noFill/>
        </p:spPr>
        <p:txBody>
          <a:bodyPr wrap="square" lIns="0" tIns="45715" rIns="90000" bIns="45715" rtlCol="0">
            <a:spAutoFit/>
          </a:bodyPr>
          <a:lstStyle/>
          <a:p>
            <a:pPr>
              <a:lnSpc>
                <a:spcPct val="80000"/>
              </a:lnSpc>
            </a:pPr>
            <a:r>
              <a:rPr lang="en-US" sz="1000" dirty="0" err="1">
                <a:solidFill>
                  <a:schemeClr val="bg1"/>
                </a:solidFill>
                <a:latin typeface="Arial"/>
                <a:cs typeface="Arial"/>
              </a:rPr>
              <a:t>www.senati.edu.pe</a:t>
            </a:r>
            <a:endParaRPr lang="en-US" sz="1000" dirty="0">
              <a:solidFill>
                <a:schemeClr val="bg1"/>
              </a:solidFill>
              <a:latin typeface="Arial"/>
              <a:cs typeface="Arial"/>
            </a:endParaRPr>
          </a:p>
        </p:txBody>
      </p:sp>
      <p:cxnSp>
        <p:nvCxnSpPr>
          <p:cNvPr id="13" name="Straight Connector 12"/>
          <p:cNvCxnSpPr/>
          <p:nvPr userDrawn="1"/>
        </p:nvCxnSpPr>
        <p:spPr>
          <a:xfrm>
            <a:off x="287338" y="311903"/>
            <a:ext cx="8569325" cy="0"/>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2" name="Picture 11"/>
          <p:cNvPicPr>
            <a:picLocks noChangeAspect="1"/>
          </p:cNvPicPr>
          <p:nvPr userDrawn="1"/>
        </p:nvPicPr>
        <p:blipFill>
          <a:blip r:embed="rId2"/>
          <a:stretch>
            <a:fillRect/>
          </a:stretch>
        </p:blipFill>
        <p:spPr>
          <a:xfrm>
            <a:off x="7394942" y="4591819"/>
            <a:ext cx="1455220" cy="329070"/>
          </a:xfrm>
          <a:prstGeom prst="rect">
            <a:avLst/>
          </a:prstGeom>
        </p:spPr>
      </p:pic>
      <p:sp>
        <p:nvSpPr>
          <p:cNvPr id="4" name="Text Placeholder 3"/>
          <p:cNvSpPr>
            <a:spLocks noGrp="1"/>
          </p:cNvSpPr>
          <p:nvPr>
            <p:ph type="body" sz="quarter" idx="10" hasCustomPrompt="1"/>
          </p:nvPr>
        </p:nvSpPr>
        <p:spPr>
          <a:xfrm>
            <a:off x="287338" y="555624"/>
            <a:ext cx="4703762" cy="2016125"/>
          </a:xfrm>
          <a:prstGeom prst="rect">
            <a:avLst/>
          </a:prstGeom>
        </p:spPr>
        <p:txBody>
          <a:bodyPr lIns="0" tIns="0" rIns="0" bIns="0"/>
          <a:lstStyle>
            <a:lvl1pPr marL="0" indent="0">
              <a:buNone/>
              <a:defRPr sz="3500" b="1" baseline="0">
                <a:solidFill>
                  <a:schemeClr val="bg1"/>
                </a:solidFill>
                <a:latin typeface="Eurostile" charset="0"/>
                <a:ea typeface="Eurostile" charset="0"/>
                <a:cs typeface="Eurostile" charset="0"/>
              </a:defRPr>
            </a:lvl1pPr>
          </a:lstStyle>
          <a:p>
            <a:pPr lvl="0"/>
            <a:r>
              <a:rPr lang="en-US" dirty="0"/>
              <a:t>AQUÍ VA UN TÍTULO DE UNA, DOS O TRES LÍNEAS</a:t>
            </a:r>
          </a:p>
        </p:txBody>
      </p:sp>
      <p:sp>
        <p:nvSpPr>
          <p:cNvPr id="9" name="Text Placeholder 3"/>
          <p:cNvSpPr>
            <a:spLocks noGrp="1"/>
          </p:cNvSpPr>
          <p:nvPr>
            <p:ph type="body" sz="quarter" idx="11" hasCustomPrompt="1"/>
          </p:nvPr>
        </p:nvSpPr>
        <p:spPr>
          <a:xfrm>
            <a:off x="287338" y="2751193"/>
            <a:ext cx="5928527" cy="1055028"/>
          </a:xfrm>
          <a:prstGeom prst="rect">
            <a:avLst/>
          </a:prstGeom>
        </p:spPr>
        <p:txBody>
          <a:bodyPr lIns="0" tIns="0" rIns="0" bIns="0"/>
          <a:lstStyle>
            <a:lvl1pPr marL="0" indent="0">
              <a:buNone/>
              <a:defRPr sz="3500" b="1" baseline="0">
                <a:solidFill>
                  <a:schemeClr val="bg1"/>
                </a:solidFill>
                <a:latin typeface="Eurostile" charset="0"/>
                <a:ea typeface="Eurostile" charset="0"/>
                <a:cs typeface="Eurostile" charset="0"/>
              </a:defRPr>
            </a:lvl1pPr>
          </a:lstStyle>
          <a:p>
            <a:pPr lvl="0"/>
            <a:r>
              <a:rPr lang="en-US" dirty="0" err="1"/>
              <a:t>Aquí</a:t>
            </a:r>
            <a:r>
              <a:rPr lang="en-US" dirty="0"/>
              <a:t> </a:t>
            </a:r>
            <a:r>
              <a:rPr lang="en-US" dirty="0" err="1"/>
              <a:t>va</a:t>
            </a:r>
            <a:r>
              <a:rPr lang="en-US" dirty="0"/>
              <a:t> un </a:t>
            </a:r>
            <a:r>
              <a:rPr lang="en-US" dirty="0" err="1"/>
              <a:t>título</a:t>
            </a:r>
            <a:r>
              <a:rPr lang="en-US" dirty="0"/>
              <a:t> de </a:t>
            </a:r>
            <a:r>
              <a:rPr lang="en-US" dirty="0" err="1"/>
              <a:t>una</a:t>
            </a:r>
            <a:r>
              <a:rPr lang="en-US" dirty="0"/>
              <a:t>, dos o </a:t>
            </a:r>
            <a:r>
              <a:rPr lang="en-US" dirty="0" err="1"/>
              <a:t>tres</a:t>
            </a:r>
            <a:r>
              <a:rPr lang="en-US" dirty="0"/>
              <a:t> </a:t>
            </a:r>
            <a:r>
              <a:rPr lang="en-US" dirty="0" err="1"/>
              <a:t>líneas</a:t>
            </a:r>
            <a:endParaRPr lang="en-US" dirty="0"/>
          </a:p>
        </p:txBody>
      </p:sp>
      <p:sp>
        <p:nvSpPr>
          <p:cNvPr id="10" name="Text Placeholder 3"/>
          <p:cNvSpPr>
            <a:spLocks noGrp="1"/>
          </p:cNvSpPr>
          <p:nvPr>
            <p:ph type="body" sz="quarter" idx="12" hasCustomPrompt="1"/>
          </p:nvPr>
        </p:nvSpPr>
        <p:spPr>
          <a:xfrm>
            <a:off x="287338" y="3803402"/>
            <a:ext cx="5928527" cy="337940"/>
          </a:xfrm>
          <a:prstGeom prst="rect">
            <a:avLst/>
          </a:prstGeom>
        </p:spPr>
        <p:txBody>
          <a:bodyPr lIns="0" tIns="0" rIns="0" bIns="0"/>
          <a:lstStyle>
            <a:lvl1pPr marL="0" indent="0">
              <a:buNone/>
              <a:defRPr sz="2400" b="1" baseline="0">
                <a:solidFill>
                  <a:schemeClr val="bg1"/>
                </a:solidFill>
                <a:latin typeface="Eurostile" charset="0"/>
                <a:ea typeface="Eurostile" charset="0"/>
                <a:cs typeface="Eurostile" charset="0"/>
              </a:defRPr>
            </a:lvl1pPr>
          </a:lstStyle>
          <a:p>
            <a:pPr lvl="0"/>
            <a:r>
              <a:rPr lang="en-US" dirty="0" err="1"/>
              <a:t>Aquí</a:t>
            </a:r>
            <a:r>
              <a:rPr lang="en-US" dirty="0"/>
              <a:t> </a:t>
            </a:r>
            <a:r>
              <a:rPr lang="en-US" dirty="0" err="1"/>
              <a:t>va</a:t>
            </a:r>
            <a:r>
              <a:rPr lang="en-US" dirty="0"/>
              <a:t> un </a:t>
            </a:r>
            <a:r>
              <a:rPr lang="en-US" dirty="0" err="1"/>
              <a:t>subtítulo</a:t>
            </a:r>
            <a:r>
              <a:rPr lang="en-US" dirty="0"/>
              <a:t> de </a:t>
            </a:r>
            <a:r>
              <a:rPr lang="en-US" dirty="0" err="1"/>
              <a:t>una</a:t>
            </a:r>
            <a:r>
              <a:rPr lang="en-US" dirty="0"/>
              <a:t> </a:t>
            </a:r>
            <a:r>
              <a:rPr lang="en-US" dirty="0" err="1"/>
              <a:t>línea</a:t>
            </a:r>
            <a:endParaRPr lang="en-US" dirty="0"/>
          </a:p>
        </p:txBody>
      </p:sp>
    </p:spTree>
    <p:extLst>
      <p:ext uri="{BB962C8B-B14F-4D97-AF65-F5344CB8AC3E}">
        <p14:creationId xmlns:p14="http://schemas.microsoft.com/office/powerpoint/2010/main" val="1976524403"/>
      </p:ext>
    </p:extLst>
  </p:cSld>
  <p:clrMapOvr>
    <a:masterClrMapping/>
  </p:clrMapOvr>
  <p:extLst>
    <p:ext uri="{DCECCB84-F9BA-43D5-87BE-67443E8EF086}">
      <p15:sldGuideLst xmlns:p15="http://schemas.microsoft.com/office/powerpoint/2012/main">
        <p15:guide id="1" pos="181">
          <p15:clr>
            <a:srgbClr val="FBAE40"/>
          </p15:clr>
        </p15:guide>
        <p15:guide id="2" orient="horz" pos="1620">
          <p15:clr>
            <a:srgbClr val="FBAE40"/>
          </p15:clr>
        </p15:guide>
        <p15:guide id="3" pos="5579">
          <p15:clr>
            <a:srgbClr val="FBAE40"/>
          </p15:clr>
        </p15:guide>
        <p15:guide id="4" orient="horz" pos="3094">
          <p15:clr>
            <a:srgbClr val="FBAE40"/>
          </p15:clr>
        </p15:guide>
        <p15:guide id="5" orient="horz" pos="2890">
          <p15:clr>
            <a:srgbClr val="FBAE40"/>
          </p15:clr>
        </p15:guide>
        <p15:guide id="6" orient="horz" pos="191">
          <p15:clr>
            <a:srgbClr val="FBAE40"/>
          </p15:clr>
        </p15:guide>
        <p15:guide id="7" orient="horz" pos="35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bridora 03">
    <p:bg>
      <p:bgPr>
        <a:solidFill>
          <a:schemeClr val="tx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287338" y="4466799"/>
            <a:ext cx="8569325" cy="0"/>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7" name="TextBox 6"/>
          <p:cNvSpPr txBox="1"/>
          <p:nvPr userDrawn="1"/>
        </p:nvSpPr>
        <p:spPr>
          <a:xfrm>
            <a:off x="287338" y="4535791"/>
            <a:ext cx="1882834" cy="220563"/>
          </a:xfrm>
          <a:prstGeom prst="rect">
            <a:avLst/>
          </a:prstGeom>
          <a:noFill/>
        </p:spPr>
        <p:txBody>
          <a:bodyPr wrap="square" lIns="0" tIns="45715" rIns="90000" bIns="45715" rtlCol="0">
            <a:spAutoFit/>
          </a:bodyPr>
          <a:lstStyle/>
          <a:p>
            <a:pPr>
              <a:lnSpc>
                <a:spcPct val="80000"/>
              </a:lnSpc>
            </a:pPr>
            <a:r>
              <a:rPr lang="en-US" sz="1000" dirty="0" err="1">
                <a:solidFill>
                  <a:schemeClr val="bg1"/>
                </a:solidFill>
                <a:latin typeface="Arial"/>
                <a:cs typeface="Arial"/>
              </a:rPr>
              <a:t>www.senati.edu.pe</a:t>
            </a:r>
            <a:endParaRPr lang="en-US" sz="1000" dirty="0">
              <a:solidFill>
                <a:schemeClr val="bg1"/>
              </a:solidFill>
              <a:latin typeface="Arial"/>
              <a:cs typeface="Arial"/>
            </a:endParaRPr>
          </a:p>
        </p:txBody>
      </p:sp>
      <p:cxnSp>
        <p:nvCxnSpPr>
          <p:cNvPr id="13" name="Straight Connector 12"/>
          <p:cNvCxnSpPr/>
          <p:nvPr userDrawn="1"/>
        </p:nvCxnSpPr>
        <p:spPr>
          <a:xfrm>
            <a:off x="287338" y="311903"/>
            <a:ext cx="8569325" cy="0"/>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2" name="Picture 11"/>
          <p:cNvPicPr>
            <a:picLocks noChangeAspect="1"/>
          </p:cNvPicPr>
          <p:nvPr userDrawn="1"/>
        </p:nvPicPr>
        <p:blipFill>
          <a:blip r:embed="rId2"/>
          <a:stretch>
            <a:fillRect/>
          </a:stretch>
        </p:blipFill>
        <p:spPr>
          <a:xfrm>
            <a:off x="7394942" y="4591819"/>
            <a:ext cx="1455220" cy="329070"/>
          </a:xfrm>
          <a:prstGeom prst="rect">
            <a:avLst/>
          </a:prstGeom>
        </p:spPr>
      </p:pic>
      <p:sp>
        <p:nvSpPr>
          <p:cNvPr id="4" name="Text Placeholder 3"/>
          <p:cNvSpPr>
            <a:spLocks noGrp="1"/>
          </p:cNvSpPr>
          <p:nvPr>
            <p:ph type="body" sz="quarter" idx="10" hasCustomPrompt="1"/>
          </p:nvPr>
        </p:nvSpPr>
        <p:spPr>
          <a:xfrm>
            <a:off x="287338" y="555624"/>
            <a:ext cx="4703762" cy="2016125"/>
          </a:xfrm>
          <a:prstGeom prst="rect">
            <a:avLst/>
          </a:prstGeom>
        </p:spPr>
        <p:txBody>
          <a:bodyPr lIns="0" tIns="0" rIns="0" bIns="0"/>
          <a:lstStyle>
            <a:lvl1pPr marL="0" indent="0">
              <a:buNone/>
              <a:defRPr sz="3500" b="1" baseline="0">
                <a:solidFill>
                  <a:schemeClr val="bg1"/>
                </a:solidFill>
                <a:latin typeface="Eurostile" charset="0"/>
                <a:ea typeface="Eurostile" charset="0"/>
                <a:cs typeface="Eurostile" charset="0"/>
              </a:defRPr>
            </a:lvl1pPr>
          </a:lstStyle>
          <a:p>
            <a:pPr lvl="0"/>
            <a:r>
              <a:rPr lang="en-US" dirty="0"/>
              <a:t>AQUÍ VA UN TÍTULO DE UNA, DOS O TRES LÍNEAS</a:t>
            </a:r>
          </a:p>
        </p:txBody>
      </p:sp>
    </p:spTree>
    <p:extLst>
      <p:ext uri="{BB962C8B-B14F-4D97-AF65-F5344CB8AC3E}">
        <p14:creationId xmlns:p14="http://schemas.microsoft.com/office/powerpoint/2010/main" val="1064619819"/>
      </p:ext>
    </p:extLst>
  </p:cSld>
  <p:clrMapOvr>
    <a:masterClrMapping/>
  </p:clrMapOvr>
  <p:extLst>
    <p:ext uri="{DCECCB84-F9BA-43D5-87BE-67443E8EF086}">
      <p15:sldGuideLst xmlns:p15="http://schemas.microsoft.com/office/powerpoint/2012/main">
        <p15:guide id="1" pos="181">
          <p15:clr>
            <a:srgbClr val="FBAE40"/>
          </p15:clr>
        </p15:guide>
        <p15:guide id="2" orient="horz" pos="1620">
          <p15:clr>
            <a:srgbClr val="FBAE40"/>
          </p15:clr>
        </p15:guide>
        <p15:guide id="3" pos="5579">
          <p15:clr>
            <a:srgbClr val="FBAE40"/>
          </p15:clr>
        </p15:guide>
        <p15:guide id="4" orient="horz" pos="3094">
          <p15:clr>
            <a:srgbClr val="FBAE40"/>
          </p15:clr>
        </p15:guide>
        <p15:guide id="5" orient="horz" pos="2890">
          <p15:clr>
            <a:srgbClr val="FBAE40"/>
          </p15:clr>
        </p15:guide>
        <p15:guide id="6" orient="horz" pos="191">
          <p15:clr>
            <a:srgbClr val="FBAE40"/>
          </p15:clr>
        </p15:guide>
        <p15:guide id="7" orient="horz" pos="35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bridora 02">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287338" y="4466799"/>
            <a:ext cx="8569325"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 name="TextBox 6"/>
          <p:cNvSpPr txBox="1"/>
          <p:nvPr userDrawn="1"/>
        </p:nvSpPr>
        <p:spPr>
          <a:xfrm>
            <a:off x="287338" y="4535791"/>
            <a:ext cx="1882834" cy="220563"/>
          </a:xfrm>
          <a:prstGeom prst="rect">
            <a:avLst/>
          </a:prstGeom>
          <a:noFill/>
        </p:spPr>
        <p:txBody>
          <a:bodyPr wrap="square" lIns="0" tIns="45715" rIns="90000" bIns="45715" rtlCol="0">
            <a:spAutoFit/>
          </a:bodyPr>
          <a:lstStyle/>
          <a:p>
            <a:pPr>
              <a:lnSpc>
                <a:spcPct val="80000"/>
              </a:lnSpc>
            </a:pPr>
            <a:r>
              <a:rPr lang="en-US" sz="1000" dirty="0" err="1">
                <a:solidFill>
                  <a:schemeClr val="tx1"/>
                </a:solidFill>
                <a:latin typeface="Arial"/>
                <a:cs typeface="Arial"/>
              </a:rPr>
              <a:t>www.senati.edu.pe</a:t>
            </a:r>
            <a:endParaRPr lang="en-US" sz="1000" dirty="0">
              <a:solidFill>
                <a:schemeClr val="tx1"/>
              </a:solidFill>
              <a:latin typeface="Arial"/>
              <a:cs typeface="Arial"/>
            </a:endParaRPr>
          </a:p>
        </p:txBody>
      </p:sp>
      <p:cxnSp>
        <p:nvCxnSpPr>
          <p:cNvPr id="13" name="Straight Connector 12"/>
          <p:cNvCxnSpPr/>
          <p:nvPr userDrawn="1"/>
        </p:nvCxnSpPr>
        <p:spPr>
          <a:xfrm>
            <a:off x="287338" y="311903"/>
            <a:ext cx="8569325"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2" name="Picture 11"/>
          <p:cNvPicPr>
            <a:picLocks noChangeAspect="1"/>
          </p:cNvPicPr>
          <p:nvPr userDrawn="1"/>
        </p:nvPicPr>
        <p:blipFill>
          <a:blip r:embed="rId2">
            <a:lum bright="-100000" contrast="-100000"/>
          </a:blip>
          <a:stretch>
            <a:fillRect/>
          </a:stretch>
        </p:blipFill>
        <p:spPr>
          <a:xfrm>
            <a:off x="7394942" y="4591819"/>
            <a:ext cx="1455220" cy="329070"/>
          </a:xfrm>
          <a:prstGeom prst="rect">
            <a:avLst/>
          </a:prstGeom>
        </p:spPr>
      </p:pic>
      <p:sp>
        <p:nvSpPr>
          <p:cNvPr id="4" name="Text Placeholder 3"/>
          <p:cNvSpPr>
            <a:spLocks noGrp="1"/>
          </p:cNvSpPr>
          <p:nvPr>
            <p:ph type="body" sz="quarter" idx="10" hasCustomPrompt="1"/>
          </p:nvPr>
        </p:nvSpPr>
        <p:spPr>
          <a:xfrm>
            <a:off x="287338" y="555624"/>
            <a:ext cx="4703762" cy="2016125"/>
          </a:xfrm>
          <a:prstGeom prst="rect">
            <a:avLst/>
          </a:prstGeom>
        </p:spPr>
        <p:txBody>
          <a:bodyPr lIns="0" tIns="0" rIns="0" bIns="0"/>
          <a:lstStyle>
            <a:lvl1pPr marL="0" indent="0">
              <a:buNone/>
              <a:defRPr sz="3500" b="1" baseline="0">
                <a:solidFill>
                  <a:schemeClr val="tx1"/>
                </a:solidFill>
                <a:latin typeface="Eurostile" charset="0"/>
                <a:ea typeface="Eurostile" charset="0"/>
                <a:cs typeface="Eurostile" charset="0"/>
              </a:defRPr>
            </a:lvl1pPr>
          </a:lstStyle>
          <a:p>
            <a:pPr lvl="0"/>
            <a:r>
              <a:rPr lang="en-US" dirty="0"/>
              <a:t>AQUÍ VA UN TÍTULO DE UNA, DOS O TRES LÍNEAS</a:t>
            </a:r>
          </a:p>
        </p:txBody>
      </p:sp>
      <p:sp>
        <p:nvSpPr>
          <p:cNvPr id="8" name="Text Placeholder 3"/>
          <p:cNvSpPr>
            <a:spLocks noGrp="1"/>
          </p:cNvSpPr>
          <p:nvPr>
            <p:ph type="body" sz="quarter" idx="11" hasCustomPrompt="1"/>
          </p:nvPr>
        </p:nvSpPr>
        <p:spPr>
          <a:xfrm>
            <a:off x="287338" y="2751193"/>
            <a:ext cx="5928527" cy="1055028"/>
          </a:xfrm>
          <a:prstGeom prst="rect">
            <a:avLst/>
          </a:prstGeom>
        </p:spPr>
        <p:txBody>
          <a:bodyPr lIns="0" tIns="0" rIns="0" bIns="0"/>
          <a:lstStyle>
            <a:lvl1pPr marL="0" indent="0">
              <a:buNone/>
              <a:defRPr sz="3500" b="1" baseline="0">
                <a:solidFill>
                  <a:schemeClr val="tx1"/>
                </a:solidFill>
                <a:latin typeface="Eurostile" charset="0"/>
                <a:ea typeface="Eurostile" charset="0"/>
                <a:cs typeface="Eurostile" charset="0"/>
              </a:defRPr>
            </a:lvl1pPr>
          </a:lstStyle>
          <a:p>
            <a:pPr lvl="0"/>
            <a:r>
              <a:rPr lang="en-US" dirty="0" err="1"/>
              <a:t>Aquí</a:t>
            </a:r>
            <a:r>
              <a:rPr lang="en-US" dirty="0"/>
              <a:t> </a:t>
            </a:r>
            <a:r>
              <a:rPr lang="en-US" dirty="0" err="1"/>
              <a:t>va</a:t>
            </a:r>
            <a:r>
              <a:rPr lang="en-US" dirty="0"/>
              <a:t> un </a:t>
            </a:r>
            <a:r>
              <a:rPr lang="en-US" dirty="0" err="1"/>
              <a:t>título</a:t>
            </a:r>
            <a:r>
              <a:rPr lang="en-US" dirty="0"/>
              <a:t> de </a:t>
            </a:r>
            <a:r>
              <a:rPr lang="en-US" dirty="0" err="1"/>
              <a:t>una</a:t>
            </a:r>
            <a:r>
              <a:rPr lang="en-US" dirty="0"/>
              <a:t>, dos o </a:t>
            </a:r>
            <a:r>
              <a:rPr lang="en-US" dirty="0" err="1"/>
              <a:t>tres</a:t>
            </a:r>
            <a:r>
              <a:rPr lang="en-US" dirty="0"/>
              <a:t> </a:t>
            </a:r>
            <a:r>
              <a:rPr lang="en-US" dirty="0" err="1"/>
              <a:t>líneas</a:t>
            </a:r>
            <a:endParaRPr lang="en-US" dirty="0"/>
          </a:p>
        </p:txBody>
      </p:sp>
      <p:sp>
        <p:nvSpPr>
          <p:cNvPr id="9" name="Text Placeholder 3"/>
          <p:cNvSpPr>
            <a:spLocks noGrp="1"/>
          </p:cNvSpPr>
          <p:nvPr>
            <p:ph type="body" sz="quarter" idx="12" hasCustomPrompt="1"/>
          </p:nvPr>
        </p:nvSpPr>
        <p:spPr>
          <a:xfrm>
            <a:off x="287338" y="3803402"/>
            <a:ext cx="5928527" cy="337940"/>
          </a:xfrm>
          <a:prstGeom prst="rect">
            <a:avLst/>
          </a:prstGeom>
        </p:spPr>
        <p:txBody>
          <a:bodyPr lIns="0" tIns="0" rIns="0" bIns="0"/>
          <a:lstStyle>
            <a:lvl1pPr marL="0" indent="0">
              <a:buNone/>
              <a:defRPr sz="2400" b="1" baseline="0">
                <a:solidFill>
                  <a:schemeClr val="tx1"/>
                </a:solidFill>
                <a:latin typeface="Eurostile" charset="0"/>
                <a:ea typeface="Eurostile" charset="0"/>
                <a:cs typeface="Eurostile" charset="0"/>
              </a:defRPr>
            </a:lvl1pPr>
          </a:lstStyle>
          <a:p>
            <a:pPr lvl="0"/>
            <a:r>
              <a:rPr lang="en-US" dirty="0" err="1"/>
              <a:t>Aquí</a:t>
            </a:r>
            <a:r>
              <a:rPr lang="en-US" dirty="0"/>
              <a:t> </a:t>
            </a:r>
            <a:r>
              <a:rPr lang="en-US" dirty="0" err="1"/>
              <a:t>va</a:t>
            </a:r>
            <a:r>
              <a:rPr lang="en-US" dirty="0"/>
              <a:t> un </a:t>
            </a:r>
            <a:r>
              <a:rPr lang="en-US" dirty="0" err="1"/>
              <a:t>subtítulo</a:t>
            </a:r>
            <a:r>
              <a:rPr lang="en-US" dirty="0"/>
              <a:t> de </a:t>
            </a:r>
            <a:r>
              <a:rPr lang="en-US" dirty="0" err="1"/>
              <a:t>una</a:t>
            </a:r>
            <a:r>
              <a:rPr lang="en-US" dirty="0"/>
              <a:t> </a:t>
            </a:r>
            <a:r>
              <a:rPr lang="en-US" dirty="0" err="1"/>
              <a:t>línea</a:t>
            </a:r>
            <a:endParaRPr lang="en-US" dirty="0"/>
          </a:p>
        </p:txBody>
      </p:sp>
    </p:spTree>
    <p:extLst>
      <p:ext uri="{BB962C8B-B14F-4D97-AF65-F5344CB8AC3E}">
        <p14:creationId xmlns:p14="http://schemas.microsoft.com/office/powerpoint/2010/main" val="1330477553"/>
      </p:ext>
    </p:extLst>
  </p:cSld>
  <p:clrMapOvr>
    <a:masterClrMapping/>
  </p:clrMapOvr>
  <p:extLst>
    <p:ext uri="{DCECCB84-F9BA-43D5-87BE-67443E8EF086}">
      <p15:sldGuideLst xmlns:p15="http://schemas.microsoft.com/office/powerpoint/2012/main">
        <p15:guide id="1" pos="181">
          <p15:clr>
            <a:srgbClr val="FBAE40"/>
          </p15:clr>
        </p15:guide>
        <p15:guide id="2" orient="horz" pos="1620">
          <p15:clr>
            <a:srgbClr val="FBAE40"/>
          </p15:clr>
        </p15:guide>
        <p15:guide id="3" pos="5579">
          <p15:clr>
            <a:srgbClr val="FBAE40"/>
          </p15:clr>
        </p15:guide>
        <p15:guide id="4" orient="horz" pos="3094">
          <p15:clr>
            <a:srgbClr val="FBAE40"/>
          </p15:clr>
        </p15:guide>
        <p15:guide id="5" orient="horz" pos="2890">
          <p15:clr>
            <a:srgbClr val="FBAE40"/>
          </p15:clr>
        </p15:guide>
        <p15:guide id="6" orient="horz" pos="191">
          <p15:clr>
            <a:srgbClr val="FBAE40"/>
          </p15:clr>
        </p15:guide>
        <p15:guide id="7" orient="horz" pos="35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01">
    <p:bg>
      <p:bgPr>
        <a:solidFill>
          <a:schemeClr val="bg1"/>
        </a:solidFill>
        <a:effectLst/>
      </p:bgPr>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287337" y="567265"/>
            <a:ext cx="8569325" cy="496888"/>
          </a:xfrm>
          <a:prstGeom prst="rect">
            <a:avLst/>
          </a:prstGeom>
        </p:spPr>
        <p:txBody>
          <a:bodyPr lIns="0" tIns="0" rIns="90000" anchor="t">
            <a:noAutofit/>
          </a:bodyPr>
          <a:lstStyle>
            <a:lvl1pPr>
              <a:defRPr sz="2600" b="1" i="0">
                <a:solidFill>
                  <a:schemeClr val="tx1"/>
                </a:solidFill>
                <a:latin typeface="Eurostile" charset="0"/>
                <a:ea typeface="Eurostile" charset="0"/>
                <a:cs typeface="Eurostile" charset="0"/>
              </a:defRPr>
            </a:lvl1pPr>
          </a:lstStyle>
          <a:p>
            <a:r>
              <a:rPr lang="en-US" dirty="0"/>
              <a:t>AQUÍ VA UN TÍTULO</a:t>
            </a:r>
          </a:p>
        </p:txBody>
      </p:sp>
      <p:sp>
        <p:nvSpPr>
          <p:cNvPr id="7" name="Text Placeholder 13"/>
          <p:cNvSpPr>
            <a:spLocks noGrp="1"/>
          </p:cNvSpPr>
          <p:nvPr>
            <p:ph type="body" sz="quarter" idx="10" hasCustomPrompt="1"/>
          </p:nvPr>
        </p:nvSpPr>
        <p:spPr>
          <a:xfrm>
            <a:off x="287336" y="1568323"/>
            <a:ext cx="4958431" cy="2125663"/>
          </a:xfrm>
          <a:prstGeom prst="rect">
            <a:avLst/>
          </a:prstGeom>
        </p:spPr>
        <p:txBody>
          <a:bodyPr lIns="0" tIns="0" rIns="0" bIns="0">
            <a:noAutofit/>
          </a:bodyPr>
          <a:lstStyle>
            <a:lvl1pPr marL="514350" marR="0" indent="-514350" algn="l" defTabSz="457148" rtl="0" eaLnBrk="1" fontAlgn="auto" latinLnBrk="0" hangingPunct="1">
              <a:lnSpc>
                <a:spcPct val="90000"/>
              </a:lnSpc>
              <a:spcBef>
                <a:spcPts val="1000"/>
              </a:spcBef>
              <a:spcAft>
                <a:spcPts val="0"/>
              </a:spcAft>
              <a:buClr>
                <a:schemeClr val="tx1"/>
              </a:buClr>
              <a:buSzTx/>
              <a:buFont typeface="Arial"/>
              <a:buAutoNum type="arabicPeriod"/>
              <a:tabLst/>
              <a:defRPr lang="en-US" sz="1800" kern="1200" baseline="0" dirty="0" smtClean="0">
                <a:solidFill>
                  <a:schemeClr val="tx1"/>
                </a:solidFill>
                <a:latin typeface="Arial"/>
                <a:ea typeface="+mn-ea"/>
                <a:cs typeface="Arial"/>
              </a:defRPr>
            </a:lvl1pPr>
            <a:lvl2pPr marL="514350" indent="-514350" algn="l" defTabSz="457148" rtl="0" eaLnBrk="1" latinLnBrk="0" hangingPunct="1">
              <a:buAutoNum type="arabicPeriod"/>
              <a:defRPr lang="en-US" sz="2200" kern="1200" dirty="0" smtClean="0">
                <a:solidFill>
                  <a:srgbClr val="0A39E6"/>
                </a:solidFill>
                <a:latin typeface="Arial"/>
                <a:ea typeface="+mn-ea"/>
                <a:cs typeface="Arial"/>
              </a:defRPr>
            </a:lvl2pPr>
            <a:lvl3pPr marL="514350" indent="-514350" algn="l" defTabSz="457148" rtl="0" eaLnBrk="1" latinLnBrk="0" hangingPunct="1">
              <a:buAutoNum type="arabicPeriod"/>
              <a:defRPr lang="en-US" sz="2200" kern="1200" dirty="0" smtClean="0">
                <a:solidFill>
                  <a:srgbClr val="0A39E6"/>
                </a:solidFill>
                <a:latin typeface="Arial"/>
                <a:ea typeface="+mn-ea"/>
                <a:cs typeface="Arial"/>
              </a:defRPr>
            </a:lvl3pPr>
            <a:lvl4pPr marL="514350" indent="-514350" algn="l" defTabSz="457148" rtl="0" eaLnBrk="1" latinLnBrk="0" hangingPunct="1">
              <a:buAutoNum type="arabicPeriod"/>
              <a:defRPr lang="en-US" sz="2200" kern="1200" dirty="0" smtClean="0">
                <a:solidFill>
                  <a:srgbClr val="0A39E6"/>
                </a:solidFill>
                <a:latin typeface="Arial"/>
                <a:ea typeface="+mn-ea"/>
                <a:cs typeface="Arial"/>
              </a:defRPr>
            </a:lvl4pPr>
            <a:lvl5pPr marL="514350" indent="-514350" algn="l" defTabSz="457148" rtl="0" eaLnBrk="1" latinLnBrk="0" hangingPunct="1">
              <a:buAutoNum type="arabicPeriod"/>
              <a:defRPr lang="en-US" sz="2200" kern="1200" dirty="0">
                <a:solidFill>
                  <a:srgbClr val="0A39E6"/>
                </a:solidFill>
                <a:latin typeface="Arial"/>
                <a:ea typeface="+mn-ea"/>
                <a:cs typeface="Arial"/>
              </a:defRPr>
            </a:lvl5pPr>
          </a:lstStyle>
          <a:p>
            <a:pPr lvl="0"/>
            <a:r>
              <a:rPr lang="en-US" dirty="0" err="1"/>
              <a:t>Aquí</a:t>
            </a:r>
            <a:r>
              <a:rPr lang="en-US" dirty="0"/>
              <a:t> </a:t>
            </a:r>
            <a:r>
              <a:rPr lang="en-US" dirty="0" err="1"/>
              <a:t>va</a:t>
            </a:r>
            <a:r>
              <a:rPr lang="en-US" dirty="0"/>
              <a:t> </a:t>
            </a:r>
            <a:r>
              <a:rPr lang="en-US" dirty="0" err="1"/>
              <a:t>una</a:t>
            </a:r>
            <a:r>
              <a:rPr lang="en-US" dirty="0"/>
              <a:t> </a:t>
            </a:r>
            <a:r>
              <a:rPr lang="en-US" dirty="0" err="1"/>
              <a:t>lista</a:t>
            </a:r>
            <a:r>
              <a:rPr lang="en-US" dirty="0"/>
              <a:t> </a:t>
            </a:r>
            <a:r>
              <a:rPr lang="en-US" dirty="0" err="1"/>
              <a:t>numerada</a:t>
            </a:r>
            <a:r>
              <a:rPr lang="en-US" dirty="0"/>
              <a:t>.</a:t>
            </a:r>
          </a:p>
          <a:p>
            <a:pPr lvl="0"/>
            <a:r>
              <a:rPr lang="en-US" dirty="0" err="1"/>
              <a:t>Aquí</a:t>
            </a:r>
            <a:r>
              <a:rPr lang="en-US" dirty="0"/>
              <a:t> </a:t>
            </a:r>
            <a:r>
              <a:rPr lang="en-US" dirty="0" err="1"/>
              <a:t>va</a:t>
            </a:r>
            <a:r>
              <a:rPr lang="en-US" dirty="0"/>
              <a:t> </a:t>
            </a:r>
            <a:r>
              <a:rPr lang="en-US" dirty="0" err="1"/>
              <a:t>una</a:t>
            </a:r>
            <a:r>
              <a:rPr lang="en-US" dirty="0"/>
              <a:t> </a:t>
            </a:r>
            <a:r>
              <a:rPr lang="en-US" dirty="0" err="1"/>
              <a:t>lista</a:t>
            </a:r>
            <a:r>
              <a:rPr lang="en-US" dirty="0"/>
              <a:t> </a:t>
            </a:r>
            <a:r>
              <a:rPr lang="en-US" dirty="0" err="1"/>
              <a:t>numerada</a:t>
            </a:r>
            <a:r>
              <a:rPr lang="en-US" dirty="0"/>
              <a:t>.</a:t>
            </a:r>
          </a:p>
          <a:p>
            <a:pPr lvl="0"/>
            <a:r>
              <a:rPr lang="en-US" dirty="0" err="1"/>
              <a:t>Aquí</a:t>
            </a:r>
            <a:r>
              <a:rPr lang="en-US" dirty="0"/>
              <a:t> </a:t>
            </a:r>
            <a:r>
              <a:rPr lang="en-US" dirty="0" err="1"/>
              <a:t>va</a:t>
            </a:r>
            <a:r>
              <a:rPr lang="en-US" dirty="0"/>
              <a:t> </a:t>
            </a:r>
            <a:r>
              <a:rPr lang="en-US" dirty="0" err="1"/>
              <a:t>una</a:t>
            </a:r>
            <a:r>
              <a:rPr lang="en-US" dirty="0"/>
              <a:t> </a:t>
            </a:r>
            <a:r>
              <a:rPr lang="en-US" dirty="0" err="1"/>
              <a:t>lista</a:t>
            </a:r>
            <a:r>
              <a:rPr lang="en-US" dirty="0"/>
              <a:t> </a:t>
            </a:r>
            <a:r>
              <a:rPr lang="en-US" dirty="0" err="1"/>
              <a:t>numerada</a:t>
            </a:r>
            <a:r>
              <a:rPr lang="en-US" dirty="0"/>
              <a:t>.</a:t>
            </a:r>
          </a:p>
          <a:p>
            <a:pPr lvl="0"/>
            <a:r>
              <a:rPr lang="en-US" dirty="0" err="1"/>
              <a:t>Aquí</a:t>
            </a:r>
            <a:r>
              <a:rPr lang="en-US" dirty="0"/>
              <a:t> </a:t>
            </a:r>
            <a:r>
              <a:rPr lang="en-US" dirty="0" err="1"/>
              <a:t>va</a:t>
            </a:r>
            <a:r>
              <a:rPr lang="en-US" dirty="0"/>
              <a:t> </a:t>
            </a:r>
            <a:r>
              <a:rPr lang="en-US" dirty="0" err="1"/>
              <a:t>una</a:t>
            </a:r>
            <a:r>
              <a:rPr lang="en-US" dirty="0"/>
              <a:t> </a:t>
            </a:r>
            <a:r>
              <a:rPr lang="en-US" dirty="0" err="1"/>
              <a:t>lista</a:t>
            </a:r>
            <a:r>
              <a:rPr lang="en-US" dirty="0"/>
              <a:t> </a:t>
            </a:r>
            <a:r>
              <a:rPr lang="en-US" dirty="0" err="1"/>
              <a:t>numerada</a:t>
            </a:r>
            <a:r>
              <a:rPr lang="en-US" dirty="0"/>
              <a:t>.</a:t>
            </a:r>
          </a:p>
          <a:p>
            <a:pPr lvl="0"/>
            <a:r>
              <a:rPr lang="en-US" dirty="0" err="1"/>
              <a:t>Aquí</a:t>
            </a:r>
            <a:r>
              <a:rPr lang="en-US" dirty="0"/>
              <a:t> </a:t>
            </a:r>
            <a:r>
              <a:rPr lang="en-US" dirty="0" err="1"/>
              <a:t>va</a:t>
            </a:r>
            <a:r>
              <a:rPr lang="en-US" dirty="0"/>
              <a:t> </a:t>
            </a:r>
            <a:r>
              <a:rPr lang="en-US" dirty="0" err="1"/>
              <a:t>una</a:t>
            </a:r>
            <a:r>
              <a:rPr lang="en-US" dirty="0"/>
              <a:t> </a:t>
            </a:r>
            <a:r>
              <a:rPr lang="en-US" dirty="0" err="1"/>
              <a:t>lista</a:t>
            </a:r>
            <a:r>
              <a:rPr lang="en-US" dirty="0"/>
              <a:t> </a:t>
            </a:r>
            <a:r>
              <a:rPr lang="en-US" dirty="0" err="1"/>
              <a:t>numerada</a:t>
            </a:r>
            <a:r>
              <a:rPr lang="en-US" dirty="0"/>
              <a:t>.</a:t>
            </a:r>
          </a:p>
        </p:txBody>
      </p:sp>
      <p:cxnSp>
        <p:nvCxnSpPr>
          <p:cNvPr id="8" name="Straight Connector 7"/>
          <p:cNvCxnSpPr/>
          <p:nvPr userDrawn="1"/>
        </p:nvCxnSpPr>
        <p:spPr>
          <a:xfrm>
            <a:off x="287338" y="4466799"/>
            <a:ext cx="8569325"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userDrawn="1"/>
        </p:nvSpPr>
        <p:spPr>
          <a:xfrm>
            <a:off x="287338" y="4535791"/>
            <a:ext cx="1882834" cy="220563"/>
          </a:xfrm>
          <a:prstGeom prst="rect">
            <a:avLst/>
          </a:prstGeom>
          <a:noFill/>
        </p:spPr>
        <p:txBody>
          <a:bodyPr wrap="square" lIns="0" tIns="45715" rIns="90000" bIns="45715" rtlCol="0">
            <a:spAutoFit/>
          </a:bodyPr>
          <a:lstStyle/>
          <a:p>
            <a:pPr>
              <a:lnSpc>
                <a:spcPct val="80000"/>
              </a:lnSpc>
            </a:pPr>
            <a:r>
              <a:rPr lang="en-US" sz="1000" dirty="0" err="1">
                <a:solidFill>
                  <a:schemeClr val="tx1"/>
                </a:solidFill>
                <a:latin typeface="Arial"/>
                <a:cs typeface="Arial"/>
              </a:rPr>
              <a:t>www.senati.edu.pe</a:t>
            </a:r>
            <a:endParaRPr lang="en-US" sz="1000" dirty="0">
              <a:solidFill>
                <a:schemeClr val="tx1"/>
              </a:solidFill>
              <a:latin typeface="Arial"/>
              <a:cs typeface="Arial"/>
            </a:endParaRPr>
          </a:p>
        </p:txBody>
      </p:sp>
      <p:cxnSp>
        <p:nvCxnSpPr>
          <p:cNvPr id="10" name="Straight Connector 9"/>
          <p:cNvCxnSpPr/>
          <p:nvPr userDrawn="1"/>
        </p:nvCxnSpPr>
        <p:spPr>
          <a:xfrm>
            <a:off x="287338" y="311903"/>
            <a:ext cx="8569325"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1" name="Picture 10"/>
          <p:cNvPicPr>
            <a:picLocks noChangeAspect="1"/>
          </p:cNvPicPr>
          <p:nvPr userDrawn="1"/>
        </p:nvPicPr>
        <p:blipFill>
          <a:blip r:embed="rId2">
            <a:lum bright="-100000" contrast="-100000"/>
          </a:blip>
          <a:stretch>
            <a:fillRect/>
          </a:stretch>
        </p:blipFill>
        <p:spPr>
          <a:xfrm>
            <a:off x="7394942" y="4591819"/>
            <a:ext cx="1455220" cy="329070"/>
          </a:xfrm>
          <a:prstGeom prst="rect">
            <a:avLst/>
          </a:prstGeom>
        </p:spPr>
      </p:pic>
    </p:spTree>
    <p:extLst>
      <p:ext uri="{BB962C8B-B14F-4D97-AF65-F5344CB8AC3E}">
        <p14:creationId xmlns:p14="http://schemas.microsoft.com/office/powerpoint/2010/main" val="1345729249"/>
      </p:ext>
    </p:extLst>
  </p:cSld>
  <p:clrMapOvr>
    <a:masterClrMapping/>
  </p:clrMapOvr>
  <p:extLst>
    <p:ext uri="{DCECCB84-F9BA-43D5-87BE-67443E8EF086}">
      <p15:sldGuideLst xmlns:p15="http://schemas.microsoft.com/office/powerpoint/2012/main">
        <p15:guide id="1" pos="181" userDrawn="1">
          <p15:clr>
            <a:srgbClr val="FBAE40"/>
          </p15:clr>
        </p15:guide>
        <p15:guide id="2" orient="horz" pos="1620">
          <p15:clr>
            <a:srgbClr val="FBAE40"/>
          </p15:clr>
        </p15:guide>
        <p15:guide id="3" pos="5579">
          <p15:clr>
            <a:srgbClr val="FBAE40"/>
          </p15:clr>
        </p15:guide>
        <p15:guide id="4" orient="horz" pos="3094">
          <p15:clr>
            <a:srgbClr val="FBAE40"/>
          </p15:clr>
        </p15:guide>
        <p15:guide id="5" orient="horz" pos="2890">
          <p15:clr>
            <a:srgbClr val="FBAE40"/>
          </p15:clr>
        </p15:guide>
        <p15:guide id="6" orient="horz" pos="191">
          <p15:clr>
            <a:srgbClr val="FBAE40"/>
          </p15:clr>
        </p15:guide>
        <p15:guide id="7" orient="horz" pos="35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02">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287338" y="567265"/>
            <a:ext cx="3757722" cy="1022202"/>
          </a:xfrm>
          <a:prstGeom prst="rect">
            <a:avLst/>
          </a:prstGeom>
        </p:spPr>
        <p:txBody>
          <a:bodyPr lIns="0" tIns="0" rIns="90000" anchor="t">
            <a:noAutofit/>
          </a:bodyPr>
          <a:lstStyle>
            <a:lvl1pPr>
              <a:defRPr sz="2600" b="1" i="0">
                <a:solidFill>
                  <a:schemeClr val="tx1"/>
                </a:solidFill>
                <a:latin typeface="Eurostile" charset="0"/>
                <a:ea typeface="Eurostile" charset="0"/>
                <a:cs typeface="Eurostile" charset="0"/>
              </a:defRPr>
            </a:lvl1pPr>
          </a:lstStyle>
          <a:p>
            <a:r>
              <a:rPr lang="en-US" dirty="0"/>
              <a:t>AQUÍ VA UN TÍTULO DE UNA, DOS O TRES LÍNEAS</a:t>
            </a:r>
          </a:p>
        </p:txBody>
      </p:sp>
      <p:sp>
        <p:nvSpPr>
          <p:cNvPr id="7" name="Content Placeholder 2"/>
          <p:cNvSpPr>
            <a:spLocks noGrp="1"/>
          </p:cNvSpPr>
          <p:nvPr>
            <p:ph idx="1" hasCustomPrompt="1"/>
          </p:nvPr>
        </p:nvSpPr>
        <p:spPr>
          <a:xfrm>
            <a:off x="287339" y="1779967"/>
            <a:ext cx="3757720" cy="2246759"/>
          </a:xfrm>
          <a:prstGeom prst="rect">
            <a:avLst/>
          </a:prstGeom>
        </p:spPr>
        <p:txBody>
          <a:bodyPr>
            <a:normAutofit/>
          </a:bodyPr>
          <a:lstStyle>
            <a:lvl1pPr marL="228600" marR="0" indent="-228600" algn="l" defTabSz="914400" rtl="0" eaLnBrk="1" fontAlgn="auto" latinLnBrk="0" hangingPunct="1">
              <a:lnSpc>
                <a:spcPct val="90000"/>
              </a:lnSpc>
              <a:spcBef>
                <a:spcPts val="1000"/>
              </a:spcBef>
              <a:spcAft>
                <a:spcPts val="0"/>
              </a:spcAft>
              <a:buClr>
                <a:schemeClr val="tx1"/>
              </a:buClr>
              <a:buSzTx/>
              <a:buFont typeface=".AppleSystemUIFont" charset="-120"/>
              <a:buChar char="&gt;"/>
              <a:tabLst/>
              <a:defRPr sz="1400" b="0" i="0">
                <a:solidFill>
                  <a:schemeClr val="tx1"/>
                </a:solidFill>
                <a:latin typeface="Arial" charset="0"/>
                <a:ea typeface="Arial" charset="0"/>
                <a:cs typeface="Arial" charset="0"/>
              </a:defRPr>
            </a:lvl1pPr>
            <a:lvl2pPr marL="685800" indent="-228600">
              <a:buClr>
                <a:srgbClr val="0A39E6"/>
              </a:buClr>
              <a:buFont typeface=".AppleSystemUIFont" charset="-120"/>
              <a:buChar char="&gt;"/>
              <a:defRPr sz="1400"/>
            </a:lvl2pPr>
            <a:lvl3pPr marL="1143000" indent="-228600">
              <a:buClr>
                <a:srgbClr val="0A39E6"/>
              </a:buClr>
              <a:buFont typeface=".AppleSystemUIFont" charset="-120"/>
              <a:buChar char="&gt;"/>
              <a:defRPr sz="1400"/>
            </a:lvl3pPr>
            <a:lvl4pPr marL="1600200" indent="-228600">
              <a:buClr>
                <a:srgbClr val="0A39E6"/>
              </a:buClr>
              <a:buFont typeface=".AppleSystemUIFont" charset="-120"/>
              <a:buChar char="&gt;"/>
              <a:defRPr sz="1400"/>
            </a:lvl4pPr>
            <a:lvl5pPr marL="2057400" indent="-228600">
              <a:buClr>
                <a:srgbClr val="0A39E6"/>
              </a:buClr>
              <a:buFont typeface=".AppleSystemUIFont" charset="-120"/>
              <a:buChar char="&gt;"/>
              <a:defRPr sz="1400"/>
            </a:lvl5pPr>
          </a:lstStyle>
          <a:p>
            <a:pPr lvl="0"/>
            <a:r>
              <a:rPr lang="en-US" dirty="0" err="1"/>
              <a:t>Aquí</a:t>
            </a:r>
            <a:r>
              <a:rPr lang="en-US" dirty="0"/>
              <a:t> </a:t>
            </a:r>
            <a:r>
              <a:rPr lang="en-US" dirty="0" err="1"/>
              <a:t>va</a:t>
            </a:r>
            <a:r>
              <a:rPr lang="en-US" dirty="0"/>
              <a:t> un </a:t>
            </a:r>
            <a:r>
              <a:rPr lang="en-US" dirty="0" err="1"/>
              <a:t>pequeño</a:t>
            </a:r>
            <a:r>
              <a:rPr lang="en-US" dirty="0"/>
              <a:t> </a:t>
            </a:r>
            <a:r>
              <a:rPr lang="en-US" dirty="0" err="1"/>
              <a:t>párrafo</a:t>
            </a:r>
            <a:r>
              <a:rPr lang="en-US" dirty="0"/>
              <a:t> </a:t>
            </a:r>
            <a:r>
              <a:rPr lang="en-US" dirty="0" err="1"/>
              <a:t>explicando</a:t>
            </a:r>
            <a:r>
              <a:rPr lang="en-US" dirty="0"/>
              <a:t> </a:t>
            </a:r>
            <a:r>
              <a:rPr lang="en-US" dirty="0" err="1"/>
              <a:t>algo</a:t>
            </a:r>
            <a:r>
              <a:rPr lang="en-US" dirty="0"/>
              <a:t> </a:t>
            </a:r>
            <a:r>
              <a:rPr lang="en-US" dirty="0" err="1"/>
              <a:t>importante</a:t>
            </a:r>
            <a:endParaRPr lang="en-US" dirty="0"/>
          </a:p>
          <a:p>
            <a:pPr lvl="0"/>
            <a:endParaRPr lang="en-US" dirty="0"/>
          </a:p>
          <a:p>
            <a:pPr lvl="0"/>
            <a:r>
              <a:rPr lang="en-US" dirty="0" err="1"/>
              <a:t>Aquí</a:t>
            </a:r>
            <a:r>
              <a:rPr lang="en-US" dirty="0"/>
              <a:t> </a:t>
            </a:r>
            <a:r>
              <a:rPr lang="en-US" dirty="0" err="1"/>
              <a:t>va</a:t>
            </a:r>
            <a:r>
              <a:rPr lang="en-US" dirty="0"/>
              <a:t> un </a:t>
            </a:r>
            <a:r>
              <a:rPr lang="en-US" dirty="0" err="1"/>
              <a:t>pequeño</a:t>
            </a:r>
            <a:r>
              <a:rPr lang="en-US" dirty="0"/>
              <a:t> </a:t>
            </a:r>
            <a:r>
              <a:rPr lang="en-US" dirty="0" err="1"/>
              <a:t>párrafo</a:t>
            </a:r>
            <a:r>
              <a:rPr lang="en-US" dirty="0"/>
              <a:t> </a:t>
            </a:r>
            <a:r>
              <a:rPr lang="en-US" dirty="0" err="1"/>
              <a:t>explicando</a:t>
            </a:r>
            <a:r>
              <a:rPr lang="en-US" dirty="0"/>
              <a:t> </a:t>
            </a:r>
            <a:r>
              <a:rPr lang="en-US" dirty="0" err="1"/>
              <a:t>algo</a:t>
            </a:r>
            <a:r>
              <a:rPr lang="en-US" dirty="0"/>
              <a:t> </a:t>
            </a:r>
            <a:r>
              <a:rPr lang="en-US" dirty="0" err="1"/>
              <a:t>importante</a:t>
            </a:r>
            <a:endParaRPr lang="en-US" dirty="0"/>
          </a:p>
          <a:p>
            <a:pPr lvl="0"/>
            <a:endParaRPr lang="en-US" dirty="0"/>
          </a:p>
          <a:p>
            <a:pPr lvl="0"/>
            <a:r>
              <a:rPr lang="en-US" dirty="0" err="1"/>
              <a:t>Aquí</a:t>
            </a:r>
            <a:r>
              <a:rPr lang="en-US" dirty="0"/>
              <a:t> </a:t>
            </a:r>
            <a:r>
              <a:rPr lang="en-US" dirty="0" err="1"/>
              <a:t>va</a:t>
            </a:r>
            <a:r>
              <a:rPr lang="en-US" dirty="0"/>
              <a:t> un </a:t>
            </a:r>
            <a:r>
              <a:rPr lang="en-US" dirty="0" err="1"/>
              <a:t>pequeño</a:t>
            </a:r>
            <a:r>
              <a:rPr lang="en-US" dirty="0"/>
              <a:t> </a:t>
            </a:r>
            <a:r>
              <a:rPr lang="en-US" dirty="0" err="1"/>
              <a:t>párrafo</a:t>
            </a:r>
            <a:r>
              <a:rPr lang="en-US" dirty="0"/>
              <a:t> </a:t>
            </a:r>
            <a:r>
              <a:rPr lang="en-US" dirty="0" err="1"/>
              <a:t>explicando</a:t>
            </a:r>
            <a:r>
              <a:rPr lang="en-US" dirty="0"/>
              <a:t> </a:t>
            </a:r>
            <a:r>
              <a:rPr lang="en-US" dirty="0" err="1"/>
              <a:t>algo</a:t>
            </a:r>
            <a:r>
              <a:rPr lang="en-US" dirty="0"/>
              <a:t> </a:t>
            </a:r>
            <a:r>
              <a:rPr lang="en-US" dirty="0" err="1"/>
              <a:t>importante</a:t>
            </a:r>
            <a:endParaRPr lang="en-US" dirty="0"/>
          </a:p>
          <a:p>
            <a:pPr lvl="0"/>
            <a:endParaRPr lang="en-US" dirty="0"/>
          </a:p>
        </p:txBody>
      </p:sp>
      <p:cxnSp>
        <p:nvCxnSpPr>
          <p:cNvPr id="8" name="Straight Connector 7"/>
          <p:cNvCxnSpPr/>
          <p:nvPr userDrawn="1"/>
        </p:nvCxnSpPr>
        <p:spPr>
          <a:xfrm>
            <a:off x="287338" y="4466799"/>
            <a:ext cx="8569325"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userDrawn="1"/>
        </p:nvSpPr>
        <p:spPr>
          <a:xfrm>
            <a:off x="287338" y="4535791"/>
            <a:ext cx="1882834" cy="220563"/>
          </a:xfrm>
          <a:prstGeom prst="rect">
            <a:avLst/>
          </a:prstGeom>
          <a:noFill/>
        </p:spPr>
        <p:txBody>
          <a:bodyPr wrap="square" lIns="0" tIns="45715" rIns="90000" bIns="45715" rtlCol="0">
            <a:spAutoFit/>
          </a:bodyPr>
          <a:lstStyle/>
          <a:p>
            <a:pPr>
              <a:lnSpc>
                <a:spcPct val="80000"/>
              </a:lnSpc>
            </a:pPr>
            <a:r>
              <a:rPr lang="en-US" sz="1000" dirty="0" err="1">
                <a:solidFill>
                  <a:schemeClr val="tx1"/>
                </a:solidFill>
                <a:latin typeface="Arial"/>
                <a:cs typeface="Arial"/>
              </a:rPr>
              <a:t>www.senati.edu.pe</a:t>
            </a:r>
            <a:endParaRPr lang="en-US" sz="1000" dirty="0">
              <a:solidFill>
                <a:schemeClr val="tx1"/>
              </a:solidFill>
              <a:latin typeface="Arial"/>
              <a:cs typeface="Arial"/>
            </a:endParaRPr>
          </a:p>
        </p:txBody>
      </p:sp>
      <p:cxnSp>
        <p:nvCxnSpPr>
          <p:cNvPr id="10" name="Straight Connector 9"/>
          <p:cNvCxnSpPr/>
          <p:nvPr userDrawn="1"/>
        </p:nvCxnSpPr>
        <p:spPr>
          <a:xfrm>
            <a:off x="287338" y="311903"/>
            <a:ext cx="8569325"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1" name="Picture 10"/>
          <p:cNvPicPr>
            <a:picLocks noChangeAspect="1"/>
          </p:cNvPicPr>
          <p:nvPr userDrawn="1"/>
        </p:nvPicPr>
        <p:blipFill>
          <a:blip r:embed="rId2">
            <a:lum bright="-100000" contrast="-100000"/>
          </a:blip>
          <a:stretch>
            <a:fillRect/>
          </a:stretch>
        </p:blipFill>
        <p:spPr>
          <a:xfrm>
            <a:off x="7394942" y="4591819"/>
            <a:ext cx="1455220" cy="329070"/>
          </a:xfrm>
          <a:prstGeom prst="rect">
            <a:avLst/>
          </a:prstGeom>
        </p:spPr>
      </p:pic>
    </p:spTree>
    <p:extLst>
      <p:ext uri="{BB962C8B-B14F-4D97-AF65-F5344CB8AC3E}">
        <p14:creationId xmlns:p14="http://schemas.microsoft.com/office/powerpoint/2010/main" val="815361177"/>
      </p:ext>
    </p:extLst>
  </p:cSld>
  <p:clrMapOvr>
    <a:masterClrMapping/>
  </p:clrMapOvr>
  <p:extLst>
    <p:ext uri="{DCECCB84-F9BA-43D5-87BE-67443E8EF086}">
      <p15:sldGuideLst xmlns:p15="http://schemas.microsoft.com/office/powerpoint/2012/main">
        <p15:guide id="1" pos="181">
          <p15:clr>
            <a:srgbClr val="FBAE40"/>
          </p15:clr>
        </p15:guide>
        <p15:guide id="2" orient="horz" pos="1620">
          <p15:clr>
            <a:srgbClr val="FBAE40"/>
          </p15:clr>
        </p15:guide>
        <p15:guide id="3" pos="5579">
          <p15:clr>
            <a:srgbClr val="FBAE40"/>
          </p15:clr>
        </p15:guide>
        <p15:guide id="4" orient="horz" pos="3094">
          <p15:clr>
            <a:srgbClr val="FBAE40"/>
          </p15:clr>
        </p15:guide>
        <p15:guide id="5" orient="horz" pos="2890">
          <p15:clr>
            <a:srgbClr val="FBAE40"/>
          </p15:clr>
        </p15:guide>
        <p15:guide id="6" orient="horz" pos="191">
          <p15:clr>
            <a:srgbClr val="FBAE40"/>
          </p15:clr>
        </p15:guide>
        <p15:guide id="7" orient="horz" pos="35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03">
    <p:spTree>
      <p:nvGrpSpPr>
        <p:cNvPr id="1" name=""/>
        <p:cNvGrpSpPr/>
        <p:nvPr/>
      </p:nvGrpSpPr>
      <p:grpSpPr>
        <a:xfrm>
          <a:off x="0" y="0"/>
          <a:ext cx="0" cy="0"/>
          <a:chOff x="0" y="0"/>
          <a:chExt cx="0" cy="0"/>
        </a:xfrm>
      </p:grpSpPr>
      <p:cxnSp>
        <p:nvCxnSpPr>
          <p:cNvPr id="9" name="Straight Connector 8"/>
          <p:cNvCxnSpPr/>
          <p:nvPr userDrawn="1"/>
        </p:nvCxnSpPr>
        <p:spPr>
          <a:xfrm>
            <a:off x="287338" y="4466799"/>
            <a:ext cx="8569325" cy="0"/>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7" name="Title 1"/>
          <p:cNvSpPr>
            <a:spLocks noGrp="1"/>
          </p:cNvSpPr>
          <p:nvPr>
            <p:ph type="title" hasCustomPrompt="1"/>
          </p:nvPr>
        </p:nvSpPr>
        <p:spPr>
          <a:xfrm>
            <a:off x="287337" y="567265"/>
            <a:ext cx="8569325" cy="496888"/>
          </a:xfrm>
          <a:prstGeom prst="rect">
            <a:avLst/>
          </a:prstGeom>
        </p:spPr>
        <p:txBody>
          <a:bodyPr lIns="0" tIns="0" rIns="90000" anchor="t">
            <a:noAutofit/>
          </a:bodyPr>
          <a:lstStyle>
            <a:lvl1pPr>
              <a:defRPr sz="2600" b="1" i="0">
                <a:solidFill>
                  <a:schemeClr val="tx1"/>
                </a:solidFill>
                <a:latin typeface="Eurostile" charset="0"/>
                <a:ea typeface="Eurostile" charset="0"/>
                <a:cs typeface="Eurostile" charset="0"/>
              </a:defRPr>
            </a:lvl1pPr>
          </a:lstStyle>
          <a:p>
            <a:r>
              <a:rPr lang="en-US" dirty="0"/>
              <a:t>AQUÍ VA UN TÍTULO</a:t>
            </a:r>
          </a:p>
        </p:txBody>
      </p:sp>
      <p:sp>
        <p:nvSpPr>
          <p:cNvPr id="8" name="Text Placeholder 13"/>
          <p:cNvSpPr>
            <a:spLocks noGrp="1"/>
          </p:cNvSpPr>
          <p:nvPr>
            <p:ph type="body" sz="quarter" idx="10" hasCustomPrompt="1"/>
          </p:nvPr>
        </p:nvSpPr>
        <p:spPr>
          <a:xfrm>
            <a:off x="287336" y="1568323"/>
            <a:ext cx="4958431" cy="2125663"/>
          </a:xfrm>
          <a:prstGeom prst="rect">
            <a:avLst/>
          </a:prstGeom>
        </p:spPr>
        <p:txBody>
          <a:bodyPr lIns="0" tIns="0" rIns="0" bIns="0">
            <a:noAutofit/>
          </a:bodyPr>
          <a:lstStyle>
            <a:lvl1pPr marL="514350" marR="0" indent="-514350" algn="l" defTabSz="457148" rtl="0" eaLnBrk="1" fontAlgn="auto" latinLnBrk="0" hangingPunct="1">
              <a:lnSpc>
                <a:spcPct val="90000"/>
              </a:lnSpc>
              <a:spcBef>
                <a:spcPts val="1000"/>
              </a:spcBef>
              <a:spcAft>
                <a:spcPts val="0"/>
              </a:spcAft>
              <a:buClr>
                <a:schemeClr val="tx1"/>
              </a:buClr>
              <a:buSzTx/>
              <a:buFont typeface="Arial"/>
              <a:buAutoNum type="arabicPeriod"/>
              <a:tabLst/>
              <a:defRPr lang="en-US" sz="1800" kern="1200" baseline="0" dirty="0" smtClean="0">
                <a:solidFill>
                  <a:schemeClr val="tx1"/>
                </a:solidFill>
                <a:latin typeface="Arial"/>
                <a:ea typeface="+mn-ea"/>
                <a:cs typeface="Arial"/>
              </a:defRPr>
            </a:lvl1pPr>
            <a:lvl2pPr marL="514350" indent="-514350" algn="l" defTabSz="457148" rtl="0" eaLnBrk="1" latinLnBrk="0" hangingPunct="1">
              <a:buAutoNum type="arabicPeriod"/>
              <a:defRPr lang="en-US" sz="2200" kern="1200" dirty="0" smtClean="0">
                <a:solidFill>
                  <a:srgbClr val="0A39E6"/>
                </a:solidFill>
                <a:latin typeface="Arial"/>
                <a:ea typeface="+mn-ea"/>
                <a:cs typeface="Arial"/>
              </a:defRPr>
            </a:lvl2pPr>
            <a:lvl3pPr marL="514350" indent="-514350" algn="l" defTabSz="457148" rtl="0" eaLnBrk="1" latinLnBrk="0" hangingPunct="1">
              <a:buAutoNum type="arabicPeriod"/>
              <a:defRPr lang="en-US" sz="2200" kern="1200" dirty="0" smtClean="0">
                <a:solidFill>
                  <a:srgbClr val="0A39E6"/>
                </a:solidFill>
                <a:latin typeface="Arial"/>
                <a:ea typeface="+mn-ea"/>
                <a:cs typeface="Arial"/>
              </a:defRPr>
            </a:lvl3pPr>
            <a:lvl4pPr marL="514350" indent="-514350" algn="l" defTabSz="457148" rtl="0" eaLnBrk="1" latinLnBrk="0" hangingPunct="1">
              <a:buAutoNum type="arabicPeriod"/>
              <a:defRPr lang="en-US" sz="2200" kern="1200" dirty="0" smtClean="0">
                <a:solidFill>
                  <a:srgbClr val="0A39E6"/>
                </a:solidFill>
                <a:latin typeface="Arial"/>
                <a:ea typeface="+mn-ea"/>
                <a:cs typeface="Arial"/>
              </a:defRPr>
            </a:lvl4pPr>
            <a:lvl5pPr marL="514350" indent="-514350" algn="l" defTabSz="457148" rtl="0" eaLnBrk="1" latinLnBrk="0" hangingPunct="1">
              <a:buAutoNum type="arabicPeriod"/>
              <a:defRPr lang="en-US" sz="2200" kern="1200" dirty="0">
                <a:solidFill>
                  <a:srgbClr val="0A39E6"/>
                </a:solidFill>
                <a:latin typeface="Arial"/>
                <a:ea typeface="+mn-ea"/>
                <a:cs typeface="Arial"/>
              </a:defRPr>
            </a:lvl5pPr>
          </a:lstStyle>
          <a:p>
            <a:pPr lvl="0"/>
            <a:r>
              <a:rPr lang="en-US" dirty="0" err="1"/>
              <a:t>Aquí</a:t>
            </a:r>
            <a:r>
              <a:rPr lang="en-US" dirty="0"/>
              <a:t> </a:t>
            </a:r>
            <a:r>
              <a:rPr lang="en-US" dirty="0" err="1"/>
              <a:t>va</a:t>
            </a:r>
            <a:r>
              <a:rPr lang="en-US" dirty="0"/>
              <a:t> </a:t>
            </a:r>
            <a:r>
              <a:rPr lang="en-US" dirty="0" err="1"/>
              <a:t>una</a:t>
            </a:r>
            <a:r>
              <a:rPr lang="en-US" dirty="0"/>
              <a:t> </a:t>
            </a:r>
            <a:r>
              <a:rPr lang="en-US" dirty="0" err="1"/>
              <a:t>lista</a:t>
            </a:r>
            <a:r>
              <a:rPr lang="en-US" dirty="0"/>
              <a:t> </a:t>
            </a:r>
            <a:r>
              <a:rPr lang="en-US" dirty="0" err="1"/>
              <a:t>numerada</a:t>
            </a:r>
            <a:r>
              <a:rPr lang="en-US" dirty="0"/>
              <a:t>.</a:t>
            </a:r>
          </a:p>
          <a:p>
            <a:pPr lvl="0"/>
            <a:r>
              <a:rPr lang="en-US" dirty="0" err="1"/>
              <a:t>Aquí</a:t>
            </a:r>
            <a:r>
              <a:rPr lang="en-US" dirty="0"/>
              <a:t> </a:t>
            </a:r>
            <a:r>
              <a:rPr lang="en-US" dirty="0" err="1"/>
              <a:t>va</a:t>
            </a:r>
            <a:r>
              <a:rPr lang="en-US" dirty="0"/>
              <a:t> </a:t>
            </a:r>
            <a:r>
              <a:rPr lang="en-US" dirty="0" err="1"/>
              <a:t>una</a:t>
            </a:r>
            <a:r>
              <a:rPr lang="en-US" dirty="0"/>
              <a:t> </a:t>
            </a:r>
            <a:r>
              <a:rPr lang="en-US" dirty="0" err="1"/>
              <a:t>lista</a:t>
            </a:r>
            <a:r>
              <a:rPr lang="en-US" dirty="0"/>
              <a:t> </a:t>
            </a:r>
            <a:r>
              <a:rPr lang="en-US" dirty="0" err="1"/>
              <a:t>numerada</a:t>
            </a:r>
            <a:r>
              <a:rPr lang="en-US" dirty="0"/>
              <a:t>.</a:t>
            </a:r>
          </a:p>
          <a:p>
            <a:pPr lvl="0"/>
            <a:r>
              <a:rPr lang="en-US" dirty="0" err="1"/>
              <a:t>Aquí</a:t>
            </a:r>
            <a:r>
              <a:rPr lang="en-US" dirty="0"/>
              <a:t> </a:t>
            </a:r>
            <a:r>
              <a:rPr lang="en-US" dirty="0" err="1"/>
              <a:t>va</a:t>
            </a:r>
            <a:r>
              <a:rPr lang="en-US" dirty="0"/>
              <a:t> </a:t>
            </a:r>
            <a:r>
              <a:rPr lang="en-US" dirty="0" err="1"/>
              <a:t>una</a:t>
            </a:r>
            <a:r>
              <a:rPr lang="en-US" dirty="0"/>
              <a:t> </a:t>
            </a:r>
            <a:r>
              <a:rPr lang="en-US" dirty="0" err="1"/>
              <a:t>lista</a:t>
            </a:r>
            <a:r>
              <a:rPr lang="en-US" dirty="0"/>
              <a:t> </a:t>
            </a:r>
            <a:r>
              <a:rPr lang="en-US" dirty="0" err="1"/>
              <a:t>numerada</a:t>
            </a:r>
            <a:r>
              <a:rPr lang="en-US" dirty="0"/>
              <a:t>.</a:t>
            </a:r>
          </a:p>
          <a:p>
            <a:pPr lvl="0"/>
            <a:r>
              <a:rPr lang="en-US" dirty="0" err="1"/>
              <a:t>Aquí</a:t>
            </a:r>
            <a:r>
              <a:rPr lang="en-US" dirty="0"/>
              <a:t> </a:t>
            </a:r>
            <a:r>
              <a:rPr lang="en-US" dirty="0" err="1"/>
              <a:t>va</a:t>
            </a:r>
            <a:r>
              <a:rPr lang="en-US" dirty="0"/>
              <a:t> </a:t>
            </a:r>
            <a:r>
              <a:rPr lang="en-US" dirty="0" err="1"/>
              <a:t>una</a:t>
            </a:r>
            <a:r>
              <a:rPr lang="en-US" dirty="0"/>
              <a:t> </a:t>
            </a:r>
            <a:r>
              <a:rPr lang="en-US" dirty="0" err="1"/>
              <a:t>lista</a:t>
            </a:r>
            <a:r>
              <a:rPr lang="en-US" dirty="0"/>
              <a:t> </a:t>
            </a:r>
            <a:r>
              <a:rPr lang="en-US" dirty="0" err="1"/>
              <a:t>numerada</a:t>
            </a:r>
            <a:r>
              <a:rPr lang="en-US" dirty="0"/>
              <a:t>.</a:t>
            </a:r>
          </a:p>
          <a:p>
            <a:pPr lvl="0"/>
            <a:r>
              <a:rPr lang="en-US" dirty="0" err="1"/>
              <a:t>Aquí</a:t>
            </a:r>
            <a:r>
              <a:rPr lang="en-US" dirty="0"/>
              <a:t> </a:t>
            </a:r>
            <a:r>
              <a:rPr lang="en-US" dirty="0" err="1"/>
              <a:t>va</a:t>
            </a:r>
            <a:r>
              <a:rPr lang="en-US" dirty="0"/>
              <a:t> </a:t>
            </a:r>
            <a:r>
              <a:rPr lang="en-US" dirty="0" err="1"/>
              <a:t>una</a:t>
            </a:r>
            <a:r>
              <a:rPr lang="en-US" dirty="0"/>
              <a:t> </a:t>
            </a:r>
            <a:r>
              <a:rPr lang="en-US" dirty="0" err="1"/>
              <a:t>lista</a:t>
            </a:r>
            <a:r>
              <a:rPr lang="en-US" dirty="0"/>
              <a:t> </a:t>
            </a:r>
            <a:r>
              <a:rPr lang="en-US" dirty="0" err="1"/>
              <a:t>numerada</a:t>
            </a:r>
            <a:r>
              <a:rPr lang="en-US" dirty="0"/>
              <a:t>.</a:t>
            </a:r>
          </a:p>
        </p:txBody>
      </p:sp>
      <p:cxnSp>
        <p:nvCxnSpPr>
          <p:cNvPr id="10" name="Straight Connector 9"/>
          <p:cNvCxnSpPr/>
          <p:nvPr userDrawn="1"/>
        </p:nvCxnSpPr>
        <p:spPr>
          <a:xfrm>
            <a:off x="287338" y="4466799"/>
            <a:ext cx="8569325"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userDrawn="1"/>
        </p:nvSpPr>
        <p:spPr>
          <a:xfrm>
            <a:off x="287338" y="4535791"/>
            <a:ext cx="1882834" cy="220563"/>
          </a:xfrm>
          <a:prstGeom prst="rect">
            <a:avLst/>
          </a:prstGeom>
          <a:noFill/>
        </p:spPr>
        <p:txBody>
          <a:bodyPr wrap="square" lIns="0" tIns="45715" rIns="90000" bIns="45715" rtlCol="0">
            <a:spAutoFit/>
          </a:bodyPr>
          <a:lstStyle/>
          <a:p>
            <a:pPr>
              <a:lnSpc>
                <a:spcPct val="80000"/>
              </a:lnSpc>
            </a:pPr>
            <a:r>
              <a:rPr lang="en-US" sz="1000" dirty="0" err="1">
                <a:solidFill>
                  <a:schemeClr val="tx1"/>
                </a:solidFill>
                <a:latin typeface="Arial"/>
                <a:cs typeface="Arial"/>
              </a:rPr>
              <a:t>www.senati.edu.pe</a:t>
            </a:r>
            <a:endParaRPr lang="en-US" sz="1000" dirty="0">
              <a:solidFill>
                <a:schemeClr val="tx1"/>
              </a:solidFill>
              <a:latin typeface="Arial"/>
              <a:cs typeface="Arial"/>
            </a:endParaRPr>
          </a:p>
        </p:txBody>
      </p:sp>
      <p:cxnSp>
        <p:nvCxnSpPr>
          <p:cNvPr id="12" name="Straight Connector 11"/>
          <p:cNvCxnSpPr/>
          <p:nvPr userDrawn="1"/>
        </p:nvCxnSpPr>
        <p:spPr>
          <a:xfrm>
            <a:off x="287338" y="311903"/>
            <a:ext cx="8569325"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3" name="Picture 12"/>
          <p:cNvPicPr>
            <a:picLocks noChangeAspect="1"/>
          </p:cNvPicPr>
          <p:nvPr userDrawn="1"/>
        </p:nvPicPr>
        <p:blipFill>
          <a:blip r:embed="rId2">
            <a:lum bright="-100000" contrast="-100000"/>
          </a:blip>
          <a:stretch>
            <a:fillRect/>
          </a:stretch>
        </p:blipFill>
        <p:spPr>
          <a:xfrm>
            <a:off x="7394942" y="4591819"/>
            <a:ext cx="1455220" cy="329070"/>
          </a:xfrm>
          <a:prstGeom prst="rect">
            <a:avLst/>
          </a:prstGeom>
        </p:spPr>
      </p:pic>
    </p:spTree>
    <p:extLst>
      <p:ext uri="{BB962C8B-B14F-4D97-AF65-F5344CB8AC3E}">
        <p14:creationId xmlns:p14="http://schemas.microsoft.com/office/powerpoint/2010/main" val="1514329629"/>
      </p:ext>
    </p:extLst>
  </p:cSld>
  <p:clrMapOvr>
    <a:masterClrMapping/>
  </p:clrMapOvr>
  <p:extLst>
    <p:ext uri="{DCECCB84-F9BA-43D5-87BE-67443E8EF086}">
      <p15:sldGuideLst xmlns:p15="http://schemas.microsoft.com/office/powerpoint/2012/main">
        <p15:guide id="1" pos="181" userDrawn="1">
          <p15:clr>
            <a:srgbClr val="FBAE40"/>
          </p15:clr>
        </p15:guide>
        <p15:guide id="2" orient="horz" pos="1620">
          <p15:clr>
            <a:srgbClr val="FBAE40"/>
          </p15:clr>
        </p15:guide>
        <p15:guide id="3" pos="5579">
          <p15:clr>
            <a:srgbClr val="FBAE40"/>
          </p15:clr>
        </p15:guide>
        <p15:guide id="4" orient="horz" pos="3094">
          <p15:clr>
            <a:srgbClr val="FBAE40"/>
          </p15:clr>
        </p15:guide>
        <p15:guide id="5" orient="horz" pos="2890">
          <p15:clr>
            <a:srgbClr val="FBAE40"/>
          </p15:clr>
        </p15:guide>
        <p15:guide id="6" orient="horz" pos="191">
          <p15:clr>
            <a:srgbClr val="FBAE40"/>
          </p15:clr>
        </p15:guide>
        <p15:guide id="7" orient="horz" pos="35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1314420"/>
      </p:ext>
    </p:extLst>
  </p:cSld>
  <p:clrMap bg1="lt1" tx1="dk1" bg2="lt2" tx2="dk2" accent1="accent1" accent2="accent2" accent3="accent3" accent4="accent4" accent5="accent5" accent6="accent6" hlink="hlink" folHlink="folHlink"/>
  <p:sldLayoutIdLst>
    <p:sldLayoutId id="2147483675" r:id="rId1"/>
    <p:sldLayoutId id="2147483685" r:id="rId2"/>
    <p:sldLayoutId id="2147483707" r:id="rId3"/>
    <p:sldLayoutId id="2147483677" r:id="rId4"/>
    <p:sldLayoutId id="2147483684" r:id="rId5"/>
    <p:sldLayoutId id="2147483683" r:id="rId6"/>
    <p:sldLayoutId id="2147483681" r:id="rId7"/>
    <p:sldLayoutId id="2147483674" r:id="rId8"/>
    <p:sldLayoutId id="2147483682" r:id="rId9"/>
    <p:sldLayoutId id="2147483676" r:id="rId10"/>
    <p:sldLayoutId id="2147483699" r:id="rId11"/>
    <p:sldLayoutId id="2147483700" r:id="rId12"/>
    <p:sldLayoutId id="2147483701" r:id="rId13"/>
    <p:sldLayoutId id="2147483703" r:id="rId14"/>
    <p:sldLayoutId id="2147483704" r:id="rId15"/>
    <p:sldLayoutId id="2147483705"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www.ejemplo.com/"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8.xml"/><Relationship Id="rId6" Type="http://schemas.openxmlformats.org/officeDocument/2006/relationships/image" Target="../media/image13.png"/><Relationship Id="rId5" Type="http://schemas.microsoft.com/office/2007/relationships/hdphoto" Target="../media/hdphoto1.wdp"/><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8764616"/>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What is a LAMP Stack?. The LAMP stack is the foundation for… | by Sanjay  Verma | LrnEd | Medium">
            <a:extLst>
              <a:ext uri="{FF2B5EF4-FFF2-40B4-BE49-F238E27FC236}">
                <a16:creationId xmlns:a16="http://schemas.microsoft.com/office/drawing/2014/main" id="{CD64EDD7-421B-0280-494F-1F447FCADE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923" y="694438"/>
            <a:ext cx="8473260" cy="31545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8259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6934F1-3385-9789-1140-7C8F909BBA9D}"/>
              </a:ext>
            </a:extLst>
          </p:cNvPr>
          <p:cNvSpPr>
            <a:spLocks noGrp="1"/>
          </p:cNvSpPr>
          <p:nvPr>
            <p:ph type="title"/>
          </p:nvPr>
        </p:nvSpPr>
        <p:spPr>
          <a:xfrm>
            <a:off x="287337" y="318821"/>
            <a:ext cx="8569325" cy="496888"/>
          </a:xfrm>
        </p:spPr>
        <p:txBody>
          <a:bodyPr/>
          <a:lstStyle/>
          <a:p>
            <a:pPr algn="ctr"/>
            <a:r>
              <a:rPr lang="es-ES" sz="3600" i="0" dirty="0">
                <a:latin typeface="Arial" panose="020B0604020202020204" pitchFamily="34" charset="0"/>
                <a:cs typeface="Arial" panose="020B0604020202020204" pitchFamily="34" charset="0"/>
              </a:rPr>
              <a:t>¿Qué es APACHE?</a:t>
            </a:r>
            <a:endParaRPr lang="es-PE" sz="3600" dirty="0">
              <a:latin typeface="Arial" panose="020B0604020202020204" pitchFamily="34" charset="0"/>
              <a:cs typeface="Arial" panose="020B0604020202020204" pitchFamily="34" charset="0"/>
            </a:endParaRPr>
          </a:p>
        </p:txBody>
      </p:sp>
      <p:sp>
        <p:nvSpPr>
          <p:cNvPr id="3" name="Marcador de texto 2">
            <a:extLst>
              <a:ext uri="{FF2B5EF4-FFF2-40B4-BE49-F238E27FC236}">
                <a16:creationId xmlns:a16="http://schemas.microsoft.com/office/drawing/2014/main" id="{98AB1B11-99A3-71CD-E211-631DDAE9CF43}"/>
              </a:ext>
            </a:extLst>
          </p:cNvPr>
          <p:cNvSpPr>
            <a:spLocks noGrp="1"/>
          </p:cNvSpPr>
          <p:nvPr>
            <p:ph type="body" sz="quarter" idx="10"/>
          </p:nvPr>
        </p:nvSpPr>
        <p:spPr>
          <a:xfrm>
            <a:off x="438856" y="887672"/>
            <a:ext cx="3846066" cy="3368152"/>
          </a:xfrm>
        </p:spPr>
        <p:txBody>
          <a:bodyPr/>
          <a:lstStyle/>
          <a:p>
            <a:pPr marL="0" indent="0" algn="just">
              <a:lnSpc>
                <a:spcPct val="100000"/>
              </a:lnSpc>
              <a:buNone/>
            </a:pPr>
            <a:r>
              <a:rPr lang="es-ES" i="0" dirty="0">
                <a:effectLst/>
                <a:latin typeface="Arial" panose="020B0604020202020204" pitchFamily="34" charset="0"/>
                <a:cs typeface="Arial" panose="020B0604020202020204" pitchFamily="34" charset="0"/>
              </a:rPr>
              <a:t>Apache, en el contexto de la informática, se refiere comúnmente a uno de los servidores web más populares del mundo: el Servidor HTTP Apache, o simplemente Apache. </a:t>
            </a:r>
            <a:r>
              <a:rPr lang="es-ES" b="1" i="0" u="sng" dirty="0">
                <a:effectLst/>
                <a:latin typeface="Arial" panose="020B0604020202020204" pitchFamily="34" charset="0"/>
                <a:cs typeface="Arial" panose="020B0604020202020204" pitchFamily="34" charset="0"/>
              </a:rPr>
              <a:t>Apache es un servidor web de código abierto y gratuito</a:t>
            </a:r>
            <a:r>
              <a:rPr lang="es-ES" i="0" dirty="0">
                <a:effectLst/>
                <a:latin typeface="Arial" panose="020B0604020202020204" pitchFamily="34" charset="0"/>
                <a:cs typeface="Arial" panose="020B0604020202020204" pitchFamily="34" charset="0"/>
              </a:rPr>
              <a:t> que se utiliza para servir sitios web y aplicaciones web a través de Internet. Fue creado por un grupo de desarrolladores y es mantenido por la Apache Software </a:t>
            </a:r>
            <a:r>
              <a:rPr lang="es-ES" i="0" dirty="0" err="1">
                <a:effectLst/>
                <a:latin typeface="Arial" panose="020B0604020202020204" pitchFamily="34" charset="0"/>
                <a:cs typeface="Arial" panose="020B0604020202020204" pitchFamily="34" charset="0"/>
              </a:rPr>
              <a:t>Foundation</a:t>
            </a:r>
            <a:r>
              <a:rPr lang="es-ES" i="0" dirty="0">
                <a:effectLst/>
                <a:latin typeface="Arial" panose="020B0604020202020204" pitchFamily="34" charset="0"/>
                <a:cs typeface="Arial" panose="020B0604020202020204" pitchFamily="34" charset="0"/>
              </a:rPr>
              <a:t>.</a:t>
            </a:r>
            <a:endParaRPr lang="es-PE" dirty="0">
              <a:latin typeface="Arial" panose="020B0604020202020204" pitchFamily="34" charset="0"/>
              <a:cs typeface="Arial" panose="020B0604020202020204" pitchFamily="34" charset="0"/>
            </a:endParaRPr>
          </a:p>
        </p:txBody>
      </p:sp>
      <p:pic>
        <p:nvPicPr>
          <p:cNvPr id="5122" name="Picture 2" descr="Cómo optimizar un servidor Apache?">
            <a:extLst>
              <a:ext uri="{FF2B5EF4-FFF2-40B4-BE49-F238E27FC236}">
                <a16:creationId xmlns:a16="http://schemas.microsoft.com/office/drawing/2014/main" id="{763094A3-B1C8-D691-9402-14A93D5C21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7070" y="1130150"/>
            <a:ext cx="4409592" cy="288319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1533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11857E-D3A3-1098-B58F-6DF3C9DA88CC}"/>
              </a:ext>
            </a:extLst>
          </p:cNvPr>
          <p:cNvSpPr>
            <a:spLocks noGrp="1"/>
          </p:cNvSpPr>
          <p:nvPr>
            <p:ph type="title"/>
          </p:nvPr>
        </p:nvSpPr>
        <p:spPr>
          <a:xfrm>
            <a:off x="287337" y="318821"/>
            <a:ext cx="8569325" cy="496888"/>
          </a:xfrm>
        </p:spPr>
        <p:txBody>
          <a:bodyPr/>
          <a:lstStyle/>
          <a:p>
            <a:pPr algn="ctr"/>
            <a:r>
              <a:rPr lang="es-PE" sz="2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¿SERVIDORES WEB?</a:t>
            </a:r>
          </a:p>
        </p:txBody>
      </p:sp>
      <p:sp>
        <p:nvSpPr>
          <p:cNvPr id="3" name="Marcador de texto 2">
            <a:extLst>
              <a:ext uri="{FF2B5EF4-FFF2-40B4-BE49-F238E27FC236}">
                <a16:creationId xmlns:a16="http://schemas.microsoft.com/office/drawing/2014/main" id="{01942991-F747-9E85-14D8-4EE2F498725D}"/>
              </a:ext>
            </a:extLst>
          </p:cNvPr>
          <p:cNvSpPr>
            <a:spLocks noGrp="1"/>
          </p:cNvSpPr>
          <p:nvPr>
            <p:ph type="body" sz="quarter" idx="10"/>
          </p:nvPr>
        </p:nvSpPr>
        <p:spPr>
          <a:xfrm>
            <a:off x="287337" y="815709"/>
            <a:ext cx="4529211" cy="3236960"/>
          </a:xfrm>
        </p:spPr>
        <p:txBody>
          <a:bodyPr/>
          <a:lstStyle/>
          <a:p>
            <a:pPr marL="0" indent="0" algn="just">
              <a:buNone/>
            </a:pPr>
            <a:r>
              <a:rPr lang="es-ES" b="0" dirty="0">
                <a:effectLst/>
                <a:latin typeface="Arial" panose="020B0604020202020204" pitchFamily="34" charset="0"/>
                <a:cs typeface="Arial" panose="020B0604020202020204" pitchFamily="34" charset="0"/>
              </a:rPr>
              <a:t>Los servidores web son computadoras o sistemas de software que almacenan, gestionan y sirven contenido web a través de la </a:t>
            </a:r>
            <a:r>
              <a:rPr lang="es-ES" b="0" dirty="0" err="1">
                <a:effectLst/>
                <a:latin typeface="Arial" panose="020B0604020202020204" pitchFamily="34" charset="0"/>
                <a:cs typeface="Arial" panose="020B0604020202020204" pitchFamily="34" charset="0"/>
              </a:rPr>
              <a:t>World</a:t>
            </a:r>
            <a:r>
              <a:rPr lang="es-ES" b="0" dirty="0">
                <a:effectLst/>
                <a:latin typeface="Arial" panose="020B0604020202020204" pitchFamily="34" charset="0"/>
                <a:cs typeface="Arial" panose="020B0604020202020204" pitchFamily="34" charset="0"/>
              </a:rPr>
              <a:t> Wide Web (WWW) a los usuarios que acceden a través de sus navegadores web. </a:t>
            </a:r>
            <a:r>
              <a:rPr lang="es-ES" b="1" dirty="0">
                <a:effectLst/>
                <a:latin typeface="Arial" panose="020B0604020202020204" pitchFamily="34" charset="0"/>
                <a:cs typeface="Arial" panose="020B0604020202020204" pitchFamily="34" charset="0"/>
              </a:rPr>
              <a:t>Estos servidores son una parte fundamental de la infraestructura de Internet y desempeñan un papel clave en la entrega de páginas web, aplicaciones web, archivos y otros recursos en línea a los usuarios finales</a:t>
            </a:r>
            <a:r>
              <a:rPr lang="es-ES" b="0" dirty="0">
                <a:effectLst/>
                <a:latin typeface="Arial" panose="020B0604020202020204" pitchFamily="34" charset="0"/>
                <a:cs typeface="Arial" panose="020B0604020202020204" pitchFamily="34" charset="0"/>
              </a:rPr>
              <a:t>. Aquí tienes algunos aspectos importantes de los servidores web:</a:t>
            </a:r>
            <a:endParaRPr lang="es-PE" dirty="0">
              <a:latin typeface="Arial" panose="020B0604020202020204" pitchFamily="34" charset="0"/>
              <a:cs typeface="Arial" panose="020B0604020202020204" pitchFamily="34" charset="0"/>
            </a:endParaRPr>
          </a:p>
        </p:txBody>
      </p:sp>
      <p:pic>
        <p:nvPicPr>
          <p:cNvPr id="6146" name="Picture 2" descr="Qué son los servidores web y por qué son necesarios? - Blog de  Especialistas Hosting">
            <a:extLst>
              <a:ext uri="{FF2B5EF4-FFF2-40B4-BE49-F238E27FC236}">
                <a16:creationId xmlns:a16="http://schemas.microsoft.com/office/drawing/2014/main" id="{2A35FC18-19DF-FBA4-62D9-2AC95EE8953B}"/>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046662" y="1347786"/>
            <a:ext cx="3810000" cy="2447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20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6D73607B-161C-94E6-7A07-0694E6E9FF50}"/>
              </a:ext>
            </a:extLst>
          </p:cNvPr>
          <p:cNvSpPr>
            <a:spLocks noGrp="1"/>
          </p:cNvSpPr>
          <p:nvPr>
            <p:ph type="body" sz="quarter" idx="10"/>
          </p:nvPr>
        </p:nvSpPr>
        <p:spPr>
          <a:xfrm>
            <a:off x="414798" y="441273"/>
            <a:ext cx="8133779" cy="3864914"/>
          </a:xfrm>
        </p:spPr>
        <p:txBody>
          <a:bodyPr/>
          <a:lstStyle/>
          <a:p>
            <a:pPr algn="just"/>
            <a:r>
              <a:rPr lang="es-ES" sz="2000" b="1" i="0" dirty="0">
                <a:effectLst/>
                <a:latin typeface="Arial" panose="020B0604020202020204" pitchFamily="34" charset="0"/>
                <a:cs typeface="Arial" panose="020B0604020202020204" pitchFamily="34" charset="0"/>
              </a:rPr>
              <a:t>Almacenamiento y gestión de contenido:  </a:t>
            </a:r>
            <a:r>
              <a:rPr lang="es-ES" sz="1600" b="0" i="0" dirty="0">
                <a:effectLst/>
                <a:latin typeface="Arial" panose="020B0604020202020204" pitchFamily="34" charset="0"/>
                <a:cs typeface="Arial" panose="020B0604020202020204" pitchFamily="34" charset="0"/>
              </a:rPr>
              <a:t>Los servidores web almacenan diversos tipos de contenido, como archivos HTML, imágenes, videos, hojas de estilo, scripts, bases de datos y otros recursos relacionados con un sitio web.</a:t>
            </a:r>
          </a:p>
          <a:p>
            <a:pPr algn="just"/>
            <a:r>
              <a:rPr lang="es-ES" sz="2000" b="1" i="0" dirty="0">
                <a:effectLst/>
                <a:latin typeface="Arial" panose="020B0604020202020204" pitchFamily="34" charset="0"/>
                <a:cs typeface="Arial" panose="020B0604020202020204" pitchFamily="34" charset="0"/>
              </a:rPr>
              <a:t>Procesamiento de solicitudes: </a:t>
            </a:r>
            <a:r>
              <a:rPr lang="es-ES" sz="1600" b="0" i="0" dirty="0">
                <a:effectLst/>
                <a:latin typeface="Arial" panose="020B0604020202020204" pitchFamily="34" charset="0"/>
                <a:cs typeface="Arial" panose="020B0604020202020204" pitchFamily="34" charset="0"/>
              </a:rPr>
              <a:t>Cuando un usuario accede a una página web o solicita un recurso, su navegador web envía una solicitud al servidor web correspondiente. El servidor web procesa esta solicitud, busca el recurso solicitado y lo envía de vuelta al navegador del usuario. Esto implica interpretar códigos, acceder a bases de datos, ejecutar scripts, y más, según las necesidades de la solicitud.</a:t>
            </a:r>
            <a:endParaRPr lang="es-ES" b="0" i="0" dirty="0">
              <a:effectLst/>
              <a:latin typeface="Arial" panose="020B0604020202020204" pitchFamily="34" charset="0"/>
              <a:cs typeface="Arial" panose="020B0604020202020204" pitchFamily="34" charset="0"/>
            </a:endParaRPr>
          </a:p>
          <a:p>
            <a:pPr algn="just"/>
            <a:r>
              <a:rPr lang="es-ES" sz="2000" b="1" i="0" dirty="0">
                <a:effectLst/>
                <a:latin typeface="Arial" panose="020B0604020202020204" pitchFamily="34" charset="0"/>
                <a:cs typeface="Arial" panose="020B0604020202020204" pitchFamily="34" charset="0"/>
              </a:rPr>
              <a:t>Protocolo HTTP</a:t>
            </a:r>
            <a:r>
              <a:rPr lang="es-ES" sz="2000" b="0" i="0" dirty="0">
                <a:effectLst/>
                <a:latin typeface="Arial" panose="020B0604020202020204" pitchFamily="34" charset="0"/>
                <a:cs typeface="Arial" panose="020B0604020202020204" pitchFamily="34" charset="0"/>
              </a:rPr>
              <a:t>: </a:t>
            </a:r>
            <a:r>
              <a:rPr lang="es-ES" sz="1600" b="0" i="0" dirty="0">
                <a:effectLst/>
                <a:latin typeface="Arial" panose="020B0604020202020204" pitchFamily="34" charset="0"/>
                <a:cs typeface="Arial" panose="020B0604020202020204" pitchFamily="34" charset="0"/>
              </a:rPr>
              <a:t>La mayoría de las solicitudes y respuestas entre servidores web y navegadores se realizan a través del Protocolo de Transferencia de Hipertexto (HTTP), que es un conjunto de reglas para la comunicación en la web. HTTPS (HTTP seguro) es una versión cifrada y segura de HTTP que se utiliza para proteger la privacidad y la seguridad de la información transmitida. </a:t>
            </a:r>
            <a:endParaRPr lang="es-P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486059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6D73607B-161C-94E6-7A07-0694E6E9FF50}"/>
              </a:ext>
            </a:extLst>
          </p:cNvPr>
          <p:cNvSpPr>
            <a:spLocks noGrp="1"/>
          </p:cNvSpPr>
          <p:nvPr>
            <p:ph type="body" sz="quarter" idx="10"/>
          </p:nvPr>
        </p:nvSpPr>
        <p:spPr>
          <a:xfrm>
            <a:off x="499859" y="579496"/>
            <a:ext cx="7867965" cy="3556570"/>
          </a:xfrm>
        </p:spPr>
        <p:txBody>
          <a:bodyPr/>
          <a:lstStyle/>
          <a:p>
            <a:r>
              <a:rPr lang="es-ES" sz="2000" b="1" i="0" dirty="0">
                <a:effectLst/>
                <a:latin typeface="Arial" panose="020B0604020202020204" pitchFamily="34" charset="0"/>
                <a:cs typeface="Arial" panose="020B0604020202020204" pitchFamily="34" charset="0"/>
              </a:rPr>
              <a:t>Nombres de dominio: </a:t>
            </a:r>
            <a:r>
              <a:rPr lang="es-ES" sz="1600" i="0" dirty="0">
                <a:effectLst/>
                <a:latin typeface="Arial" panose="020B0604020202020204" pitchFamily="34" charset="0"/>
                <a:cs typeface="Arial" panose="020B0604020202020204" pitchFamily="34" charset="0"/>
              </a:rPr>
              <a:t>Los servidores web suelen asociarse con nombres de dominio, como </a:t>
            </a:r>
            <a:r>
              <a:rPr lang="es-ES" sz="1600" i="0" u="none" strike="noStrike" dirty="0">
                <a:effectLst/>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www.ejemplo.com</a:t>
            </a:r>
            <a:r>
              <a:rPr lang="es-ES" sz="1600" i="0" dirty="0">
                <a:effectLst/>
                <a:latin typeface="Arial" panose="020B0604020202020204" pitchFamily="34" charset="0"/>
                <a:cs typeface="Arial" panose="020B0604020202020204" pitchFamily="34" charset="0"/>
              </a:rPr>
              <a:t>. Los navegadores utilizan estos nombres de dominio para encontrar y acceder a los servidores web correspondientes en Internet. Los servidores DNS (Sistema de Nombres de Dominio) se encargan de traducir los nombres de dominio en direcciones IP, que son necesarias para localizar físicamente el servidor web en la red.</a:t>
            </a:r>
          </a:p>
          <a:p>
            <a:r>
              <a:rPr lang="es-ES" sz="2000" b="1" i="0" dirty="0">
                <a:effectLst/>
                <a:latin typeface="Arial" panose="020B0604020202020204" pitchFamily="34" charset="0"/>
                <a:cs typeface="Arial" panose="020B0604020202020204" pitchFamily="34" charset="0"/>
              </a:rPr>
              <a:t>Hosting: </a:t>
            </a:r>
            <a:r>
              <a:rPr lang="es-ES" sz="1600" i="0" dirty="0">
                <a:effectLst/>
                <a:latin typeface="Arial" panose="020B0604020202020204" pitchFamily="34" charset="0"/>
                <a:cs typeface="Arial" panose="020B0604020202020204" pitchFamily="34" charset="0"/>
              </a:rPr>
              <a:t>Los servicios de hosting web ofrecen servidores web a individuos y empresas que desean publicar sus sitios web en línea. Estos servicios pueden variar desde el alojamiento compartido hasta servidores dedicados y servicios en la nube.</a:t>
            </a:r>
            <a:endParaRPr lang="es-ES" sz="1600" dirty="0">
              <a:latin typeface="Arial" panose="020B0604020202020204" pitchFamily="34" charset="0"/>
              <a:cs typeface="Arial" panose="020B0604020202020204" pitchFamily="34" charset="0"/>
            </a:endParaRPr>
          </a:p>
          <a:p>
            <a:r>
              <a:rPr lang="es-ES" sz="2000" b="1" i="0" dirty="0">
                <a:effectLst/>
                <a:latin typeface="Arial" panose="020B0604020202020204" pitchFamily="34" charset="0"/>
                <a:cs typeface="Arial" panose="020B0604020202020204" pitchFamily="34" charset="0"/>
              </a:rPr>
              <a:t>Tipos de servidores web: </a:t>
            </a:r>
            <a:r>
              <a:rPr lang="es-ES" sz="1600" b="0" i="0" dirty="0">
                <a:effectLst/>
                <a:latin typeface="Arial" panose="020B0604020202020204" pitchFamily="34" charset="0"/>
                <a:cs typeface="Arial" panose="020B0604020202020204" pitchFamily="34" charset="0"/>
              </a:rPr>
              <a:t>Existen diferentes servidores web, tanto de código abierto como comerciales, que se utilizan para diferentes fines. Algunos de los servidores web más conocidos son Apache, </a:t>
            </a:r>
            <a:r>
              <a:rPr lang="es-ES" sz="1600" b="0" i="0" dirty="0" err="1">
                <a:effectLst/>
                <a:latin typeface="Arial" panose="020B0604020202020204" pitchFamily="34" charset="0"/>
                <a:cs typeface="Arial" panose="020B0604020202020204" pitchFamily="34" charset="0"/>
              </a:rPr>
              <a:t>Nginx</a:t>
            </a:r>
            <a:r>
              <a:rPr lang="es-ES" sz="1600" b="0" i="0" dirty="0">
                <a:effectLst/>
                <a:latin typeface="Arial" panose="020B0604020202020204" pitchFamily="34" charset="0"/>
                <a:cs typeface="Arial" panose="020B0604020202020204" pitchFamily="34" charset="0"/>
              </a:rPr>
              <a:t>, </a:t>
            </a:r>
            <a:r>
              <a:rPr lang="es-ES" sz="1600" b="0" i="0" dirty="0" err="1">
                <a:effectLst/>
                <a:latin typeface="Arial" panose="020B0604020202020204" pitchFamily="34" charset="0"/>
                <a:cs typeface="Arial" panose="020B0604020202020204" pitchFamily="34" charset="0"/>
              </a:rPr>
              <a:t>LiteSpeed</a:t>
            </a:r>
            <a:r>
              <a:rPr lang="es-ES" sz="1600" b="0" i="0" dirty="0">
                <a:effectLst/>
                <a:latin typeface="Arial" panose="020B0604020202020204" pitchFamily="34" charset="0"/>
                <a:cs typeface="Arial" panose="020B0604020202020204" pitchFamily="34" charset="0"/>
              </a:rPr>
              <a:t>, IIS y más.</a:t>
            </a:r>
            <a:endParaRPr lang="es-PE"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3713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3AD9EF81-02B1-8E52-4B50-8E16F9CA7753}"/>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70416" y="361506"/>
            <a:ext cx="3721371" cy="2347137"/>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Advanced Load Balancer, Web Server, &amp; Reverse Proxy - NGINX">
            <a:extLst>
              <a:ext uri="{FF2B5EF4-FFF2-40B4-BE49-F238E27FC236}">
                <a16:creationId xmlns:a16="http://schemas.microsoft.com/office/drawing/2014/main" id="{7E57ADB3-187F-93A7-998D-EAABAD80EB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7182" y="667588"/>
            <a:ext cx="3498112" cy="1174540"/>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What is Apache Tomcat Web Server? [Explained in Simple Terms]">
            <a:extLst>
              <a:ext uri="{FF2B5EF4-FFF2-40B4-BE49-F238E27FC236}">
                <a16:creationId xmlns:a16="http://schemas.microsoft.com/office/drawing/2014/main" id="{BB553691-3D04-A584-11E6-FCEDBF80AF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2172" y="2365412"/>
            <a:ext cx="2714625" cy="1685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6948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AF88ABB5-8E06-04CA-961B-0143B3B40097}"/>
              </a:ext>
            </a:extLst>
          </p:cNvPr>
          <p:cNvPicPr>
            <a:picLocks noChangeAspect="1"/>
          </p:cNvPicPr>
          <p:nvPr/>
        </p:nvPicPr>
        <p:blipFill rotWithShape="1">
          <a:blip r:embed="rId2">
            <a:clrChange>
              <a:clrFrom>
                <a:srgbClr val="FFF5E7"/>
              </a:clrFrom>
              <a:clrTo>
                <a:srgbClr val="FFF5E7">
                  <a:alpha val="0"/>
                </a:srgbClr>
              </a:clrTo>
            </a:clrChange>
          </a:blip>
          <a:srcRect t="22325" b="21861"/>
          <a:stretch/>
        </p:blipFill>
        <p:spPr>
          <a:xfrm>
            <a:off x="477331" y="336011"/>
            <a:ext cx="7922392" cy="4080487"/>
          </a:xfrm>
          <a:prstGeom prst="rect">
            <a:avLst/>
          </a:prstGeom>
        </p:spPr>
      </p:pic>
      <p:sp>
        <p:nvSpPr>
          <p:cNvPr id="6" name="CuadroTexto 5">
            <a:extLst>
              <a:ext uri="{FF2B5EF4-FFF2-40B4-BE49-F238E27FC236}">
                <a16:creationId xmlns:a16="http://schemas.microsoft.com/office/drawing/2014/main" id="{2FBD5E2D-94A3-0BA1-A68C-D0FD6CA95500}"/>
              </a:ext>
            </a:extLst>
          </p:cNvPr>
          <p:cNvSpPr txBox="1"/>
          <p:nvPr/>
        </p:nvSpPr>
        <p:spPr>
          <a:xfrm>
            <a:off x="1956391" y="2137143"/>
            <a:ext cx="4986669" cy="523220"/>
          </a:xfrm>
          <a:prstGeom prst="rect">
            <a:avLst/>
          </a:prstGeom>
          <a:solidFill>
            <a:schemeClr val="bg1"/>
          </a:solidFill>
          <a:ln>
            <a:noFill/>
          </a:ln>
        </p:spPr>
        <p:txBody>
          <a:bodyPr wrap="square" rtlCol="0">
            <a:spAutoFit/>
          </a:bodyPr>
          <a:lstStyle/>
          <a:p>
            <a:pPr algn="ctr"/>
            <a:r>
              <a:rPr lang="es-PE" sz="2800" b="1" dirty="0">
                <a:latin typeface="Arial" panose="020B0604020202020204" pitchFamily="34" charset="0"/>
                <a:cs typeface="Arial" panose="020B0604020202020204" pitchFamily="34" charset="0"/>
              </a:rPr>
              <a:t>¿Qué SON?</a:t>
            </a:r>
          </a:p>
        </p:txBody>
      </p:sp>
    </p:spTree>
    <p:extLst>
      <p:ext uri="{BB962C8B-B14F-4D97-AF65-F5344CB8AC3E}">
        <p14:creationId xmlns:p14="http://schemas.microsoft.com/office/powerpoint/2010/main" val="32121158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1484713"/>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05545" y="3043002"/>
            <a:ext cx="5928527" cy="441998"/>
          </a:xfrm>
        </p:spPr>
        <p:txBody>
          <a:bodyPr/>
          <a:lstStyle/>
          <a:p>
            <a:r>
              <a:rPr lang="en-US" dirty="0"/>
              <a:t>SEMANA 10</a:t>
            </a:r>
          </a:p>
        </p:txBody>
      </p:sp>
      <p:sp>
        <p:nvSpPr>
          <p:cNvPr id="5" name="Text Placeholder 4"/>
          <p:cNvSpPr>
            <a:spLocks noGrp="1"/>
          </p:cNvSpPr>
          <p:nvPr>
            <p:ph type="body" sz="quarter" idx="11"/>
          </p:nvPr>
        </p:nvSpPr>
        <p:spPr>
          <a:xfrm>
            <a:off x="505546" y="3516875"/>
            <a:ext cx="6788389" cy="1332889"/>
          </a:xfrm>
        </p:spPr>
        <p:txBody>
          <a:bodyPr/>
          <a:lstStyle/>
          <a:p>
            <a:pPr lvl="0">
              <a:lnSpc>
                <a:spcPct val="100000"/>
              </a:lnSpc>
              <a:spcBef>
                <a:spcPts val="600"/>
              </a:spcBef>
            </a:pPr>
            <a:r>
              <a:rPr lang="es-ES" dirty="0"/>
              <a:t>Modulo Formativo: </a:t>
            </a:r>
            <a:r>
              <a:rPr lang="es-ES" sz="2400" dirty="0"/>
              <a:t>: </a:t>
            </a:r>
            <a:r>
              <a:rPr lang="es-ES" dirty="0"/>
              <a:t>DATABASE FOUNDATIONS</a:t>
            </a:r>
          </a:p>
          <a:p>
            <a:pPr lvl="0">
              <a:lnSpc>
                <a:spcPct val="100000"/>
              </a:lnSpc>
              <a:spcBef>
                <a:spcPts val="600"/>
              </a:spcBef>
            </a:pPr>
            <a:r>
              <a:rPr lang="es-ES" dirty="0"/>
              <a:t>WEB Semestre: II</a:t>
            </a:r>
          </a:p>
          <a:p>
            <a:pPr>
              <a:lnSpc>
                <a:spcPct val="100000"/>
              </a:lnSpc>
              <a:spcBef>
                <a:spcPts val="600"/>
              </a:spcBef>
            </a:pPr>
            <a:r>
              <a:rPr lang="es-ES" sz="2400" dirty="0"/>
              <a:t>Instructor: Gabriel Ojitos Landa</a:t>
            </a:r>
          </a:p>
        </p:txBody>
      </p:sp>
    </p:spTree>
    <p:extLst>
      <p:ext uri="{BB962C8B-B14F-4D97-AF65-F5344CB8AC3E}">
        <p14:creationId xmlns:p14="http://schemas.microsoft.com/office/powerpoint/2010/main" val="1870675361"/>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No photo description available.">
            <a:extLst>
              <a:ext uri="{FF2B5EF4-FFF2-40B4-BE49-F238E27FC236}">
                <a16:creationId xmlns:a16="http://schemas.microsoft.com/office/drawing/2014/main" id="{16AAF65C-52D9-4DBC-210B-53A83703932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2351"/>
          <a:stretch/>
        </p:blipFill>
        <p:spPr bwMode="auto">
          <a:xfrm>
            <a:off x="1669976" y="0"/>
            <a:ext cx="5804048" cy="51435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2 Cursos Gratis de Administrador de Bases de Datos - Facialix">
            <a:extLst>
              <a:ext uri="{FF2B5EF4-FFF2-40B4-BE49-F238E27FC236}">
                <a16:creationId xmlns:a16="http://schemas.microsoft.com/office/drawing/2014/main" id="{EBDC7BA1-F38C-7A0B-92D0-C1A24AD2D5B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535" t="15090" r="7441" b="9457"/>
          <a:stretch/>
        </p:blipFill>
        <p:spPr bwMode="auto">
          <a:xfrm>
            <a:off x="1562986" y="85061"/>
            <a:ext cx="1935098" cy="122274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99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tapas básicas en el desarrollo de un proyecto web | EDteam">
            <a:extLst>
              <a:ext uri="{FF2B5EF4-FFF2-40B4-BE49-F238E27FC236}">
                <a16:creationId xmlns:a16="http://schemas.microsoft.com/office/drawing/2014/main" id="{8EE51840-4EE8-B9CD-123F-F2100624FCF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101" b="12144"/>
          <a:stretch/>
        </p:blipFill>
        <p:spPr bwMode="auto">
          <a:xfrm>
            <a:off x="1339702" y="-3166"/>
            <a:ext cx="6059893" cy="513603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Entornos de desarrollo: todo lo que sucede en el desarrollo de software">
            <a:extLst>
              <a:ext uri="{FF2B5EF4-FFF2-40B4-BE49-F238E27FC236}">
                <a16:creationId xmlns:a16="http://schemas.microsoft.com/office/drawing/2014/main" id="{E25523B5-6D98-AB51-A717-F0A96E3C26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5824" y="3842567"/>
            <a:ext cx="2703771" cy="180375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1902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51C4D6E3-1AF1-C25B-0C15-51DC8AB334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935" y="432638"/>
            <a:ext cx="3017469" cy="78684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Qué es WAMP? - Guías Donweb">
            <a:extLst>
              <a:ext uri="{FF2B5EF4-FFF2-40B4-BE49-F238E27FC236}">
                <a16:creationId xmlns:a16="http://schemas.microsoft.com/office/drawing/2014/main" id="{2975BABA-3797-5628-5D0B-BCBA6EB99C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2546" y="338372"/>
            <a:ext cx="2746264" cy="116382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AMP | Zazzle Media">
            <a:extLst>
              <a:ext uri="{FF2B5EF4-FFF2-40B4-BE49-F238E27FC236}">
                <a16:creationId xmlns:a16="http://schemas.microsoft.com/office/drawing/2014/main" id="{6957FDD7-032C-8B29-2E6B-64E5ED3FCAE5}"/>
              </a:ext>
            </a:extLst>
          </p:cNvPr>
          <p:cNvPicPr>
            <a:picLocks noChangeAspect="1" noChangeArrowheads="1"/>
          </p:cNvPicPr>
          <p:nvPr/>
        </p:nvPicPr>
        <p:blipFill rotWithShape="1">
          <a:blip r:embed="rId4">
            <a:clrChange>
              <a:clrFrom>
                <a:srgbClr val="FFFFFF"/>
              </a:clrFrom>
              <a:clrTo>
                <a:srgbClr val="FFFFFF">
                  <a:alpha val="0"/>
                </a:srgbClr>
              </a:clrTo>
            </a:clrChange>
            <a:extLst>
              <a:ext uri="{BEBA8EAE-BF5A-486C-A8C5-ECC9F3942E4B}">
                <a14:imgProps xmlns:a14="http://schemas.microsoft.com/office/drawing/2010/main">
                  <a14:imgLayer r:embed="rId5">
                    <a14:imgEffect>
                      <a14:backgroundRemoval t="39000" b="61250" l="19667" r="79500">
                        <a14:foregroundMark x1="22167" y1="45500" x2="24833" y2="46250"/>
                        <a14:foregroundMark x1="27833" y1="39250" x2="24833" y2="39500"/>
                        <a14:foregroundMark x1="19833" y1="47500" x2="19833" y2="50750"/>
                        <a14:foregroundMark x1="20167" y1="51250" x2="20000" y2="53750"/>
                        <a14:foregroundMark x1="24333" y1="61000" x2="22833" y2="61000"/>
                        <a14:foregroundMark x1="30667" y1="61250" x2="28833" y2="61250"/>
                        <a14:foregroundMark x1="42333" y1="47750" x2="42500" y2="55250"/>
                        <a14:foregroundMark x1="56333" y1="47250" x2="55000" y2="52000"/>
                        <a14:foregroundMark x1="63333" y1="46750" x2="63333" y2="54000"/>
                        <a14:foregroundMark x1="74667" y1="46750" x2="74667" y2="53000"/>
                        <a14:foregroundMark x1="79500" y1="49500" x2="79167" y2="45750"/>
                      </a14:backgroundRemoval>
                    </a14:imgEffect>
                    <a14:imgEffect>
                      <a14:saturation sat="400000"/>
                    </a14:imgEffect>
                  </a14:imgLayer>
                </a14:imgProps>
              </a:ext>
              <a:ext uri="{28A0092B-C50C-407E-A947-70E740481C1C}">
                <a14:useLocalDpi xmlns:a14="http://schemas.microsoft.com/office/drawing/2010/main" val="0"/>
              </a:ext>
            </a:extLst>
          </a:blip>
          <a:srcRect l="18000" t="36361" r="16697" b="36849"/>
          <a:stretch/>
        </p:blipFill>
        <p:spPr bwMode="auto">
          <a:xfrm>
            <a:off x="1944669" y="1502194"/>
            <a:ext cx="2876911" cy="78684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nstalar entorno LAMP stack o personalizado en Ubuntu - Vozidea.com">
            <a:extLst>
              <a:ext uri="{FF2B5EF4-FFF2-40B4-BE49-F238E27FC236}">
                <a16:creationId xmlns:a16="http://schemas.microsoft.com/office/drawing/2014/main" id="{A737017D-A9B5-8484-AC87-27CD181E061C}"/>
              </a:ext>
            </a:extLst>
          </p:cNvPr>
          <p:cNvPicPr>
            <a:picLocks noChangeAspect="1" noChangeArrowheads="1"/>
          </p:cNvPicPr>
          <p:nvPr/>
        </p:nvPicPr>
        <p:blipFill rotWithShape="1">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t="17071" b="34994"/>
          <a:stretch/>
        </p:blipFill>
        <p:spPr bwMode="auto">
          <a:xfrm>
            <a:off x="5742546" y="1340529"/>
            <a:ext cx="3238500" cy="155235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What is Docker and why it is used?">
            <a:extLst>
              <a:ext uri="{FF2B5EF4-FFF2-40B4-BE49-F238E27FC236}">
                <a16:creationId xmlns:a16="http://schemas.microsoft.com/office/drawing/2014/main" id="{980BDF2B-43B9-E3CE-FB0B-31B2D9F79F2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32095" y="2613925"/>
            <a:ext cx="2110451" cy="1745688"/>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a:extLst>
              <a:ext uri="{FF2B5EF4-FFF2-40B4-BE49-F238E27FC236}">
                <a16:creationId xmlns:a16="http://schemas.microsoft.com/office/drawing/2014/main" id="{EE851CCA-D802-82AD-0EC7-BB4A536D2CF6}"/>
              </a:ext>
            </a:extLst>
          </p:cNvPr>
          <p:cNvPicPr>
            <a:picLocks noChangeAspect="1"/>
          </p:cNvPicPr>
          <p:nvPr/>
        </p:nvPicPr>
        <p:blipFill>
          <a:blip r:embed="rId8"/>
          <a:stretch>
            <a:fillRect/>
          </a:stretch>
        </p:blipFill>
        <p:spPr>
          <a:xfrm>
            <a:off x="321263" y="2432649"/>
            <a:ext cx="3043343" cy="1213648"/>
          </a:xfrm>
          <a:prstGeom prst="rect">
            <a:avLst/>
          </a:prstGeom>
        </p:spPr>
      </p:pic>
    </p:spTree>
    <p:extLst>
      <p:ext uri="{BB962C8B-B14F-4D97-AF65-F5344CB8AC3E}">
        <p14:creationId xmlns:p14="http://schemas.microsoft.com/office/powerpoint/2010/main" val="56655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6C6EF8-8788-AA48-E5E8-47059AB3D574}"/>
              </a:ext>
            </a:extLst>
          </p:cNvPr>
          <p:cNvSpPr>
            <a:spLocks noGrp="1"/>
          </p:cNvSpPr>
          <p:nvPr>
            <p:ph type="title"/>
          </p:nvPr>
        </p:nvSpPr>
        <p:spPr>
          <a:xfrm>
            <a:off x="287335" y="391824"/>
            <a:ext cx="8569325" cy="915189"/>
          </a:xfrm>
        </p:spPr>
        <p:txBody>
          <a:bodyPr/>
          <a:lstStyle/>
          <a:p>
            <a:pPr algn="ctr"/>
            <a:r>
              <a:rPr lang="es-ES" sz="33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P</a:t>
            </a:r>
            <a:r>
              <a:rPr lang="es-ES" sz="3300" i="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aquetes de software que proporcionan un entorno de desarrollo web local</a:t>
            </a:r>
            <a:endParaRPr lang="es-PE" sz="33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Marcador de texto 2">
            <a:extLst>
              <a:ext uri="{FF2B5EF4-FFF2-40B4-BE49-F238E27FC236}">
                <a16:creationId xmlns:a16="http://schemas.microsoft.com/office/drawing/2014/main" id="{0ECA5674-AB14-50C0-E274-254CFE82E12F}"/>
              </a:ext>
            </a:extLst>
          </p:cNvPr>
          <p:cNvSpPr>
            <a:spLocks noGrp="1"/>
          </p:cNvSpPr>
          <p:nvPr>
            <p:ph type="body" sz="quarter" idx="10"/>
          </p:nvPr>
        </p:nvSpPr>
        <p:spPr>
          <a:xfrm>
            <a:off x="1116419" y="1541762"/>
            <a:ext cx="6889898" cy="2822924"/>
          </a:xfrm>
        </p:spPr>
        <p:txBody>
          <a:bodyPr/>
          <a:lstStyle/>
          <a:p>
            <a:pPr marL="0" indent="0" algn="just">
              <a:buNone/>
            </a:pPr>
            <a:r>
              <a:rPr lang="es-ES" sz="2800" b="0" i="0" dirty="0">
                <a:effectLst/>
                <a:latin typeface="Arial" panose="020B0604020202020204" pitchFamily="34" charset="0"/>
                <a:cs typeface="Arial" panose="020B0604020202020204" pitchFamily="34" charset="0"/>
              </a:rPr>
              <a:t>Estos entornos son ideales para desarrollar y probar aplicaciones web de manera eficiente en tu propia computadora antes de desplegarlas en un servidor en producción. Algunos de los paquetes de desarrollo web local más populares incluyen:</a:t>
            </a:r>
            <a:endParaRPr lang="es-PE"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9544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6BE1F65F-830B-D4E2-4F5D-4205D68ED083}"/>
              </a:ext>
            </a:extLst>
          </p:cNvPr>
          <p:cNvSpPr txBox="1"/>
          <p:nvPr/>
        </p:nvSpPr>
        <p:spPr>
          <a:xfrm>
            <a:off x="255180" y="308344"/>
            <a:ext cx="8537945" cy="3785652"/>
          </a:xfrm>
          <a:prstGeom prst="rect">
            <a:avLst/>
          </a:prstGeom>
          <a:noFill/>
        </p:spPr>
        <p:txBody>
          <a:bodyPr wrap="square">
            <a:spAutoFit/>
          </a:bodyPr>
          <a:lstStyle/>
          <a:p>
            <a:pPr algn="l"/>
            <a:r>
              <a:rPr lang="es-ES" sz="3000" b="1" i="0" dirty="0">
                <a:solidFill>
                  <a:srgbClr val="F75E25"/>
                </a:solidFill>
                <a:effectLst/>
                <a:latin typeface="Söhne"/>
              </a:rPr>
              <a:t>X</a:t>
            </a:r>
            <a:r>
              <a:rPr lang="es-ES" b="0" i="0" dirty="0">
                <a:effectLst/>
                <a:latin typeface="Söhne"/>
              </a:rPr>
              <a:t> para la plataforma: Puede estar disponible para diferentes sistemas operativos, pero comúnmente se utiliza en sistemas Windows, macOS, Linux y otros.</a:t>
            </a:r>
          </a:p>
          <a:p>
            <a:pPr algn="l"/>
            <a:r>
              <a:rPr lang="es-ES" sz="3000" b="1" i="0" dirty="0">
                <a:solidFill>
                  <a:srgbClr val="F75E25"/>
                </a:solidFill>
                <a:effectLst/>
                <a:latin typeface="Söhne"/>
              </a:rPr>
              <a:t>A</a:t>
            </a:r>
            <a:r>
              <a:rPr lang="es-ES" b="0" i="0" dirty="0">
                <a:effectLst/>
                <a:latin typeface="Söhne"/>
              </a:rPr>
              <a:t> para Apache: Se trata de un servidor web que es ampliamente utilizado para servir sitios web y aplicaciones web.</a:t>
            </a:r>
          </a:p>
          <a:p>
            <a:pPr algn="l"/>
            <a:r>
              <a:rPr lang="es-ES" sz="3000" b="1" i="0" dirty="0">
                <a:solidFill>
                  <a:srgbClr val="F75E25"/>
                </a:solidFill>
                <a:effectLst/>
                <a:latin typeface="Söhne"/>
              </a:rPr>
              <a:t>M</a:t>
            </a:r>
            <a:r>
              <a:rPr lang="es-ES" b="0" i="0" dirty="0">
                <a:solidFill>
                  <a:srgbClr val="F75E25"/>
                </a:solidFill>
                <a:effectLst/>
                <a:latin typeface="Söhne"/>
              </a:rPr>
              <a:t> </a:t>
            </a:r>
            <a:r>
              <a:rPr lang="es-ES" b="0" i="0" dirty="0">
                <a:effectLst/>
                <a:latin typeface="Söhne"/>
              </a:rPr>
              <a:t>para MySQL: Un sistema de gestión de bases de datos relacionales que se utiliza para almacenar y recuperar datos en aplicaciones web.</a:t>
            </a:r>
          </a:p>
          <a:p>
            <a:pPr algn="l"/>
            <a:r>
              <a:rPr lang="es-ES" sz="3000" b="1" i="0" dirty="0">
                <a:solidFill>
                  <a:srgbClr val="F75E25"/>
                </a:solidFill>
                <a:effectLst/>
                <a:latin typeface="Söhne"/>
              </a:rPr>
              <a:t>P</a:t>
            </a:r>
            <a:r>
              <a:rPr lang="es-ES" b="0" i="0" dirty="0">
                <a:effectLst/>
                <a:latin typeface="Söhne"/>
              </a:rPr>
              <a:t> para PHP: Un lenguaje de programación ampliamente utilizado en el desarrollo web, especialmente en el lado del servidor.</a:t>
            </a:r>
          </a:p>
          <a:p>
            <a:pPr algn="l"/>
            <a:r>
              <a:rPr lang="es-ES" sz="3000" b="1" i="0" dirty="0">
                <a:solidFill>
                  <a:srgbClr val="F75E25"/>
                </a:solidFill>
                <a:effectLst/>
                <a:latin typeface="Söhne"/>
              </a:rPr>
              <a:t>P</a:t>
            </a:r>
            <a:r>
              <a:rPr lang="es-ES" b="0" i="0" dirty="0">
                <a:effectLst/>
                <a:latin typeface="Söhne"/>
              </a:rPr>
              <a:t> para Perl: Otro lenguaje de programación que a veces se utiliza en aplicaciones web, aunque PHP es más común en este contexto.</a:t>
            </a:r>
          </a:p>
        </p:txBody>
      </p:sp>
    </p:spTree>
    <p:extLst>
      <p:ext uri="{BB962C8B-B14F-4D97-AF65-F5344CB8AC3E}">
        <p14:creationId xmlns:p14="http://schemas.microsoft.com/office/powerpoint/2010/main" val="337562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1824C5-736D-8ABC-D50C-921A5DE01A7E}"/>
              </a:ext>
            </a:extLst>
          </p:cNvPr>
          <p:cNvSpPr>
            <a:spLocks noGrp="1"/>
          </p:cNvSpPr>
          <p:nvPr>
            <p:ph type="title"/>
          </p:nvPr>
        </p:nvSpPr>
        <p:spPr/>
        <p:txBody>
          <a:bodyPr/>
          <a:lstStyle/>
          <a:p>
            <a:endParaRPr lang="es-PE"/>
          </a:p>
        </p:txBody>
      </p:sp>
      <p:sp>
        <p:nvSpPr>
          <p:cNvPr id="3" name="Marcador de texto 2">
            <a:extLst>
              <a:ext uri="{FF2B5EF4-FFF2-40B4-BE49-F238E27FC236}">
                <a16:creationId xmlns:a16="http://schemas.microsoft.com/office/drawing/2014/main" id="{B85D7FDF-BE10-297B-6B10-A219B92BE662}"/>
              </a:ext>
            </a:extLst>
          </p:cNvPr>
          <p:cNvSpPr>
            <a:spLocks noGrp="1"/>
          </p:cNvSpPr>
          <p:nvPr>
            <p:ph type="body" sz="quarter" idx="10"/>
          </p:nvPr>
        </p:nvSpPr>
        <p:spPr/>
        <p:txBody>
          <a:bodyPr/>
          <a:lstStyle/>
          <a:p>
            <a:endParaRPr lang="es-PE"/>
          </a:p>
        </p:txBody>
      </p:sp>
      <p:pic>
        <p:nvPicPr>
          <p:cNvPr id="5" name="Imagen 4">
            <a:extLst>
              <a:ext uri="{FF2B5EF4-FFF2-40B4-BE49-F238E27FC236}">
                <a16:creationId xmlns:a16="http://schemas.microsoft.com/office/drawing/2014/main" id="{B7061F20-7907-1219-9504-755BAE000767}"/>
              </a:ext>
            </a:extLst>
          </p:cNvPr>
          <p:cNvPicPr>
            <a:picLocks noChangeAspect="1"/>
          </p:cNvPicPr>
          <p:nvPr/>
        </p:nvPicPr>
        <p:blipFill>
          <a:blip r:embed="rId2"/>
          <a:stretch>
            <a:fillRect/>
          </a:stretch>
        </p:blipFill>
        <p:spPr>
          <a:xfrm>
            <a:off x="0" y="392185"/>
            <a:ext cx="9039225" cy="3933825"/>
          </a:xfrm>
          <a:prstGeom prst="rect">
            <a:avLst/>
          </a:prstGeom>
        </p:spPr>
      </p:pic>
    </p:spTree>
    <p:extLst>
      <p:ext uri="{BB962C8B-B14F-4D97-AF65-F5344CB8AC3E}">
        <p14:creationId xmlns:p14="http://schemas.microsoft.com/office/powerpoint/2010/main" val="2969016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XAMPP: How to Open Phpmyadmin Access – Colek Colek">
            <a:extLst>
              <a:ext uri="{FF2B5EF4-FFF2-40B4-BE49-F238E27FC236}">
                <a16:creationId xmlns:a16="http://schemas.microsoft.com/office/drawing/2014/main" id="{D8354605-614D-A3B5-8DD6-56C5B70471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396" y="705487"/>
            <a:ext cx="8226942" cy="3427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1313448"/>
      </p:ext>
    </p:extLst>
  </p:cSld>
  <p:clrMapOvr>
    <a:masterClrMapping/>
  </p:clrMapOvr>
</p:sld>
</file>

<file path=ppt/theme/theme1.xml><?xml version="1.0" encoding="utf-8"?>
<a:theme xmlns:a="http://schemas.openxmlformats.org/drawingml/2006/main" name="SENATI">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8030</TotalTime>
  <Words>700</Words>
  <Application>Microsoft Office PowerPoint</Application>
  <PresentationFormat>Presentación en pantalla (16:9)</PresentationFormat>
  <Paragraphs>22</Paragraphs>
  <Slides>17</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17</vt:i4>
      </vt:variant>
    </vt:vector>
  </HeadingPairs>
  <TitlesOfParts>
    <vt:vector size="23" baseType="lpstr">
      <vt:lpstr>.AppleSystemUIFont</vt:lpstr>
      <vt:lpstr>Arial</vt:lpstr>
      <vt:lpstr>Calibri</vt:lpstr>
      <vt:lpstr>Eurostile</vt:lpstr>
      <vt:lpstr>Söhne</vt:lpstr>
      <vt:lpstr>SENATI</vt:lpstr>
      <vt:lpstr>Presentación de PowerPoint</vt:lpstr>
      <vt:lpstr>Presentación de PowerPoint</vt:lpstr>
      <vt:lpstr>Presentación de PowerPoint</vt:lpstr>
      <vt:lpstr>Presentación de PowerPoint</vt:lpstr>
      <vt:lpstr>Presentación de PowerPoint</vt:lpstr>
      <vt:lpstr>Paquetes de software que proporcionan un entorno de desarrollo web local</vt:lpstr>
      <vt:lpstr>Presentación de PowerPoint</vt:lpstr>
      <vt:lpstr>Presentación de PowerPoint</vt:lpstr>
      <vt:lpstr>Presentación de PowerPoint</vt:lpstr>
      <vt:lpstr>Presentación de PowerPoint</vt:lpstr>
      <vt:lpstr>¿Qué es APACHE?</vt:lpstr>
      <vt:lpstr>¿SERVIDORES WEB?</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daniela</dc:creator>
  <cp:lastModifiedBy>USUARIO</cp:lastModifiedBy>
  <cp:revision>110</cp:revision>
  <dcterms:created xsi:type="dcterms:W3CDTF">2017-10-02T17:49:11Z</dcterms:created>
  <dcterms:modified xsi:type="dcterms:W3CDTF">2023-11-04T04:27:26Z</dcterms:modified>
</cp:coreProperties>
</file>