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58" r:id="rId13"/>
    <p:sldId id="259" r:id="rId14"/>
    <p:sldId id="261" r:id="rId15"/>
    <p:sldId id="26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60" r:id="rId27"/>
    <p:sldId id="291" r:id="rId28"/>
    <p:sldId id="283" r:id="rId29"/>
    <p:sldId id="289" r:id="rId30"/>
    <p:sldId id="282" r:id="rId31"/>
    <p:sldId id="284" r:id="rId32"/>
    <p:sldId id="285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0FD8-9AC8-48F7-9020-F8235FC3B0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ADEB-3353-49A1-8486-5A537FD8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2862"/>
            <a:ext cx="118300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3338"/>
            <a:ext cx="1221105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4287"/>
            <a:ext cx="118395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-9525"/>
            <a:ext cx="1216342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4287"/>
            <a:ext cx="121824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-4763"/>
            <a:ext cx="118776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862"/>
            <a:ext cx="118872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-19050"/>
            <a:ext cx="122205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5" y="265544"/>
            <a:ext cx="11229240" cy="63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11" y="473795"/>
            <a:ext cx="10400144" cy="58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10" y="637310"/>
            <a:ext cx="9214282" cy="62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08" y="405636"/>
            <a:ext cx="9329880" cy="57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29" y="415698"/>
            <a:ext cx="10316971" cy="58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63" y="415841"/>
            <a:ext cx="9858985" cy="52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66" y="360840"/>
            <a:ext cx="9933099" cy="54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4" y="666892"/>
            <a:ext cx="10832162" cy="53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3" y="199380"/>
            <a:ext cx="10249629" cy="63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33" y="529389"/>
            <a:ext cx="10147673" cy="56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-23813"/>
            <a:ext cx="12239625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5" y="198474"/>
            <a:ext cx="9640186" cy="636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9" y="536263"/>
            <a:ext cx="10170638" cy="57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4" y="618768"/>
            <a:ext cx="9704064" cy="54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Component </a:t>
            </a:r>
            <a:r>
              <a:rPr lang="en-US" sz="4800" b="1" dirty="0" err="1" smtClean="0"/>
              <a:t>LifeCycle</a:t>
            </a:r>
            <a:r>
              <a:rPr lang="en-US" sz="4800" b="1" dirty="0" smtClean="0"/>
              <a:t> 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460977"/>
            <a:ext cx="10253715" cy="47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9050"/>
            <a:ext cx="118395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287"/>
            <a:ext cx="11772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4287"/>
            <a:ext cx="121443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</Words>
  <Application>Microsoft Office PowerPoint</Application>
  <PresentationFormat>Widescreen</PresentationFormat>
  <Paragraphs>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LifeCycle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ojjasvi</dc:creator>
  <cp:lastModifiedBy>ojjasvi</cp:lastModifiedBy>
  <cp:revision>6</cp:revision>
  <dcterms:created xsi:type="dcterms:W3CDTF">2024-08-29T13:01:18Z</dcterms:created>
  <dcterms:modified xsi:type="dcterms:W3CDTF">2024-08-29T17:07:57Z</dcterms:modified>
</cp:coreProperties>
</file>