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Health Insurance Prediction Cost in USA, using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O.J. Ndebbio</a:t>
            </a:r>
          </a:p>
          <a:p>
            <a:r>
              <a:rPr lang="en-US" dirty="0"/>
              <a:t>Project-3; Rice University Data_ANALYTICS BOOTCAMP, July 2020</a:t>
            </a:r>
          </a:p>
        </p:txBody>
      </p:sp>
    </p:spTree>
    <p:extLst>
      <p:ext uri="{BB962C8B-B14F-4D97-AF65-F5344CB8AC3E}">
        <p14:creationId xmlns:p14="http://schemas.microsoft.com/office/powerpoint/2010/main" val="30010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charges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6358" y="2052638"/>
            <a:ext cx="4662937" cy="4195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5008" y="1853248"/>
            <a:ext cx="3734874" cy="365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this visual we can see that ages 18 and 19 do spend more on insurance than any other age group</a:t>
            </a:r>
          </a:p>
        </p:txBody>
      </p:sp>
    </p:spTree>
    <p:extLst>
      <p:ext uri="{BB962C8B-B14F-4D97-AF65-F5344CB8AC3E}">
        <p14:creationId xmlns:p14="http://schemas.microsoft.com/office/powerpoint/2010/main" val="45360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vs charges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5008" y="1853248"/>
            <a:ext cx="3734874" cy="365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this visual we can  suggest that charges of insurance has no effect on gender, it is unbiased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2977" y="1785103"/>
            <a:ext cx="4873312" cy="40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9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Bmi</a:t>
            </a:r>
            <a:r>
              <a:rPr lang="en-US" dirty="0"/>
              <a:t> vs charges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3886" y="1853248"/>
            <a:ext cx="3734874" cy="365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this visual we can  suggest that as BMI increases we can see increase in charges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84" y="1953083"/>
            <a:ext cx="4416333" cy="34592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6891BF-8095-4C31-8B01-B96F2EAC6A89}"/>
              </a:ext>
            </a:extLst>
          </p:cNvPr>
          <p:cNvCxnSpPr>
            <a:cxnSpLocks/>
          </p:cNvCxnSpPr>
          <p:nvPr/>
        </p:nvCxnSpPr>
        <p:spPr>
          <a:xfrm>
            <a:off x="8282609" y="3273288"/>
            <a:ext cx="0" cy="170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8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vs charges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5008" y="1853248"/>
            <a:ext cx="3734874" cy="365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this visual we can  suggest that as People with no children do spend more on charges , rather those people that has 4 5 children,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240" y="1918948"/>
            <a:ext cx="5266244" cy="35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7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Smoker vs charges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5008" y="1853248"/>
            <a:ext cx="3734874" cy="365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this visual we can  suggest that in obvious real-world scenario, that non-smokers do spend less on insurance than smokers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250" y="2292439"/>
            <a:ext cx="5295986" cy="32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9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Smoker vs charges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6130" y="1853248"/>
            <a:ext cx="3734874" cy="365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this visual we can  suggest that obvious real world scenario that non-smokers do spend less on insurance than smokers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250" y="2292439"/>
            <a:ext cx="5295986" cy="32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4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each variable with charges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5008" y="2923504"/>
            <a:ext cx="3026536" cy="258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Smokers columns is highest when correlated with money spent on insurance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40" y="3201690"/>
            <a:ext cx="3714926" cy="18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51208"/>
            <a:ext cx="9404723" cy="1400530"/>
          </a:xfrm>
        </p:spPr>
        <p:txBody>
          <a:bodyPr/>
          <a:lstStyle/>
          <a:p>
            <a:r>
              <a:rPr lang="en-US" dirty="0"/>
              <a:t>Problem: predict the charges based on other columns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Machine Learning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1331"/>
              </p:ext>
            </p:extLst>
          </p:nvPr>
        </p:nvGraphicFramePr>
        <p:xfrm>
          <a:off x="821387" y="2754531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Hypermater</a:t>
                      </a:r>
                      <a:r>
                        <a:rPr lang="en-US" dirty="0"/>
                        <a:t> 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  <a:r>
                        <a:rPr lang="en-US" baseline="0" dirty="0"/>
                        <a:t> tree </a:t>
                      </a:r>
                      <a:r>
                        <a:rPr lang="en-US" baseline="0" dirty="0" err="1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6773.849859736164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  <a:r>
                        <a:rPr lang="en-US" baseline="0" dirty="0"/>
                        <a:t> Tree </a:t>
                      </a:r>
                      <a:r>
                        <a:rPr lang="en-US" baseline="0" dirty="0" err="1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4903.127141676565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</a:t>
                      </a:r>
                      <a:r>
                        <a:rPr lang="en-US" baseline="0" dirty="0"/>
                        <a:t>t Boosting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7027.151092343622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03042" y="5228823"/>
            <a:ext cx="5048519" cy="1223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Hyperparameter</a:t>
            </a:r>
            <a:r>
              <a:rPr lang="en-US" dirty="0"/>
              <a:t> tuned Decision tree </a:t>
            </a:r>
            <a:r>
              <a:rPr lang="en-US" dirty="0" err="1"/>
              <a:t>regressor</a:t>
            </a:r>
            <a:r>
              <a:rPr lang="en-US" dirty="0"/>
              <a:t> outperformed every other algorithm.</a:t>
            </a:r>
          </a:p>
        </p:txBody>
      </p:sp>
    </p:spTree>
    <p:extLst>
      <p:ext uri="{BB962C8B-B14F-4D97-AF65-F5344CB8AC3E}">
        <p14:creationId xmlns:p14="http://schemas.microsoft.com/office/powerpoint/2010/main" val="578387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229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Health Insurance Prediction Cost in USA, using Machine Learning </vt:lpstr>
      <vt:lpstr>Age vs charges</vt:lpstr>
      <vt:lpstr>Gender vs charges</vt:lpstr>
      <vt:lpstr>Bmi vs charges</vt:lpstr>
      <vt:lpstr>Children vs charges</vt:lpstr>
      <vt:lpstr>Smoker vs charges</vt:lpstr>
      <vt:lpstr>Smoker vs charges</vt:lpstr>
      <vt:lpstr>Correlation of each variable with charges</vt:lpstr>
      <vt:lpstr>Problem: predict the charges based on other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dataset </dc:title>
  <dc:creator>syed RAZA</dc:creator>
  <cp:lastModifiedBy>ODUDU Ndebbio</cp:lastModifiedBy>
  <cp:revision>15</cp:revision>
  <dcterms:created xsi:type="dcterms:W3CDTF">2020-07-22T18:44:08Z</dcterms:created>
  <dcterms:modified xsi:type="dcterms:W3CDTF">2020-07-31T16:04:15Z</dcterms:modified>
</cp:coreProperties>
</file>