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CA053-B03E-49FC-9BAD-20EDA33E8640}" v="3687" dt="2020-06-17T18:42:2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1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endParaRPr lang="pt-PT" sz="6000">
              <a:solidFill>
                <a:srgbClr val="FFFFFF"/>
              </a:solidFill>
            </a:endParaRPr>
          </a:p>
          <a:p>
            <a:r>
              <a:rPr lang="pt-PT" dirty="0">
                <a:ea typeface="+mj-lt"/>
                <a:cs typeface="+mj-lt"/>
              </a:rPr>
              <a:t>Desempenho da Plataforma Apache </a:t>
            </a:r>
            <a:r>
              <a:rPr lang="pt-PT" dirty="0" err="1">
                <a:ea typeface="+mj-lt"/>
                <a:cs typeface="+mj-lt"/>
              </a:rPr>
              <a:t>Flink</a:t>
            </a:r>
            <a:endParaRPr lang="pt-PT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 fontScale="85000" lnSpcReduction="20000"/>
          </a:bodyPr>
          <a:lstStyle/>
          <a:p>
            <a:r>
              <a:rPr lang="pt-PT" sz="3200" dirty="0">
                <a:solidFill>
                  <a:srgbClr val="FFFFFF"/>
                </a:solidFill>
              </a:rPr>
              <a:t>Trabalho realizado por:</a:t>
            </a:r>
            <a:endParaRPr lang="pt-PT" dirty="0"/>
          </a:p>
          <a:p>
            <a:r>
              <a:rPr lang="pt-PT" sz="3200" dirty="0">
                <a:solidFill>
                  <a:srgbClr val="FFFFFF"/>
                </a:solidFill>
              </a:rPr>
              <a:t>André Martins, M10157</a:t>
            </a:r>
          </a:p>
          <a:p>
            <a:r>
              <a:rPr lang="pt-PT" sz="3200" dirty="0">
                <a:solidFill>
                  <a:srgbClr val="FFFFFF"/>
                </a:solidFill>
              </a:rPr>
              <a:t>João Brito, M9984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E890E-37FB-4BDD-8203-4DC85629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Experimentais</a:t>
            </a:r>
          </a:p>
        </p:txBody>
      </p:sp>
      <p:pic>
        <p:nvPicPr>
          <p:cNvPr id="4" name="Imagem 4" descr="Uma imagem com texto, garrafa, placa, pessoas&#10;&#10;Descrição gerada com confiança muito alta">
            <a:extLst>
              <a:ext uri="{FF2B5EF4-FFF2-40B4-BE49-F238E27FC236}">
                <a16:creationId xmlns:a16="http://schemas.microsoft.com/office/drawing/2014/main" id="{40DA99CB-2C48-47A6-994C-FC4988B8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498" y="2645598"/>
            <a:ext cx="4861931" cy="3806340"/>
          </a:xfrm>
          <a:prstGeom prst="rect">
            <a:avLst/>
          </a:prstGeom>
        </p:spPr>
      </p:pic>
      <p:pic>
        <p:nvPicPr>
          <p:cNvPr id="5" name="Imagem 5" descr="Uma imagem com teclado, sentado, branco, computador&#10;&#10;Descrição gerada com confiança muito alta">
            <a:extLst>
              <a:ext uri="{FF2B5EF4-FFF2-40B4-BE49-F238E27FC236}">
                <a16:creationId xmlns:a16="http://schemas.microsoft.com/office/drawing/2014/main" id="{1F2D790C-2184-4E73-B6A7-1D0ECC60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84" y="3099460"/>
            <a:ext cx="4074841" cy="28986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BD17CB-6644-4D1E-8212-2F1914FFD465}"/>
              </a:ext>
            </a:extLst>
          </p:cNvPr>
          <p:cNvSpPr txBox="1"/>
          <p:nvPr/>
        </p:nvSpPr>
        <p:spPr>
          <a:xfrm>
            <a:off x="1369741" y="2642839"/>
            <a:ext cx="3291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Yahoo </a:t>
            </a:r>
            <a:r>
              <a:rPr lang="pt-PT" dirty="0" err="1"/>
              <a:t>Streaming</a:t>
            </a:r>
            <a:r>
              <a:rPr lang="pt-PT" dirty="0"/>
              <a:t> </a:t>
            </a:r>
            <a:r>
              <a:rPr lang="pt-PT" dirty="0" err="1"/>
              <a:t>Benchmark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0AD317-9253-4D29-9242-D727A251FD9C}"/>
              </a:ext>
            </a:extLst>
          </p:cNvPr>
          <p:cNvSpPr txBox="1"/>
          <p:nvPr/>
        </p:nvSpPr>
        <p:spPr>
          <a:xfrm>
            <a:off x="8404302" y="2224668"/>
            <a:ext cx="1581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StreamBench</a:t>
            </a:r>
          </a:p>
        </p:txBody>
      </p:sp>
    </p:spTree>
    <p:extLst>
      <p:ext uri="{BB962C8B-B14F-4D97-AF65-F5344CB8AC3E}">
        <p14:creationId xmlns:p14="http://schemas.microsoft.com/office/powerpoint/2010/main" val="410206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74AF77-320B-4C94-B85C-B935B7D4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37669"/>
            <a:ext cx="11029615" cy="5037681"/>
          </a:xfrm>
        </p:spPr>
        <p:txBody>
          <a:bodyPr/>
          <a:lstStyle/>
          <a:p>
            <a:pPr marL="305435" indent="-305435"/>
            <a:r>
              <a:rPr lang="pt-PT" dirty="0"/>
              <a:t>O </a:t>
            </a:r>
            <a:r>
              <a:rPr lang="pt-PT" dirty="0" err="1"/>
              <a:t>StreamBench</a:t>
            </a:r>
            <a:r>
              <a:rPr lang="pt-PT" dirty="0"/>
              <a:t> apresenta melhores valores de latência, sendo que tem valores mais baixos (na casa dos 10 </a:t>
            </a:r>
            <a:r>
              <a:rPr lang="pt-PT" dirty="0" err="1"/>
              <a:t>ms</a:t>
            </a:r>
            <a:r>
              <a:rPr lang="pt-PT" dirty="0"/>
              <a:t>);</a:t>
            </a:r>
          </a:p>
          <a:p>
            <a:pPr marL="305435" indent="-305435"/>
            <a:r>
              <a:rPr lang="pt-PT" dirty="0"/>
              <a:t>O Yahoo </a:t>
            </a:r>
            <a:r>
              <a:rPr lang="pt-PT" dirty="0" err="1"/>
              <a:t>Streaming</a:t>
            </a:r>
            <a:r>
              <a:rPr lang="pt-PT" dirty="0"/>
              <a:t> </a:t>
            </a:r>
            <a:r>
              <a:rPr lang="pt-PT" dirty="0" err="1"/>
              <a:t>Benchmark</a:t>
            </a:r>
            <a:r>
              <a:rPr lang="pt-PT" dirty="0"/>
              <a:t> apresenta algumas lacunas na implementação, não apresentando alguns pontos cruciais à avaliação;</a:t>
            </a:r>
          </a:p>
          <a:p>
            <a:pPr marL="305435" indent="-305435"/>
            <a:r>
              <a:rPr lang="pt-PT" dirty="0"/>
              <a:t>O </a:t>
            </a:r>
            <a:r>
              <a:rPr lang="pt-PT" dirty="0" err="1"/>
              <a:t>StreamBench</a:t>
            </a:r>
            <a:r>
              <a:rPr lang="pt-PT" dirty="0"/>
              <a:t> em contrapartida é superior neste aspeto pois apresenta mais métricas que podem ser avaliadas e estudadas.</a:t>
            </a:r>
          </a:p>
        </p:txBody>
      </p:sp>
    </p:spTree>
    <p:extLst>
      <p:ext uri="{BB962C8B-B14F-4D97-AF65-F5344CB8AC3E}">
        <p14:creationId xmlns:p14="http://schemas.microsoft.com/office/powerpoint/2010/main" val="53753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8BEF1-B2F4-454B-AEC2-2204E070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83744-6A48-45C5-BB06-BF1F9CBE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PT" dirty="0"/>
              <a:t>Foram cumpridos os objetivos de avaliar o desempenho do Apache </a:t>
            </a:r>
            <a:r>
              <a:rPr lang="pt-PT" dirty="0" err="1"/>
              <a:t>Flink</a:t>
            </a:r>
            <a:r>
              <a:rPr lang="pt-PT" dirty="0"/>
              <a:t> em dois </a:t>
            </a:r>
            <a:r>
              <a:rPr lang="pt-PT" dirty="0" err="1"/>
              <a:t>benchmarks</a:t>
            </a:r>
            <a:r>
              <a:rPr lang="pt-PT" dirty="0"/>
              <a:t> e fazer a respetiva comparação;</a:t>
            </a:r>
          </a:p>
          <a:p>
            <a:pPr marL="305435" indent="-305435"/>
            <a:r>
              <a:rPr lang="pt-PT" dirty="0"/>
              <a:t>Conclui-se que o </a:t>
            </a:r>
            <a:r>
              <a:rPr lang="pt-PT" dirty="0" err="1"/>
              <a:t>StreamBench</a:t>
            </a:r>
            <a:r>
              <a:rPr lang="pt-PT" dirty="0"/>
              <a:t>, dos dois </a:t>
            </a:r>
            <a:r>
              <a:rPr lang="pt-PT" dirty="0" err="1"/>
              <a:t>benchmarks</a:t>
            </a:r>
            <a:r>
              <a:rPr lang="pt-PT" dirty="0"/>
              <a:t> usados, é o que melhor permite avaliar a plataforma;</a:t>
            </a:r>
          </a:p>
          <a:p>
            <a:pPr marL="305435" indent="-305435"/>
            <a:r>
              <a:rPr lang="pt-PT" dirty="0"/>
              <a:t>Todas as conclusões retiradas podem ser complementadas e reforçadas num trabalho futuro.</a:t>
            </a:r>
          </a:p>
        </p:txBody>
      </p:sp>
    </p:spTree>
    <p:extLst>
      <p:ext uri="{BB962C8B-B14F-4D97-AF65-F5344CB8AC3E}">
        <p14:creationId xmlns:p14="http://schemas.microsoft.com/office/powerpoint/2010/main" val="413113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856E5-6892-4788-BF66-8EC16813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77C2BA-42B4-4341-8057-EBF48F57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PT" dirty="0"/>
              <a:t>Introdução</a:t>
            </a:r>
          </a:p>
          <a:p>
            <a:pPr marL="305435" indent="-305435"/>
            <a:r>
              <a:rPr lang="pt-PT" dirty="0"/>
              <a:t>Arquitetura do Apache </a:t>
            </a:r>
            <a:r>
              <a:rPr lang="pt-PT" dirty="0" err="1"/>
              <a:t>Flink</a:t>
            </a:r>
          </a:p>
          <a:p>
            <a:pPr marL="305435" indent="-305435"/>
            <a:r>
              <a:rPr lang="pt-PT" dirty="0"/>
              <a:t>Instalação do Apache </a:t>
            </a:r>
            <a:r>
              <a:rPr lang="pt-PT" dirty="0" err="1"/>
              <a:t>Flink</a:t>
            </a:r>
          </a:p>
          <a:p>
            <a:pPr marL="305435" indent="-305435"/>
            <a:r>
              <a:rPr lang="pt-PT" dirty="0" err="1"/>
              <a:t>Benchmarks</a:t>
            </a:r>
          </a:p>
          <a:p>
            <a:pPr marL="629920" lvl="1" indent="-305435"/>
            <a:r>
              <a:rPr lang="pt-PT" dirty="0"/>
              <a:t>Yahoo </a:t>
            </a:r>
            <a:r>
              <a:rPr lang="pt-PT" dirty="0" err="1"/>
              <a:t>Streaming</a:t>
            </a:r>
            <a:r>
              <a:rPr lang="pt-PT" dirty="0"/>
              <a:t> </a:t>
            </a:r>
            <a:r>
              <a:rPr lang="pt-PT" dirty="0" err="1"/>
              <a:t>Benchmark</a:t>
            </a:r>
          </a:p>
          <a:p>
            <a:pPr marL="629920" lvl="1" indent="-305435"/>
            <a:r>
              <a:rPr lang="pt-PT" dirty="0" err="1"/>
              <a:t>StreamBench</a:t>
            </a:r>
          </a:p>
          <a:p>
            <a:pPr marL="305435" indent="-305435"/>
            <a:r>
              <a:rPr lang="pt-PT" dirty="0"/>
              <a:t>Resultados Experimentais</a:t>
            </a:r>
          </a:p>
          <a:p>
            <a:pPr marL="305435" indent="-305435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126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7281-9170-4766-BBDB-7F0D985C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6B61E9-2400-4DE2-9BF4-5A6740DD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PT" dirty="0"/>
              <a:t>O Apache </a:t>
            </a:r>
            <a:r>
              <a:rPr lang="pt-PT" dirty="0" err="1"/>
              <a:t>Flink</a:t>
            </a:r>
            <a:r>
              <a:rPr lang="pt-PT" dirty="0"/>
              <a:t> é uma plataforma de processamento de fluxo de dados;</a:t>
            </a:r>
          </a:p>
          <a:p>
            <a:pPr marL="305435" indent="-305435"/>
            <a:r>
              <a:rPr lang="pt-PT" dirty="0"/>
              <a:t>Está escrita em Java e </a:t>
            </a:r>
            <a:r>
              <a:rPr lang="pt-PT" dirty="0" err="1"/>
              <a:t>Scala</a:t>
            </a:r>
            <a:r>
              <a:rPr lang="pt-PT" dirty="0"/>
              <a:t> e executa programas de forma paralela e canalizada;</a:t>
            </a:r>
          </a:p>
          <a:p>
            <a:pPr marL="305435" indent="-305435"/>
            <a:r>
              <a:rPr lang="pt-PT" dirty="0"/>
              <a:t>É uma ferramenta muito utilizada na área da </a:t>
            </a:r>
            <a:r>
              <a:rPr lang="pt-PT" dirty="0" err="1"/>
              <a:t>Big</a:t>
            </a:r>
            <a:r>
              <a:rPr lang="pt-PT" dirty="0"/>
              <a:t> Data, sendo uma alternativa ao </a:t>
            </a:r>
            <a:r>
              <a:rPr lang="pt-PT" dirty="0" err="1"/>
              <a:t>MapReduce</a:t>
            </a:r>
            <a:r>
              <a:rPr lang="pt-PT" dirty="0"/>
              <a:t>, processando 100 vezes mais rápido.</a:t>
            </a:r>
          </a:p>
        </p:txBody>
      </p:sp>
    </p:spTree>
    <p:extLst>
      <p:ext uri="{BB962C8B-B14F-4D97-AF65-F5344CB8AC3E}">
        <p14:creationId xmlns:p14="http://schemas.microsoft.com/office/powerpoint/2010/main" val="28138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EC8E0-6A2D-47BB-9F66-148AB246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do Apache </a:t>
            </a:r>
            <a:r>
              <a:rPr lang="pt-PT" dirty="0" err="1"/>
              <a:t>flink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1FDECE-C5EA-4CE9-BD9A-A64F0574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567901"/>
          </a:xfrm>
        </p:spPr>
        <p:txBody>
          <a:bodyPr/>
          <a:lstStyle/>
          <a:p>
            <a:pPr marL="305435" indent="-305435"/>
            <a:r>
              <a:rPr lang="pt-PT" dirty="0"/>
              <a:t>O Apache </a:t>
            </a:r>
            <a:r>
              <a:rPr lang="pt-PT" dirty="0" err="1"/>
              <a:t>Flink</a:t>
            </a:r>
            <a:r>
              <a:rPr lang="pt-PT" dirty="0"/>
              <a:t> processa dados através de fluxo limitado e fluxo ilimitado</a:t>
            </a: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E6BDA89-2C49-4407-B4C5-676F0C02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9" y="3715731"/>
            <a:ext cx="7659029" cy="17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1E42B3-C26A-4A3E-9E3B-93A31F6E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0400"/>
            <a:ext cx="11029615" cy="1998974"/>
          </a:xfrm>
        </p:spPr>
        <p:txBody>
          <a:bodyPr/>
          <a:lstStyle/>
          <a:p>
            <a:pPr marL="305435" indent="-305435"/>
            <a:r>
              <a:rPr lang="pt-PT" dirty="0"/>
              <a:t>Visto que é um sistema distribuído que requer recursos computacionais, está integrado em vários softwares de gestão;</a:t>
            </a:r>
          </a:p>
          <a:p>
            <a:pPr marL="305435" indent="-305435"/>
            <a:r>
              <a:rPr lang="pt-PT" dirty="0"/>
              <a:t>Quando é lançada uma aplicação, a plataforma identifica imediatamente os recursos necessários à sua utilização;</a:t>
            </a:r>
          </a:p>
          <a:p>
            <a:pPr marL="305435" indent="-305435"/>
            <a:r>
              <a:rPr lang="pt-PT" dirty="0"/>
              <a:t>Como tal, tem uma metodologia de acesso local a essas aplicações tal como é representada na figura:</a:t>
            </a:r>
          </a:p>
        </p:txBody>
      </p:sp>
      <p:pic>
        <p:nvPicPr>
          <p:cNvPr id="4" name="Imagem 4" descr="Uma imagem com texto, símbolo, relógio&#10;&#10;Descrição gerada com confiança muito alta">
            <a:extLst>
              <a:ext uri="{FF2B5EF4-FFF2-40B4-BE49-F238E27FC236}">
                <a16:creationId xmlns:a16="http://schemas.microsoft.com/office/drawing/2014/main" id="{82346DC8-639C-4FF5-8A00-B9AC88A7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4" y="3796991"/>
            <a:ext cx="9015760" cy="19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59A0-3757-4F32-88DB-F4F3B072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apache </a:t>
            </a:r>
            <a:r>
              <a:rPr lang="pt-PT" dirty="0" err="1"/>
              <a:t>flink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2AB114-232F-4209-8208-4B5CCA65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PT" dirty="0"/>
              <a:t>1) Necessita da instalação do java e do </a:t>
            </a:r>
            <a:r>
              <a:rPr lang="pt-PT" dirty="0" err="1"/>
              <a:t>python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2) Fazer a transferência do Apache </a:t>
            </a:r>
            <a:r>
              <a:rPr lang="pt-PT" dirty="0" err="1"/>
              <a:t>Flink</a:t>
            </a:r>
            <a:r>
              <a:rPr lang="pt-PT" dirty="0"/>
              <a:t> da página oficial;</a:t>
            </a:r>
          </a:p>
          <a:p>
            <a:pPr marL="305435" indent="-305435"/>
            <a:r>
              <a:rPr lang="pt-PT" dirty="0"/>
              <a:t>3) Fazer descompressão do ficheiro descarregado;</a:t>
            </a:r>
          </a:p>
          <a:p>
            <a:pPr marL="305435" indent="-305435"/>
            <a:r>
              <a:rPr lang="pt-PT" dirty="0"/>
              <a:t>4) Executar o ficheiro start-cluster.sh presente na pasta bin. </a:t>
            </a:r>
          </a:p>
        </p:txBody>
      </p:sp>
    </p:spTree>
    <p:extLst>
      <p:ext uri="{BB962C8B-B14F-4D97-AF65-F5344CB8AC3E}">
        <p14:creationId xmlns:p14="http://schemas.microsoft.com/office/powerpoint/2010/main" val="16116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48227-108C-4B02-B882-86B78B36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51" y="3155424"/>
            <a:ext cx="2805592" cy="556818"/>
          </a:xfrm>
        </p:spPr>
        <p:txBody>
          <a:bodyPr/>
          <a:lstStyle/>
          <a:p>
            <a:r>
              <a:rPr lang="pt-PT" dirty="0" err="1"/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7199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823C-05E6-40AF-92C7-F7EE13AC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Yahoo </a:t>
            </a:r>
            <a:r>
              <a:rPr lang="pt-PT" dirty="0" err="1"/>
              <a:t>Streaming</a:t>
            </a:r>
            <a:r>
              <a:rPr lang="pt-PT" dirty="0"/>
              <a:t> </a:t>
            </a:r>
            <a:r>
              <a:rPr lang="pt-PT" dirty="0" err="1"/>
              <a:t>Benchmark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D0249D-7201-4944-AEBD-39F7BB4D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pt-PT" dirty="0"/>
              <a:t>É preciso instalar 2 pré-requisitos, o software </a:t>
            </a:r>
            <a:r>
              <a:rPr lang="pt-PT" dirty="0" err="1"/>
              <a:t>maven</a:t>
            </a:r>
            <a:r>
              <a:rPr lang="pt-PT" dirty="0"/>
              <a:t> e o software </a:t>
            </a:r>
            <a:r>
              <a:rPr lang="pt-PT" dirty="0" err="1"/>
              <a:t>leiningen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De seguida procede-se à transferência do </a:t>
            </a:r>
            <a:r>
              <a:rPr lang="pt-PT" dirty="0" err="1"/>
              <a:t>benchmark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Seguidamente faz-se o </a:t>
            </a:r>
            <a:r>
              <a:rPr lang="pt-PT" dirty="0" err="1"/>
              <a:t>setup</a:t>
            </a:r>
            <a:r>
              <a:rPr lang="pt-PT" dirty="0"/>
              <a:t> do </a:t>
            </a:r>
            <a:r>
              <a:rPr lang="pt-PT" dirty="0" err="1"/>
              <a:t>benchmark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Visto que este </a:t>
            </a:r>
            <a:r>
              <a:rPr lang="pt-PT" dirty="0" err="1"/>
              <a:t>benchmark</a:t>
            </a:r>
            <a:r>
              <a:rPr lang="pt-PT" dirty="0"/>
              <a:t> já apresenta uma versão própria do Apache </a:t>
            </a:r>
            <a:r>
              <a:rPr lang="pt-PT" dirty="0" err="1"/>
              <a:t>Flink</a:t>
            </a:r>
            <a:r>
              <a:rPr lang="pt-PT" dirty="0"/>
              <a:t>, é necessária a inicialização dessa versão;</a:t>
            </a:r>
          </a:p>
          <a:p>
            <a:pPr marL="305435" indent="-305435"/>
            <a:r>
              <a:rPr lang="pt-PT" dirty="0"/>
              <a:t>De seguida procede-se à execução do teste;</a:t>
            </a:r>
          </a:p>
          <a:p>
            <a:pPr marL="305435" indent="-305435"/>
            <a:r>
              <a:rPr lang="pt-PT" dirty="0"/>
              <a:t>Problemas encontrados e soluções:</a:t>
            </a:r>
          </a:p>
          <a:p>
            <a:pPr marL="629920" lvl="1" indent="-305435"/>
            <a:r>
              <a:rPr lang="pt-PT" dirty="0"/>
              <a:t>O </a:t>
            </a:r>
            <a:r>
              <a:rPr lang="pt-PT" dirty="0" err="1"/>
              <a:t>benchmark</a:t>
            </a:r>
            <a:r>
              <a:rPr lang="pt-PT" dirty="0"/>
              <a:t> não é executado num JRE, sendo necessário executá-lo num JDK;</a:t>
            </a:r>
          </a:p>
          <a:p>
            <a:pPr marL="629920" lvl="1" indent="-305435"/>
            <a:r>
              <a:rPr lang="pt-PT" dirty="0"/>
              <a:t>Os repositórios para o software APEX já não se encontram </a:t>
            </a:r>
            <a:r>
              <a:rPr lang="pt-PT" dirty="0" err="1"/>
              <a:t>disponiveis</a:t>
            </a:r>
            <a:r>
              <a:rPr lang="pt-PT" dirty="0"/>
              <a:t>, então é necessário eliminar os trechos de código respetivos.</a:t>
            </a:r>
          </a:p>
        </p:txBody>
      </p:sp>
    </p:spTree>
    <p:extLst>
      <p:ext uri="{BB962C8B-B14F-4D97-AF65-F5344CB8AC3E}">
        <p14:creationId xmlns:p14="http://schemas.microsoft.com/office/powerpoint/2010/main" val="130801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A595-4112-4367-9D53-0E90A6B3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StreamBench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E067E-96A7-4A52-8980-8A454EB3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PT" dirty="0"/>
              <a:t>Precisa de se instalar o software </a:t>
            </a:r>
            <a:r>
              <a:rPr lang="pt-PT" dirty="0" err="1"/>
              <a:t>maven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De seguida faz-se a transferência do </a:t>
            </a:r>
            <a:r>
              <a:rPr lang="pt-PT" dirty="0" err="1"/>
              <a:t>benchmark</a:t>
            </a:r>
            <a:r>
              <a:rPr lang="pt-PT" dirty="0"/>
              <a:t> do respetivo website;</a:t>
            </a:r>
          </a:p>
          <a:p>
            <a:pPr marL="305435" indent="-305435"/>
            <a:r>
              <a:rPr lang="pt-PT" dirty="0"/>
              <a:t>De seguida executa-se o ficheiro run_flink.sh, presente na pasta </a:t>
            </a:r>
            <a:r>
              <a:rPr lang="pt-PT" dirty="0" err="1"/>
              <a:t>flink</a:t>
            </a:r>
            <a:r>
              <a:rPr lang="pt-PT" dirty="0"/>
              <a:t>;</a:t>
            </a:r>
          </a:p>
          <a:p>
            <a:pPr marL="305435" indent="-305435"/>
            <a:r>
              <a:rPr lang="pt-PT" dirty="0"/>
              <a:t>Problemas encontrados e soluções:</a:t>
            </a:r>
          </a:p>
          <a:p>
            <a:pPr marL="629920" lvl="1" indent="-305435"/>
            <a:r>
              <a:rPr lang="pt-PT" dirty="0"/>
              <a:t>Foi encontrada uma incompatibilidade das versões do java, sendo necessária a utilização da versão 8 do java. Como tal procedeu-se à sua mudança.</a:t>
            </a:r>
          </a:p>
        </p:txBody>
      </p:sp>
    </p:spTree>
    <p:extLst>
      <p:ext uri="{BB962C8B-B14F-4D97-AF65-F5344CB8AC3E}">
        <p14:creationId xmlns:p14="http://schemas.microsoft.com/office/powerpoint/2010/main" val="29163121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DividendVTI</vt:lpstr>
      <vt:lpstr> Desempenho da Plataforma Apache Flink</vt:lpstr>
      <vt:lpstr>Conteúdos</vt:lpstr>
      <vt:lpstr>Introdução</vt:lpstr>
      <vt:lpstr>Arquitetura do Apache flink</vt:lpstr>
      <vt:lpstr>Apresentação do PowerPoint</vt:lpstr>
      <vt:lpstr>Instalação do apache flink</vt:lpstr>
      <vt:lpstr>Benchmarks</vt:lpstr>
      <vt:lpstr>Yahoo Streaming Benchmark</vt:lpstr>
      <vt:lpstr>StreamBench</vt:lpstr>
      <vt:lpstr>Resultados Experimentais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322</cp:revision>
  <dcterms:created xsi:type="dcterms:W3CDTF">2020-06-17T17:58:57Z</dcterms:created>
  <dcterms:modified xsi:type="dcterms:W3CDTF">2020-06-17T18:43:06Z</dcterms:modified>
</cp:coreProperties>
</file>