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7" r:id="rId4"/>
    <p:sldId id="259"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1" autoAdjust="0"/>
    <p:restoredTop sz="94660"/>
  </p:normalViewPr>
  <p:slideViewPr>
    <p:cSldViewPr snapToGrid="0">
      <p:cViewPr varScale="1">
        <p:scale>
          <a:sx n="96" d="100"/>
          <a:sy n="96" d="100"/>
        </p:scale>
        <p:origin x="55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dirty="0"/>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23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Click to edit Master text styles</a:t>
            </a:r>
          </a:p>
        </p:txBody>
      </p:sp>
      <p:sp>
        <p:nvSpPr>
          <p:cNvPr id="3" name="Date Placeholder 2"/>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20522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22397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4175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27233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375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816483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012776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77807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dirty="0"/>
          </a:p>
        </p:txBody>
      </p:sp>
      <p:sp>
        <p:nvSpPr>
          <p:cNvPr id="3" name="Content Placeholder 2"/>
          <p:cNvSpPr>
            <a:spLocks noGrp="1"/>
          </p:cNvSpPr>
          <p:nvPr>
            <p:ph idx="1"/>
          </p:nvPr>
        </p:nvSpPr>
        <p:spPr/>
        <p:txBody>
          <a:bodyPr anchor="ct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58761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95815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5" name="Date Placeholder 4"/>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47814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7" name="Date Placeholder 6"/>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27475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dirty="0"/>
          </a:p>
        </p:txBody>
      </p:sp>
      <p:sp>
        <p:nvSpPr>
          <p:cNvPr id="3" name="Date Placeholder 2"/>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69628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80573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213158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693402A6-2C7B-470A-A5CD-C10C32651584}" type="datetimeFigureOut">
              <a:rPr lang="fr-FR" smtClean="0"/>
              <a:pPr/>
              <a:t>16/03/2016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FA12D8E-2DC4-4FC7-A2A4-A365835C8111}" type="slidenum">
              <a:rPr lang="fr-FR" smtClean="0"/>
              <a:pPr/>
              <a:t>‹#›</a:t>
            </a:fld>
            <a:endParaRPr lang="fr-FR"/>
          </a:p>
        </p:txBody>
      </p:sp>
    </p:spTree>
    <p:extLst>
      <p:ext uri="{BB962C8B-B14F-4D97-AF65-F5344CB8AC3E}">
        <p14:creationId xmlns:p14="http://schemas.microsoft.com/office/powerpoint/2010/main" val="1194239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3402A6-2C7B-470A-A5CD-C10C32651584}" type="datetimeFigureOut">
              <a:rPr lang="fr-FR" smtClean="0"/>
              <a:pPr/>
              <a:t>16/03/2016</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A12D8E-2DC4-4FC7-A2A4-A365835C8111}" type="slidenum">
              <a:rPr lang="fr-FR" smtClean="0"/>
              <a:pPr/>
              <a:t>‹#›</a:t>
            </a:fld>
            <a:endParaRPr lang="fr-FR"/>
          </a:p>
        </p:txBody>
      </p:sp>
    </p:spTree>
    <p:extLst>
      <p:ext uri="{BB962C8B-B14F-4D97-AF65-F5344CB8AC3E}">
        <p14:creationId xmlns:p14="http://schemas.microsoft.com/office/powerpoint/2010/main" val="559420280"/>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1" y="2930064"/>
            <a:ext cx="9220439" cy="835504"/>
          </a:xfrm>
        </p:spPr>
        <p:txBody>
          <a:bodyPr>
            <a:normAutofit fontScale="90000"/>
          </a:bodyPr>
          <a:lstStyle/>
          <a:p>
            <a:r>
              <a:rPr lang="fr-FR" dirty="0" smtClean="0"/>
              <a:t>Logo </a:t>
            </a:r>
            <a:br>
              <a:rPr lang="fr-FR" dirty="0" smtClean="0"/>
            </a:br>
            <a:r>
              <a:rPr lang="fr-FR" dirty="0" smtClean="0"/>
              <a:t>et Nom de la </a:t>
            </a:r>
            <a:r>
              <a:rPr lang="fr-FR" dirty="0" err="1" smtClean="0"/>
              <a:t>StarUp</a:t>
            </a:r>
            <a:r>
              <a:rPr lang="fr-FR" dirty="0" smtClean="0"/>
              <a:t> </a:t>
            </a:r>
            <a:endParaRPr lang="fr-FR" dirty="0"/>
          </a:p>
        </p:txBody>
      </p:sp>
      <p:sp>
        <p:nvSpPr>
          <p:cNvPr id="3" name="Sous-titre 2"/>
          <p:cNvSpPr>
            <a:spLocks noGrp="1"/>
          </p:cNvSpPr>
          <p:nvPr>
            <p:ph type="subTitle" idx="1"/>
          </p:nvPr>
        </p:nvSpPr>
        <p:spPr>
          <a:xfrm>
            <a:off x="736764" y="3843867"/>
            <a:ext cx="6400800" cy="1947333"/>
          </a:xfrm>
        </p:spPr>
        <p:txBody>
          <a:bodyPr/>
          <a:lstStyle/>
          <a:p>
            <a:r>
              <a:rPr lang="fr-FR" dirty="0" smtClean="0"/>
              <a:t>Baseline, Slogan, …</a:t>
            </a:r>
            <a:endParaRPr lang="fr-FR" dirty="0"/>
          </a:p>
        </p:txBody>
      </p:sp>
      <p:sp>
        <p:nvSpPr>
          <p:cNvPr id="6" name="Explosion 2 5"/>
          <p:cNvSpPr/>
          <p:nvPr/>
        </p:nvSpPr>
        <p:spPr>
          <a:xfrm>
            <a:off x="8108219" y="253048"/>
            <a:ext cx="1853076" cy="151321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5mn MAX</a:t>
            </a:r>
            <a:endParaRPr lang="fr-FR" b="1" dirty="0">
              <a:solidFill>
                <a:schemeClr val="bg1"/>
              </a:solidFill>
            </a:endParaRPr>
          </a:p>
        </p:txBody>
      </p:sp>
    </p:spTree>
    <p:extLst>
      <p:ext uri="{BB962C8B-B14F-4D97-AF65-F5344CB8AC3E}">
        <p14:creationId xmlns:p14="http://schemas.microsoft.com/office/powerpoint/2010/main" val="1184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problème/ le besoin</a:t>
            </a:r>
            <a:endParaRPr lang="fr-FR" dirty="0"/>
          </a:p>
        </p:txBody>
      </p:sp>
      <p:sp>
        <p:nvSpPr>
          <p:cNvPr id="3" name="Espace réservé du contenu 2"/>
          <p:cNvSpPr>
            <a:spLocks noGrp="1"/>
          </p:cNvSpPr>
          <p:nvPr>
            <p:ph idx="1"/>
          </p:nvPr>
        </p:nvSpPr>
        <p:spPr/>
        <p:txBody>
          <a:bodyPr/>
          <a:lstStyle/>
          <a:p>
            <a:r>
              <a:rPr lang="fr-FR" dirty="0" smtClean="0"/>
              <a:t>Quel est le problème </a:t>
            </a:r>
            <a:r>
              <a:rPr lang="fr-FR" b="1" dirty="0" smtClean="0"/>
              <a:t>environnemental</a:t>
            </a:r>
            <a:r>
              <a:rPr lang="fr-FR" dirty="0" smtClean="0"/>
              <a:t> qui suscite votre innovation?</a:t>
            </a:r>
          </a:p>
          <a:p>
            <a:r>
              <a:rPr lang="fr-FR" dirty="0" smtClean="0"/>
              <a:t>Parlez </a:t>
            </a:r>
            <a:r>
              <a:rPr lang="fr-FR" dirty="0"/>
              <a:t>du besoin de vos clients potentiels. Parlez du problème que vous allez résoudre. Indiquez pourquoi vos futurs clients sont « frustrés » et ce qu’ils pourraient rechercher. Le besoin est la CREDIBILITE de votre pitch. Une solution sans besoin ne permet pas de créer un business</a:t>
            </a:r>
            <a:r>
              <a:rPr lang="fr-FR" dirty="0" smtClean="0"/>
              <a:t>.</a:t>
            </a:r>
          </a:p>
          <a:p>
            <a:r>
              <a:rPr lang="fr-FR" b="1" dirty="0" smtClean="0">
                <a:solidFill>
                  <a:schemeClr val="accent2"/>
                </a:solidFill>
              </a:rPr>
              <a:t>N’oubliez pas qu’une photo vaut mille mots</a:t>
            </a:r>
            <a:endParaRPr lang="fr-FR" b="1" dirty="0">
              <a:solidFill>
                <a:schemeClr val="accent2"/>
              </a:solidFill>
            </a:endParaRPr>
          </a:p>
        </p:txBody>
      </p:sp>
      <p:pic>
        <p:nvPicPr>
          <p:cNvPr id="1026" name="Picture 2" descr="http://www.autourdelihssane.fr/wp-content/uploads/2012/08/5pourquo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59" y="4706431"/>
            <a:ext cx="1487823" cy="1673801"/>
          </a:xfrm>
          <a:prstGeom prst="rect">
            <a:avLst/>
          </a:prstGeom>
          <a:noFill/>
          <a:extLst>
            <a:ext uri="{909E8E84-426E-40DD-AFC4-6F175D3DCCD1}">
              <a14:hiddenFill xmlns:a14="http://schemas.microsoft.com/office/drawing/2010/main">
                <a:solidFill>
                  <a:srgbClr val="FFFFFF"/>
                </a:solidFill>
              </a14:hiddenFill>
            </a:ext>
          </a:extLst>
        </p:spPr>
      </p:pic>
      <p:sp>
        <p:nvSpPr>
          <p:cNvPr id="6" name="Explosion 2 5"/>
          <p:cNvSpPr/>
          <p:nvPr/>
        </p:nvSpPr>
        <p:spPr>
          <a:xfrm>
            <a:off x="8108219" y="253048"/>
            <a:ext cx="1853076" cy="151321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1mn/Slide</a:t>
            </a:r>
            <a:endParaRPr lang="fr-FR" b="1" dirty="0">
              <a:solidFill>
                <a:schemeClr val="bg1"/>
              </a:solidFill>
            </a:endParaRPr>
          </a:p>
        </p:txBody>
      </p:sp>
    </p:spTree>
    <p:extLst>
      <p:ext uri="{BB962C8B-B14F-4D97-AF65-F5344CB8AC3E}">
        <p14:creationId xmlns:p14="http://schemas.microsoft.com/office/powerpoint/2010/main" val="210359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Votre </a:t>
            </a:r>
            <a:r>
              <a:rPr lang="fr-FR" dirty="0" smtClean="0"/>
              <a:t>solution (service/produit</a:t>
            </a:r>
            <a:r>
              <a:rPr lang="fr-FR" dirty="0"/>
              <a:t>)</a:t>
            </a:r>
          </a:p>
        </p:txBody>
      </p:sp>
      <p:sp>
        <p:nvSpPr>
          <p:cNvPr id="3" name="Espace réservé du contenu 2"/>
          <p:cNvSpPr>
            <a:spLocks noGrp="1"/>
          </p:cNvSpPr>
          <p:nvPr>
            <p:ph idx="1"/>
          </p:nvPr>
        </p:nvSpPr>
        <p:spPr/>
        <p:txBody>
          <a:bodyPr/>
          <a:lstStyle/>
          <a:p>
            <a:r>
              <a:rPr lang="fr-FR" dirty="0"/>
              <a:t>Vous venez de décrire le besoin, et bien décrivez maintenant votre service, ou votre produit. Comment va-t-il résoudre le besoin ? </a:t>
            </a:r>
            <a:r>
              <a:rPr lang="fr-FR" b="1" dirty="0"/>
              <a:t>Quelle est votre innovation </a:t>
            </a:r>
            <a:r>
              <a:rPr lang="fr-FR" dirty="0"/>
              <a:t>? Attention, cette description ne doit pas être technique. Votre explication doit être comprise par tout le monde. Donc évitez les termes trop techniques, les formules mathématiques ou l’énoncé des ingrédients chimiques. Vous ne donnez pas ici la recette de votre innovation, mais uniquement la solution que vous proposez</a:t>
            </a:r>
            <a:r>
              <a:rPr lang="fr-FR" dirty="0" smtClean="0"/>
              <a:t>.</a:t>
            </a:r>
          </a:p>
          <a:p>
            <a:r>
              <a:rPr lang="fr-FR" b="1" dirty="0" smtClean="0">
                <a:solidFill>
                  <a:schemeClr val="accent2"/>
                </a:solidFill>
              </a:rPr>
              <a:t>N’oubliez pas qu’une photo vaut mille mots</a:t>
            </a:r>
            <a:endParaRPr lang="fr-FR" b="1" dirty="0">
              <a:solidFill>
                <a:schemeClr val="accent2"/>
              </a:solidFill>
            </a:endParaRPr>
          </a:p>
        </p:txBody>
      </p:sp>
      <p:pic>
        <p:nvPicPr>
          <p:cNvPr id="5" name="Image 4"/>
          <p:cNvPicPr>
            <a:picLocks noChangeAspect="1"/>
          </p:cNvPicPr>
          <p:nvPr/>
        </p:nvPicPr>
        <p:blipFill>
          <a:blip r:embed="rId2" cstate="print"/>
          <a:stretch>
            <a:fillRect/>
          </a:stretch>
        </p:blipFill>
        <p:spPr>
          <a:xfrm>
            <a:off x="4379234" y="5170810"/>
            <a:ext cx="2133502" cy="1412271"/>
          </a:xfrm>
          <a:prstGeom prst="rect">
            <a:avLst/>
          </a:prstGeom>
        </p:spPr>
      </p:pic>
      <p:sp>
        <p:nvSpPr>
          <p:cNvPr id="6" name="Explosion 2 5"/>
          <p:cNvSpPr/>
          <p:nvPr/>
        </p:nvSpPr>
        <p:spPr>
          <a:xfrm>
            <a:off x="8553279" y="479624"/>
            <a:ext cx="1853076" cy="151321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1mn/Slide</a:t>
            </a:r>
            <a:endParaRPr lang="fr-FR" b="1" dirty="0">
              <a:solidFill>
                <a:schemeClr val="bg1"/>
              </a:solidFill>
            </a:endParaRPr>
          </a:p>
        </p:txBody>
      </p:sp>
    </p:spTree>
    <p:extLst>
      <p:ext uri="{BB962C8B-B14F-4D97-AF65-F5344CB8AC3E}">
        <p14:creationId xmlns:p14="http://schemas.microsoft.com/office/powerpoint/2010/main" val="56653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69179"/>
          </a:xfrm>
        </p:spPr>
        <p:txBody>
          <a:bodyPr/>
          <a:lstStyle/>
          <a:p>
            <a:r>
              <a:rPr lang="fr-FR" dirty="0" smtClean="0"/>
              <a:t>Marché et Business model</a:t>
            </a:r>
            <a:endParaRPr lang="fr-FR" dirty="0"/>
          </a:p>
        </p:txBody>
      </p:sp>
      <p:sp>
        <p:nvSpPr>
          <p:cNvPr id="3" name="Espace réservé du contenu 2"/>
          <p:cNvSpPr>
            <a:spLocks noGrp="1"/>
          </p:cNvSpPr>
          <p:nvPr>
            <p:ph idx="1"/>
          </p:nvPr>
        </p:nvSpPr>
        <p:spPr>
          <a:xfrm>
            <a:off x="763447" y="1531605"/>
            <a:ext cx="9731923" cy="4195481"/>
          </a:xfrm>
        </p:spPr>
        <p:txBody>
          <a:bodyPr>
            <a:normAutofit lnSpcReduction="10000"/>
          </a:bodyPr>
          <a:lstStyle/>
          <a:p>
            <a:r>
              <a:rPr lang="fr-FR" dirty="0" smtClean="0"/>
              <a:t>Le besoin (problème) </a:t>
            </a:r>
            <a:r>
              <a:rPr lang="fr-FR" dirty="0"/>
              <a:t>et votre </a:t>
            </a:r>
            <a:r>
              <a:rPr lang="fr-FR" dirty="0" smtClean="0"/>
              <a:t>produit (solution) </a:t>
            </a:r>
            <a:r>
              <a:rPr lang="fr-FR" dirty="0"/>
              <a:t>sont décrits. Très bien, maintenant il faut </a:t>
            </a:r>
            <a:r>
              <a:rPr lang="fr-FR" dirty="0" smtClean="0"/>
              <a:t>présenter comment vous compter vous y prendre pour faire « matcher » le problème et sa solution.</a:t>
            </a:r>
            <a:r>
              <a:rPr lang="fr-FR" dirty="0"/>
              <a:t> Comment </a:t>
            </a:r>
            <a:r>
              <a:rPr lang="fr-FR" dirty="0" smtClean="0"/>
              <a:t>allez-vous </a:t>
            </a:r>
            <a:r>
              <a:rPr lang="fr-FR" dirty="0"/>
              <a:t>en faire une solution de développement viable et à </a:t>
            </a:r>
            <a:r>
              <a:rPr lang="fr-FR" dirty="0" smtClean="0"/>
              <a:t>impact? </a:t>
            </a:r>
            <a:r>
              <a:rPr lang="fr-FR" dirty="0"/>
              <a:t>(Si personne ne l’utilise, il n’y aura pas d’impact</a:t>
            </a:r>
            <a:r>
              <a:rPr lang="fr-FR" dirty="0" smtClean="0"/>
              <a:t>)</a:t>
            </a:r>
            <a:endParaRPr lang="fr-FR" dirty="0"/>
          </a:p>
          <a:p>
            <a:r>
              <a:rPr lang="fr-FR" dirty="0" smtClean="0"/>
              <a:t>Présentez brièvement votre </a:t>
            </a:r>
            <a:r>
              <a:rPr lang="fr-FR" dirty="0"/>
              <a:t>marché </a:t>
            </a:r>
            <a:r>
              <a:rPr lang="fr-FR" dirty="0" smtClean="0"/>
              <a:t>(taille globale, votre segment, …)et </a:t>
            </a:r>
            <a:r>
              <a:rPr lang="fr-FR" dirty="0"/>
              <a:t>indiquer comment vous allez </a:t>
            </a:r>
            <a:r>
              <a:rPr lang="fr-FR" dirty="0" smtClean="0"/>
              <a:t>l’adresser (comment </a:t>
            </a:r>
            <a:r>
              <a:rPr lang="fr-FR" dirty="0"/>
              <a:t>vous allez toucher ces </a:t>
            </a:r>
            <a:r>
              <a:rPr lang="fr-FR" dirty="0" smtClean="0"/>
              <a:t>prospects).</a:t>
            </a:r>
          </a:p>
          <a:p>
            <a:r>
              <a:rPr lang="fr-FR" dirty="0" smtClean="0"/>
              <a:t>Ensuite, dites comment vous comptez </a:t>
            </a:r>
            <a:r>
              <a:rPr lang="fr-FR" dirty="0"/>
              <a:t>faire des bénéfices </a:t>
            </a:r>
            <a:r>
              <a:rPr lang="fr-FR" dirty="0" smtClean="0"/>
              <a:t>? Quel est votre </a:t>
            </a:r>
            <a:r>
              <a:rPr lang="fr-FR" dirty="0"/>
              <a:t>business </a:t>
            </a:r>
            <a:r>
              <a:rPr lang="fr-FR" dirty="0" smtClean="0"/>
              <a:t>model? </a:t>
            </a:r>
            <a:r>
              <a:rPr lang="fr-FR" dirty="0"/>
              <a:t>Comment allez-vous vendre votre produit, combien allez-vous en vendre et éventuellement avec quelle marge ?</a:t>
            </a:r>
          </a:p>
          <a:p>
            <a:r>
              <a:rPr lang="fr-FR" b="1" dirty="0" smtClean="0">
                <a:solidFill>
                  <a:schemeClr val="accent2"/>
                </a:solidFill>
              </a:rPr>
              <a:t>Graphiques et autres diagrammes seront plus intéressants que des mots!</a:t>
            </a:r>
            <a:endParaRPr lang="fr-FR" b="1" dirty="0">
              <a:solidFill>
                <a:schemeClr val="accent2"/>
              </a:solidFill>
            </a:endParaRPr>
          </a:p>
          <a:p>
            <a:pPr marL="0" indent="0">
              <a:buNone/>
            </a:pPr>
            <a:endParaRPr lang="fr-FR" dirty="0"/>
          </a:p>
        </p:txBody>
      </p:sp>
      <p:pic>
        <p:nvPicPr>
          <p:cNvPr id="2050" name="Picture 2" descr="http://www.vinenchine.com.s0.frz.io/wp-content/themes/Insignia/lib/scripts/timthumb/thumb.php?frz-v1&amp;src=http://www.vinenchine.com/wp-content/uploads/2012/01/Evolution-du-march%C3%A9-du-vin-en-Asie-en-2012.png&amp;w=720&amp;h=380&amp;zc=1&amp;q=10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078" r="21802"/>
          <a:stretch/>
        </p:blipFill>
        <p:spPr bwMode="auto">
          <a:xfrm>
            <a:off x="10447713" y="1862467"/>
            <a:ext cx="1642684" cy="1544857"/>
          </a:xfrm>
          <a:prstGeom prst="rect">
            <a:avLst/>
          </a:prstGeom>
          <a:noFill/>
          <a:extLst>
            <a:ext uri="{909E8E84-426E-40DD-AFC4-6F175D3DCCD1}">
              <a14:hiddenFill xmlns:a14="http://schemas.microsoft.com/office/drawing/2010/main">
                <a:solidFill>
                  <a:srgbClr val="FFFFFF"/>
                </a:solidFill>
              </a14:hiddenFill>
            </a:ext>
          </a:extLst>
        </p:spPr>
      </p:pic>
      <p:sp>
        <p:nvSpPr>
          <p:cNvPr id="7" name="Explosion 2 6"/>
          <p:cNvSpPr/>
          <p:nvPr/>
        </p:nvSpPr>
        <p:spPr>
          <a:xfrm>
            <a:off x="8375255" y="99300"/>
            <a:ext cx="1853076" cy="151321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1mn/Slide</a:t>
            </a:r>
            <a:endParaRPr lang="fr-FR" b="1" dirty="0">
              <a:solidFill>
                <a:schemeClr val="bg1"/>
              </a:solidFill>
            </a:endParaRPr>
          </a:p>
        </p:txBody>
      </p:sp>
      <p:pic>
        <p:nvPicPr>
          <p:cNvPr id="8" name="Picture 2" descr="http://www.spotcrea.fr/system/publication_pictures/attachments/106/109/767/original/Business-Model-Canvas.png?13857658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7713" y="3534337"/>
            <a:ext cx="1642684" cy="765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9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2" y="1942261"/>
            <a:ext cx="10337140" cy="517891"/>
          </a:xfrm>
        </p:spPr>
        <p:txBody>
          <a:bodyPr>
            <a:noAutofit/>
          </a:bodyPr>
          <a:lstStyle/>
          <a:p>
            <a:r>
              <a:rPr lang="fr-FR" sz="2800" dirty="0" smtClean="0"/>
              <a:t>Quel(s) message(s) souhaiteriez-vous passer ? Vos besoins?</a:t>
            </a:r>
            <a:endParaRPr lang="fr-FR" sz="2800" dirty="0"/>
          </a:p>
        </p:txBody>
      </p:sp>
      <p:sp>
        <p:nvSpPr>
          <p:cNvPr id="3" name="Sous-titre 2"/>
          <p:cNvSpPr>
            <a:spLocks noGrp="1"/>
          </p:cNvSpPr>
          <p:nvPr>
            <p:ph type="subTitle" idx="1"/>
          </p:nvPr>
        </p:nvSpPr>
        <p:spPr>
          <a:xfrm>
            <a:off x="684212" y="2791902"/>
            <a:ext cx="9835434" cy="2993903"/>
          </a:xfrm>
        </p:spPr>
        <p:txBody>
          <a:bodyPr>
            <a:noAutofit/>
          </a:bodyPr>
          <a:lstStyle/>
          <a:p>
            <a:r>
              <a:rPr lang="fr-FR" cap="none" dirty="0" smtClean="0">
                <a:solidFill>
                  <a:schemeClr val="tx1"/>
                </a:solidFill>
              </a:rPr>
              <a:t>Vos besoins?</a:t>
            </a:r>
          </a:p>
          <a:p>
            <a:r>
              <a:rPr lang="fr-FR" cap="none" dirty="0" smtClean="0">
                <a:solidFill>
                  <a:schemeClr val="tx1"/>
                </a:solidFill>
              </a:rPr>
              <a:t>Vous cherchez a vous rapprochez de la recherche publique? </a:t>
            </a:r>
          </a:p>
          <a:p>
            <a:r>
              <a:rPr lang="fr-FR" cap="none" dirty="0" smtClean="0">
                <a:solidFill>
                  <a:schemeClr val="tx1"/>
                </a:solidFill>
              </a:rPr>
              <a:t>Vous cherchez des financeurs?</a:t>
            </a:r>
          </a:p>
          <a:p>
            <a:r>
              <a:rPr lang="fr-FR" cap="none" dirty="0" smtClean="0">
                <a:solidFill>
                  <a:schemeClr val="tx1"/>
                </a:solidFill>
              </a:rPr>
              <a:t>Vous cherchez des partenaires?</a:t>
            </a:r>
          </a:p>
          <a:p>
            <a:r>
              <a:rPr lang="fr-FR" cap="none" dirty="0" smtClean="0">
                <a:solidFill>
                  <a:schemeClr val="tx1"/>
                </a:solidFill>
              </a:rPr>
              <a:t>Vous cherchez une équipe?</a:t>
            </a:r>
          </a:p>
          <a:p>
            <a:r>
              <a:rPr lang="fr-FR" dirty="0" smtClean="0"/>
              <a:t>…</a:t>
            </a:r>
            <a:endParaRPr lang="fr-FR" dirty="0"/>
          </a:p>
        </p:txBody>
      </p:sp>
      <p:sp>
        <p:nvSpPr>
          <p:cNvPr id="6" name="Explosion 2 5"/>
          <p:cNvSpPr/>
          <p:nvPr/>
        </p:nvSpPr>
        <p:spPr>
          <a:xfrm>
            <a:off x="8553280" y="163714"/>
            <a:ext cx="1853076" cy="1513211"/>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1mn/Slide</a:t>
            </a:r>
            <a:endParaRPr lang="fr-FR" b="1" dirty="0">
              <a:solidFill>
                <a:schemeClr val="bg1"/>
              </a:solidFill>
            </a:endParaRPr>
          </a:p>
        </p:txBody>
      </p:sp>
      <p:sp>
        <p:nvSpPr>
          <p:cNvPr id="7" name="Titre 1"/>
          <p:cNvSpPr txBox="1">
            <a:spLocks/>
          </p:cNvSpPr>
          <p:nvPr/>
        </p:nvSpPr>
        <p:spPr>
          <a:xfrm>
            <a:off x="684212" y="1173171"/>
            <a:ext cx="8001000" cy="835504"/>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Conclusion</a:t>
            </a:r>
            <a:endParaRPr lang="fr-FR" dirty="0"/>
          </a:p>
        </p:txBody>
      </p:sp>
    </p:spTree>
    <p:extLst>
      <p:ext uri="{BB962C8B-B14F-4D97-AF65-F5344CB8AC3E}">
        <p14:creationId xmlns:p14="http://schemas.microsoft.com/office/powerpoint/2010/main" val="85095570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537</TotalTime>
  <Words>220</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3</vt:lpstr>
      <vt:lpstr>Slice</vt:lpstr>
      <vt:lpstr>Logo  et Nom de la StarUp </vt:lpstr>
      <vt:lpstr>Le problème/ le besoin</vt:lpstr>
      <vt:lpstr>Votre solution (service/produit)</vt:lpstr>
      <vt:lpstr>Marché et Business model</vt:lpstr>
      <vt:lpstr>Quel(s) message(s) souhaiteriez-vous passer ? Vos besoins?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et Nom de la STARTUP</dc:title>
  <dc:creator>Christian JEKINNOU</dc:creator>
  <cp:lastModifiedBy>b.rabohima@gmail.com</cp:lastModifiedBy>
  <cp:revision>16</cp:revision>
  <dcterms:created xsi:type="dcterms:W3CDTF">2015-09-28T16:57:16Z</dcterms:created>
  <dcterms:modified xsi:type="dcterms:W3CDTF">2016-03-16T20:14:37Z</dcterms:modified>
</cp:coreProperties>
</file>