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140" d="100"/>
          <a:sy n="140" d="100"/>
        </p:scale>
        <p:origin x="-1164" y="-4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70D6-CB66-4125-B032-ABB679DDD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B634A-2292-4BB0-8502-DD33B06EA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5F13-FB99-44E2-8104-3DCFFAA6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595E-96E9-4481-886C-8AEFDB63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955D-D331-4396-937C-8B304F7D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2FD7-3F74-42F2-BEB3-5271A13C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3FAC7-8D2E-464A-AAB5-62CB17C88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9ABF-41E3-476D-90CD-03D1331C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FE0B-34D6-42CE-9142-11D228AD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DD1B-5787-4351-8991-AE196BF0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9AD9C-B127-4911-B3AF-AF0DDE007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1749B-299A-468B-89E3-197A75D6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B9AB-E3FC-4723-82E8-D2C33D4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72AA-4D00-43DC-9A7A-4EFEAC73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0F38-D0A3-4657-B8D9-2CFCE4D7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255-DAD9-41D9-A8EB-5C124DC8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5642-6719-4083-B55F-B2405758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D64B-D845-470D-BC0E-54D3C4E4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C479-52B6-4B69-9D3B-FC0B7AA6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4CB6-D69C-40DB-9EBC-A5493205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8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48EA-2361-4A57-85A5-BDFB1EE1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5F69-FF37-49B7-98DE-C182A95B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BB1C-0154-4B01-BEB9-99B369D4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ED25-B58B-4917-B1DD-21E2EB09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6DA9-6F2E-4830-A940-C38F9BD9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4024-58A6-483D-8ACE-A14802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65CD-676A-4ED3-8038-38831E238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B0F35-0108-4E17-95DC-6C3AE0AD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53245-9B9F-4D48-9D96-A36BF0D3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174D-8039-466E-BF55-9EB1E654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A6688-553A-4EB1-871E-0D210039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5B1F-2B2F-4938-8504-5D52803D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150D-8B95-449F-9E02-A2DB83F0A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7931E-8D39-4EA1-B5FF-E8B22F0FA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4A797-8187-43B4-A70F-5B40A3FA6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CA327-392E-4929-81B9-BD303FBEC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C164F-1513-41DE-AF0A-0814E03B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70911-BD81-49CB-890F-810D947A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62D31-F04A-4E1B-A354-B0DFF60D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45DE-EE62-4D7D-BABB-4A27483E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2A69D-DD87-473E-A21F-7AEFCE65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8D311-A6B9-4B6C-99E0-08567CB9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B7B8-C02A-432F-BCA9-42C2133C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E4DED-577F-44EF-A8A8-8844EAA7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020D1-2B12-4A3D-8A15-9734FED2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F1C9E-1089-4C54-B98C-A878C8C1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24D3-3B5B-40C1-A80C-379B8F31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B05D-2BF3-4C0B-BE60-0EEB7B04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CC6C1-E895-454D-B1B0-E06799D4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D431F-83C6-4D14-9AAE-C6FDC96E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9C5EB-33C8-4D23-B11F-90EC5B71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90E6-8395-4BEE-ACB6-598762AC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2483-20DF-40AA-A743-CDACA947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A5C8F-B2F2-44C5-BF87-1B75FA320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4D753-3B76-4C40-A972-91DFB7356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3371F-0849-4C9B-AFF2-E77227E3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5BDC-B5FE-44C9-8B59-EC3B6CFB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03822-2869-44D4-8C88-F3D8812F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6A30F-F031-42A6-B92D-54E276A9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00030-6F75-43F2-8D13-2B483841B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9761-1959-47BA-9F79-41C5F0962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AFAB-DF61-4D17-A84C-5F2C0218357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04B7-59AC-4E3D-9999-F612D2F0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B9529-7544-4F4F-A80F-11FDB6C1A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7F73-CEEA-41A3-9E8C-180B1722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2ADE-B70D-4ADA-935C-9B1C472A1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Jackpot Mania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348F7-EEAB-4B77-B96A-BF2D6C50C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0761"/>
            <a:ext cx="9144000" cy="1655762"/>
          </a:xfrm>
        </p:spPr>
        <p:txBody>
          <a:bodyPr/>
          <a:lstStyle/>
          <a:p>
            <a:r>
              <a:rPr lang="en-US" dirty="0"/>
              <a:t>By Andrew Robertson and Orondo Jones</a:t>
            </a:r>
          </a:p>
        </p:txBody>
      </p:sp>
    </p:spTree>
    <p:extLst>
      <p:ext uri="{BB962C8B-B14F-4D97-AF65-F5344CB8AC3E}">
        <p14:creationId xmlns:p14="http://schemas.microsoft.com/office/powerpoint/2010/main" val="53807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738D-DD59-4EA8-8E99-9851FD79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84" y="365125"/>
            <a:ext cx="8815316" cy="1325563"/>
          </a:xfrm>
        </p:spPr>
        <p:txBody>
          <a:bodyPr/>
          <a:lstStyle/>
          <a:p>
            <a:r>
              <a:rPr lang="en-US" dirty="0"/>
              <a:t>Flashing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361D-06BE-4E79-B000-06A7F681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497" y="1825625"/>
            <a:ext cx="6018662" cy="4351338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r>
              <a:rPr lang="en-US" dirty="0"/>
              <a:t>#sign{</a:t>
            </a:r>
          </a:p>
          <a:p>
            <a:r>
              <a:rPr lang="en-US" dirty="0"/>
              <a:t>position: absolute;</a:t>
            </a:r>
          </a:p>
          <a:p>
            <a:r>
              <a:rPr lang="en-US" dirty="0"/>
              <a:t>font-size: 24px;</a:t>
            </a:r>
          </a:p>
          <a:p>
            <a:r>
              <a:rPr lang="en-US" dirty="0"/>
              <a:t>top: 45px;</a:t>
            </a:r>
          </a:p>
          <a:p>
            <a:r>
              <a:rPr lang="en-US" dirty="0"/>
              <a:t>left: 65px;</a:t>
            </a:r>
          </a:p>
          <a:p>
            <a:r>
              <a:rPr lang="en-US" dirty="0"/>
              <a:t>color:#</a:t>
            </a:r>
            <a:r>
              <a:rPr lang="en-US" dirty="0" err="1"/>
              <a:t>ffffff</a:t>
            </a:r>
            <a:r>
              <a:rPr lang="en-US" dirty="0"/>
              <a:t>;</a:t>
            </a:r>
          </a:p>
          <a:p>
            <a:r>
              <a:rPr lang="en-US" dirty="0"/>
              <a:t>animation-name: flashing;</a:t>
            </a:r>
          </a:p>
          <a:p>
            <a:r>
              <a:rPr lang="en-US" dirty="0"/>
              <a:t>animation-duration: 1s;</a:t>
            </a:r>
          </a:p>
          <a:p>
            <a:r>
              <a:rPr lang="en-US" dirty="0"/>
              <a:t>animation-delay: 1s;</a:t>
            </a:r>
          </a:p>
          <a:p>
            <a:r>
              <a:rPr lang="en-US" dirty="0"/>
              <a:t>animation-iteration-count: infinite;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@keyframes flashing{</a:t>
            </a:r>
          </a:p>
          <a:p>
            <a:r>
              <a:rPr lang="en-US" dirty="0"/>
              <a:t>from{color: #</a:t>
            </a:r>
            <a:r>
              <a:rPr lang="en-US" dirty="0" err="1"/>
              <a:t>ffffff</a:t>
            </a:r>
            <a:r>
              <a:rPr lang="en-US" dirty="0"/>
              <a:t>;}</a:t>
            </a:r>
          </a:p>
          <a:p>
            <a:r>
              <a:rPr lang="en-US" dirty="0"/>
              <a:t>to{color:#FFF831;}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6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43DF-B9BC-4A02-8D05-0B49369D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794" y="365125"/>
            <a:ext cx="7355006" cy="1325563"/>
          </a:xfrm>
        </p:spPr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EBE9-256B-4AD8-8F8E-5F14A84F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7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9F7D-186B-400E-A176-DE59A89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728" y="515252"/>
            <a:ext cx="3467669" cy="110200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76A88-4F92-4625-BEB6-C1A7B28CB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52" y="1668676"/>
            <a:ext cx="6974006" cy="3931474"/>
          </a:xfrm>
        </p:spPr>
      </p:pic>
    </p:spTree>
    <p:extLst>
      <p:ext uri="{BB962C8B-B14F-4D97-AF65-F5344CB8AC3E}">
        <p14:creationId xmlns:p14="http://schemas.microsoft.com/office/powerpoint/2010/main" val="35777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B774-6C48-422D-B336-CCECA8A0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759" y="738851"/>
            <a:ext cx="2880073" cy="1205956"/>
          </a:xfrm>
        </p:spPr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6256B-FCB6-4B2E-A897-3D1A28737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95" y="2549252"/>
            <a:ext cx="628650" cy="504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D563F-2C96-4732-9A8A-F052160FE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51" y="2549252"/>
            <a:ext cx="6762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1AEC80-1C7A-454B-81B4-E04366B4E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33" y="2549252"/>
            <a:ext cx="676275" cy="504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57A876-9AEC-4A08-BABB-9DB9251F9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82" y="2549253"/>
            <a:ext cx="676275" cy="50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3BDE06-E35D-4105-921F-EEB9FBAD1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28" y="2549253"/>
            <a:ext cx="666750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2AEB65-E9A1-44A6-B776-27F24D22A7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30" y="2617492"/>
            <a:ext cx="6762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3A69-C6B5-4FCD-8C1D-C526A05E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8" y="494779"/>
            <a:ext cx="4784678" cy="1463675"/>
          </a:xfrm>
        </p:spPr>
        <p:txBody>
          <a:bodyPr/>
          <a:lstStyle/>
          <a:p>
            <a:r>
              <a:rPr lang="en-US" dirty="0"/>
              <a:t>Core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2DD40-C4C5-4906-9CAE-FB8595C78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85" y="2627194"/>
            <a:ext cx="4198246" cy="20569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45281-0C77-43E9-AD77-DCF20A775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96" y="2916008"/>
            <a:ext cx="4188725" cy="10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BF60-9DFA-4F9F-825E-7A4F0146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681" y="597137"/>
            <a:ext cx="4143233" cy="1033771"/>
          </a:xfrm>
        </p:spPr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D918B2-19B1-4FF8-8A6C-1F0FE4EA4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95" y="1750563"/>
            <a:ext cx="7084943" cy="3988321"/>
          </a:xfrm>
        </p:spPr>
      </p:pic>
    </p:spTree>
    <p:extLst>
      <p:ext uri="{BB962C8B-B14F-4D97-AF65-F5344CB8AC3E}">
        <p14:creationId xmlns:p14="http://schemas.microsoft.com/office/powerpoint/2010/main" val="211455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FD2D-E991-4F4E-B4C5-D845EC56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520" y="501644"/>
            <a:ext cx="6042096" cy="1325563"/>
          </a:xfrm>
        </p:spPr>
        <p:txBody>
          <a:bodyPr/>
          <a:lstStyle/>
          <a:p>
            <a:r>
              <a:rPr lang="en-US" dirty="0"/>
              <a:t>The $$$ are plain text.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7A718-C8A8-49B1-962B-F4CD0949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6322" y="1720862"/>
            <a:ext cx="2333932" cy="754039"/>
          </a:xfrm>
        </p:spPr>
        <p:txBody>
          <a:bodyPr/>
          <a:lstStyle/>
          <a:p>
            <a:r>
              <a:rPr lang="en-US" dirty="0"/>
              <a:t>Right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61927-3EA1-4709-BD2C-1052A2187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6842" y="2474901"/>
            <a:ext cx="3486552" cy="3684588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.right{</a:t>
            </a:r>
          </a:p>
          <a:p>
            <a:r>
              <a:rPr lang="en-US" dirty="0"/>
              <a:t>display: inline-block;</a:t>
            </a:r>
          </a:p>
          <a:p>
            <a:r>
              <a:rPr lang="en-US" dirty="0"/>
              <a:t>color: #FFECB9 ;</a:t>
            </a:r>
          </a:p>
          <a:p>
            <a:r>
              <a:rPr lang="en-US" dirty="0"/>
              <a:t>position: relative;</a:t>
            </a:r>
          </a:p>
          <a:p>
            <a:r>
              <a:rPr lang="en-US" dirty="0"/>
              <a:t>white-space: </a:t>
            </a:r>
            <a:r>
              <a:rPr lang="en-US" dirty="0" err="1"/>
              <a:t>nowrap</a:t>
            </a:r>
            <a:r>
              <a:rPr lang="en-US" dirty="0"/>
              <a:t>;</a:t>
            </a:r>
          </a:p>
          <a:p>
            <a:r>
              <a:rPr lang="en-US" dirty="0"/>
              <a:t>top: 0;</a:t>
            </a:r>
          </a:p>
          <a:p>
            <a:r>
              <a:rPr lang="en-US" dirty="0"/>
              <a:t>right: 0;</a:t>
            </a:r>
          </a:p>
          <a:p>
            <a:r>
              <a:rPr lang="en-US" dirty="0"/>
              <a:t>float: right;</a:t>
            </a:r>
          </a:p>
          <a:p>
            <a:r>
              <a:rPr lang="en-US" dirty="0"/>
              <a:t>font-size:32pt;</a:t>
            </a:r>
          </a:p>
          <a:p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webkit-animation:move</a:t>
            </a:r>
            <a:r>
              <a:rPr lang="en-US" dirty="0"/>
              <a:t> 5s;</a:t>
            </a:r>
          </a:p>
          <a:p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webkit-animation-iteration-count:infinite</a:t>
            </a:r>
            <a:r>
              <a:rPr lang="en-US" dirty="0"/>
              <a:t>;</a:t>
            </a:r>
          </a:p>
          <a:p>
            <a:br>
              <a:rPr lang="en-US" dirty="0"/>
            </a:br>
            <a:r>
              <a:rPr lang="en-US" dirty="0"/>
              <a:t>-webkit-animation-delay:1s;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71DB6-74DB-4925-901D-9E2C99E39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3394" y="1655218"/>
            <a:ext cx="2623782" cy="823912"/>
          </a:xfrm>
        </p:spPr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8C12-9FFE-44D3-A147-F3A7A1553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81884" y="2443660"/>
            <a:ext cx="3838432" cy="3684588"/>
          </a:xfrm>
        </p:spPr>
        <p:txBody>
          <a:bodyPr>
            <a:normAutofit fontScale="32500" lnSpcReduction="20000"/>
          </a:bodyPr>
          <a:lstStyle/>
          <a:p>
            <a:br>
              <a:rPr lang="en-US" dirty="0"/>
            </a:br>
            <a:r>
              <a:rPr lang="en-US" dirty="0"/>
              <a:t>.left{</a:t>
            </a:r>
          </a:p>
          <a:p>
            <a:r>
              <a:rPr lang="en-US" dirty="0"/>
              <a:t>display: inline-block;</a:t>
            </a:r>
          </a:p>
          <a:p>
            <a:r>
              <a:rPr lang="en-US" dirty="0"/>
              <a:t>color: #FFECB9 ;</a:t>
            </a:r>
          </a:p>
          <a:p>
            <a:r>
              <a:rPr lang="en-US" dirty="0"/>
              <a:t>position: relative;</a:t>
            </a:r>
          </a:p>
          <a:p>
            <a:r>
              <a:rPr lang="en-US" dirty="0"/>
              <a:t>white-space: </a:t>
            </a:r>
            <a:r>
              <a:rPr lang="en-US" dirty="0" err="1"/>
              <a:t>nowrap</a:t>
            </a:r>
            <a:r>
              <a:rPr lang="en-US" dirty="0"/>
              <a:t>;</a:t>
            </a:r>
          </a:p>
          <a:p>
            <a:r>
              <a:rPr lang="en-US" dirty="0"/>
              <a:t>top: 0;</a:t>
            </a:r>
          </a:p>
          <a:p>
            <a:r>
              <a:rPr lang="en-US" dirty="0"/>
              <a:t>left: 0;</a:t>
            </a:r>
          </a:p>
          <a:p>
            <a:r>
              <a:rPr lang="en-US" dirty="0"/>
              <a:t>font-size:32pt;</a:t>
            </a:r>
          </a:p>
          <a:p>
            <a:r>
              <a:rPr lang="en-US" dirty="0"/>
              <a:t>float: left;</a:t>
            </a:r>
          </a:p>
          <a:p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webkit-animation:move</a:t>
            </a:r>
            <a:r>
              <a:rPr lang="en-US" dirty="0"/>
              <a:t> 5s;</a:t>
            </a:r>
          </a:p>
          <a:p>
            <a:r>
              <a:rPr lang="en-US" dirty="0"/>
              <a:t>-</a:t>
            </a:r>
            <a:r>
              <a:rPr lang="en-US" dirty="0" err="1"/>
              <a:t>webkit-animation-iteration-count:infinite</a:t>
            </a:r>
            <a:r>
              <a:rPr lang="en-US" dirty="0"/>
              <a:t>;</a:t>
            </a:r>
          </a:p>
          <a:p>
            <a:br>
              <a:rPr lang="en-US" dirty="0"/>
            </a:br>
            <a:r>
              <a:rPr lang="en-US" dirty="0"/>
              <a:t>-webkit-animation-delay:1s;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0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52A6-8F0D-4D41-9322-DBE23753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792" y="501603"/>
            <a:ext cx="5581934" cy="1325563"/>
          </a:xfrm>
        </p:spPr>
        <p:txBody>
          <a:bodyPr/>
          <a:lstStyle/>
          <a:p>
            <a:r>
              <a:rPr lang="en-US" dirty="0"/>
              <a:t>CSS for the $$$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96D4-F4B2-41AE-9BFB-C335DABA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830" y="1876567"/>
            <a:ext cx="5431809" cy="4300396"/>
          </a:xfrm>
        </p:spPr>
        <p:txBody>
          <a:bodyPr/>
          <a:lstStyle/>
          <a:p>
            <a:r>
              <a:rPr lang="en-US" dirty="0"/>
              <a:t> Definition for position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B2CA-17E2-4909-AF72-CBFEFE471629}"/>
              </a:ext>
            </a:extLst>
          </p:cNvPr>
          <p:cNvSpPr/>
          <p:nvPr/>
        </p:nvSpPr>
        <p:spPr>
          <a:xfrm>
            <a:off x="3696268" y="2274838"/>
            <a:ext cx="4587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@-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-keyframes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0%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20%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40%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60%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80%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0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0D60-F004-4A91-96AC-7B5FF664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063" y="365125"/>
            <a:ext cx="6196083" cy="1325563"/>
          </a:xfrm>
        </p:spPr>
        <p:txBody>
          <a:bodyPr/>
          <a:lstStyle/>
          <a:p>
            <a:r>
              <a:rPr lang="en-US" dirty="0"/>
              <a:t>Spinning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EBB7-5497-4BB6-9E04-6876BF64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330" y="1825625"/>
            <a:ext cx="4367285" cy="4351338"/>
          </a:xfrm>
        </p:spPr>
        <p:txBody>
          <a:bodyPr>
            <a:normAutofit fontScale="70000" lnSpcReduction="20000"/>
          </a:bodyPr>
          <a:lstStyle/>
          <a:p>
            <a:br>
              <a:rPr lang="en-US" dirty="0"/>
            </a:br>
            <a:r>
              <a:rPr lang="en-US" dirty="0"/>
              <a:t>.spin{</a:t>
            </a:r>
          </a:p>
          <a:p>
            <a:r>
              <a:rPr lang="en-US" dirty="0"/>
              <a:t>animation: icon 3s infinite;</a:t>
            </a:r>
          </a:p>
          <a:p>
            <a:r>
              <a:rPr lang="en-US" dirty="0"/>
              <a:t>animation-direction: normal;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@keyframes icon{</a:t>
            </a:r>
          </a:p>
          <a:p>
            <a:r>
              <a:rPr lang="en-US" dirty="0"/>
              <a:t>0% {</a:t>
            </a:r>
          </a:p>
          <a:p>
            <a:r>
              <a:rPr lang="en-US" dirty="0"/>
              <a:t>transform: </a:t>
            </a:r>
            <a:r>
              <a:rPr lang="en-US" dirty="0" err="1"/>
              <a:t>rotateX</a:t>
            </a:r>
            <a:r>
              <a:rPr lang="en-US" dirty="0"/>
              <a:t>(0);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100% {</a:t>
            </a:r>
          </a:p>
          <a:p>
            <a:r>
              <a:rPr lang="en-US" dirty="0"/>
              <a:t>transform: </a:t>
            </a:r>
            <a:r>
              <a:rPr lang="en-US" dirty="0" err="1"/>
              <a:t>rotateX</a:t>
            </a:r>
            <a:r>
              <a:rPr lang="en-US" dirty="0"/>
              <a:t>(360deg);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205B-47D5-4560-AB80-ABE015D8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684" y="365125"/>
            <a:ext cx="8359704" cy="1325563"/>
          </a:xfrm>
        </p:spPr>
        <p:txBody>
          <a:bodyPr/>
          <a:lstStyle/>
          <a:p>
            <a:r>
              <a:rPr lang="en-US" dirty="0"/>
              <a:t>Button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10ED-D87A-4E5F-AF66-461567D8B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856" y="1654578"/>
            <a:ext cx="4530441" cy="823912"/>
          </a:xfrm>
        </p:spPr>
        <p:txBody>
          <a:bodyPr/>
          <a:lstStyle/>
          <a:p>
            <a:r>
              <a:rPr lang="en-US" dirty="0"/>
              <a:t> Line, Bet, and Bet Max Buttons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E220C-1C7D-4D54-9079-D4C4D4148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22478" y="2512610"/>
            <a:ext cx="3480179" cy="3684588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.</a:t>
            </a:r>
            <a:r>
              <a:rPr lang="en-US" dirty="0" err="1"/>
              <a:t>btnBorder</a:t>
            </a:r>
            <a:r>
              <a:rPr lang="en-US" dirty="0"/>
              <a:t>{</a:t>
            </a:r>
          </a:p>
          <a:p>
            <a:r>
              <a:rPr lang="en-US" dirty="0"/>
              <a:t>border: 4px #FFFFFF solid;</a:t>
            </a:r>
          </a:p>
          <a:p>
            <a:r>
              <a:rPr lang="en-US" dirty="0"/>
              <a:t>display: inline-block;</a:t>
            </a:r>
          </a:p>
          <a:p>
            <a:r>
              <a:rPr lang="en-US" dirty="0"/>
              <a:t>width:100px;</a:t>
            </a:r>
          </a:p>
          <a:p>
            <a:r>
              <a:rPr lang="en-US" dirty="0"/>
              <a:t>height:70px;</a:t>
            </a:r>
          </a:p>
          <a:p>
            <a:r>
              <a:rPr lang="en-US" dirty="0"/>
              <a:t>background-color: #000000;</a:t>
            </a:r>
          </a:p>
          <a:p>
            <a:r>
              <a:rPr lang="en-US" dirty="0"/>
              <a:t>color:#F0A024;</a:t>
            </a:r>
          </a:p>
          <a:p>
            <a:r>
              <a:rPr lang="en-US" dirty="0"/>
              <a:t>font-family: 'Press Start 2P', </a:t>
            </a:r>
            <a:r>
              <a:rPr lang="en-US" dirty="0" err="1"/>
              <a:t>helvetica</a:t>
            </a:r>
            <a:r>
              <a:rPr lang="en-US" dirty="0"/>
              <a:t>, sans-serif;</a:t>
            </a:r>
          </a:p>
          <a:p>
            <a:r>
              <a:rPr lang="en-US" dirty="0"/>
              <a:t>margin: 0px;</a:t>
            </a:r>
          </a:p>
          <a:p>
            <a:r>
              <a:rPr lang="en-US" dirty="0"/>
              <a:t>padding: 0px;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btnBorder:hover</a:t>
            </a:r>
            <a:r>
              <a:rPr lang="en-US" dirty="0"/>
              <a:t>{</a:t>
            </a:r>
          </a:p>
          <a:p>
            <a:r>
              <a:rPr lang="en-US" dirty="0"/>
              <a:t>background-color: #F0A024;</a:t>
            </a:r>
          </a:p>
          <a:p>
            <a:r>
              <a:rPr lang="en-US" dirty="0"/>
              <a:t>color: #000000;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3B645-008A-4484-B566-850916BD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2702" y="1690688"/>
            <a:ext cx="2671549" cy="823912"/>
          </a:xfrm>
        </p:spPr>
        <p:txBody>
          <a:bodyPr/>
          <a:lstStyle/>
          <a:p>
            <a:r>
              <a:rPr lang="en-US" dirty="0"/>
              <a:t>Spin Button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3A00D-23BC-4048-A369-B9C4F614B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7513" y="2478490"/>
            <a:ext cx="3708779" cy="3684588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.</a:t>
            </a:r>
            <a:r>
              <a:rPr lang="en-US" dirty="0" err="1"/>
              <a:t>btnLrg</a:t>
            </a:r>
            <a:r>
              <a:rPr lang="en-US" dirty="0"/>
              <a:t>{</a:t>
            </a:r>
          </a:p>
          <a:p>
            <a:r>
              <a:rPr lang="en-US" dirty="0"/>
              <a:t>font-family: 'Press Start 2P', </a:t>
            </a:r>
            <a:r>
              <a:rPr lang="en-US" dirty="0" err="1"/>
              <a:t>helvetica</a:t>
            </a:r>
            <a:r>
              <a:rPr lang="en-US" dirty="0"/>
              <a:t>, sans-serif;</a:t>
            </a:r>
          </a:p>
          <a:p>
            <a:r>
              <a:rPr lang="en-US" dirty="0"/>
              <a:t>font-size: 18px;</a:t>
            </a:r>
          </a:p>
          <a:p>
            <a:r>
              <a:rPr lang="en-US" dirty="0"/>
              <a:t>color:#000000;</a:t>
            </a:r>
          </a:p>
          <a:p>
            <a:r>
              <a:rPr lang="en-US" dirty="0"/>
              <a:t>background-color: #F0A024;</a:t>
            </a:r>
          </a:p>
          <a:p>
            <a:r>
              <a:rPr lang="en-US" dirty="0"/>
              <a:t>width:300px;</a:t>
            </a:r>
          </a:p>
          <a:p>
            <a:r>
              <a:rPr lang="en-US" dirty="0"/>
              <a:t>height: 70px;</a:t>
            </a:r>
          </a:p>
          <a:p>
            <a:r>
              <a:rPr lang="en-US" dirty="0"/>
              <a:t>border: 4px #</a:t>
            </a:r>
            <a:r>
              <a:rPr lang="en-US" dirty="0" err="1"/>
              <a:t>ffffff</a:t>
            </a:r>
            <a:r>
              <a:rPr lang="en-US" dirty="0"/>
              <a:t> solid;</a:t>
            </a:r>
          </a:p>
          <a:p>
            <a:r>
              <a:rPr lang="en-US" dirty="0"/>
              <a:t>margin-top: 5px;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btnLrg:hover</a:t>
            </a:r>
            <a:r>
              <a:rPr lang="en-US" dirty="0"/>
              <a:t>{</a:t>
            </a:r>
          </a:p>
          <a:p>
            <a:r>
              <a:rPr lang="en-US" dirty="0"/>
              <a:t>background-color: #000000;</a:t>
            </a:r>
          </a:p>
          <a:p>
            <a:r>
              <a:rPr lang="en-US" dirty="0"/>
              <a:t>color: #f0a024;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8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224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Jackpot Mania</vt:lpstr>
      <vt:lpstr>Background</vt:lpstr>
      <vt:lpstr>Icons</vt:lpstr>
      <vt:lpstr>Core Images</vt:lpstr>
      <vt:lpstr>Final Product</vt:lpstr>
      <vt:lpstr>The $$$ are plain text.</vt:lpstr>
      <vt:lpstr>CSS for the $$$ cont.</vt:lpstr>
      <vt:lpstr>Spinning images</vt:lpstr>
      <vt:lpstr>Button Effects</vt:lpstr>
      <vt:lpstr>Flashing Text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Jackpot Mania</dc:title>
  <dc:creator>jones orondo</dc:creator>
  <cp:lastModifiedBy>jones orondo</cp:lastModifiedBy>
  <cp:revision>24</cp:revision>
  <dcterms:created xsi:type="dcterms:W3CDTF">2018-09-13T00:53:27Z</dcterms:created>
  <dcterms:modified xsi:type="dcterms:W3CDTF">2018-09-13T11:53:28Z</dcterms:modified>
</cp:coreProperties>
</file>