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4f7fdbe3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4f7fdbe3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4f7fdbe39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4f7fdbe39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4f7fdbe39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4f7fdbe39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4f7fdbe39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4f7fdbe39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507944c5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507944c5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4f7fdbe3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4f7fdbe3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 or No Deal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Kazenske, Deandra Diedrick, Nam Nguyen, Orondo Jones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584475"/>
            <a:ext cx="7505700" cy="27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The main objective of the game: Select a case containing a mystery cash amount, then after every 5 cases opened decide whether to take a cash buyout offered (Deal) or reject the offer and continue eliminating cases (No Deal).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238575" y="228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Snippets cont.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00" y="858750"/>
            <a:ext cx="3485726" cy="428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8100" y="858750"/>
            <a:ext cx="3798125" cy="428474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 txBox="1"/>
          <p:nvPr/>
        </p:nvSpPr>
        <p:spPr>
          <a:xfrm>
            <a:off x="3714363" y="1678125"/>
            <a:ext cx="13932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Login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325" y="252950"/>
            <a:ext cx="7497974" cy="483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/>
          <p:nvPr/>
        </p:nvSpPr>
        <p:spPr>
          <a:xfrm>
            <a:off x="252950" y="642950"/>
            <a:ext cx="11865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 screen: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chests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758675" y="349700"/>
            <a:ext cx="41157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Snippets</a:t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225" y="1191825"/>
            <a:ext cx="6071823" cy="369454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7"/>
          <p:cNvSpPr txBox="1"/>
          <p:nvPr/>
        </p:nvSpPr>
        <p:spPr>
          <a:xfrm>
            <a:off x="241900" y="1294200"/>
            <a:ext cx="10764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screen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654775"/>
            <a:ext cx="7505700" cy="27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https://codd.cs.gsu.edu/~ckazenske1/DealOrNoDeal/login.php</a:t>
            </a:r>
            <a:endParaRPr/>
          </a:p>
        </p:txBody>
      </p:sp>
      <p:sp>
        <p:nvSpPr>
          <p:cNvPr id="162" name="Google Shape;162;p18"/>
          <p:cNvSpPr txBox="1"/>
          <p:nvPr/>
        </p:nvSpPr>
        <p:spPr>
          <a:xfrm>
            <a:off x="4047350" y="611350"/>
            <a:ext cx="26772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2032000"/>
            <a:ext cx="7505700" cy="15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Any 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