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9" r:id="rId3"/>
    <p:sldId id="260" r:id="rId4"/>
    <p:sldId id="261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83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41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3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70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2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5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39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14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6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5305C-F38F-44B6-9131-894503EE3893}" type="datetimeFigureOut">
              <a:rPr lang="pt-BR" smtClean="0"/>
              <a:t>03/05/2020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939F8-C64E-40CC-AE2D-75D4B39A2B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09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730623"/>
          </a:xfrm>
        </p:spPr>
        <p:txBody>
          <a:bodyPr>
            <a:noAutofit/>
          </a:bodyPr>
          <a:lstStyle/>
          <a:p>
            <a:pPr algn="l"/>
            <a:r>
              <a:rPr lang="pt-BR" sz="1800" b="1" dirty="0" smtClean="0">
                <a:latin typeface="Arial" pitchFamily="34" charset="0"/>
                <a:cs typeface="Arial" pitchFamily="34" charset="0"/>
              </a:rPr>
              <a:t>Figuras </a:t>
            </a:r>
            <a:br>
              <a:rPr lang="pt-BR" sz="1800" b="1" dirty="0" smtClean="0">
                <a:latin typeface="Arial" pitchFamily="34" charset="0"/>
                <a:cs typeface="Arial" pitchFamily="34" charset="0"/>
              </a:rPr>
            </a:br>
            <a:r>
              <a:rPr lang="pt-BR" sz="1800" b="1" dirty="0">
                <a:latin typeface="Arial" pitchFamily="34" charset="0"/>
                <a:cs typeface="Arial" pitchFamily="34" charset="0"/>
              </a:rPr>
              <a:t/>
            </a:r>
            <a:br>
              <a:rPr lang="pt-BR" sz="1800" b="1" dirty="0"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Estudo da relação entre fatores ambientais e a distribuição de genes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pt-BR" sz="1800" dirty="0" smtClean="0">
                <a:latin typeface="Arial" pitchFamily="34" charset="0"/>
                <a:cs typeface="Arial" pitchFamily="34" charset="0"/>
              </a:rPr>
            </a:b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de resistência a antibióticos através da </a:t>
            </a:r>
            <a:r>
              <a:rPr lang="pt-BR" sz="1800" b="1" dirty="0" err="1" smtClean="0">
                <a:latin typeface="Arial" pitchFamily="34" charset="0"/>
                <a:cs typeface="Arial" pitchFamily="34" charset="0"/>
              </a:rPr>
              <a:t>Metagenômica</a:t>
            </a:r>
            <a:r>
              <a:rPr lang="pt-BR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>
                <a:latin typeface="Arial" pitchFamily="34" charset="0"/>
                <a:cs typeface="Arial" pitchFamily="34" charset="0"/>
              </a:rPr>
              <a:t/>
            </a:r>
            <a:br>
              <a:rPr lang="pt-BR" sz="1400" dirty="0">
                <a:latin typeface="Arial" pitchFamily="34" charset="0"/>
                <a:cs typeface="Arial" pitchFamily="34" charset="0"/>
              </a:rPr>
            </a:br>
            <a:endParaRPr lang="pt-BR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5445224"/>
            <a:ext cx="6400800" cy="1752600"/>
          </a:xfrm>
        </p:spPr>
        <p:txBody>
          <a:bodyPr>
            <a:normAutofit/>
          </a:bodyPr>
          <a:lstStyle/>
          <a:p>
            <a:r>
              <a:rPr lang="pt-BR" sz="1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Jorley</a:t>
            </a:r>
            <a:r>
              <a:rPr lang="pt-BR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Santos</a:t>
            </a:r>
          </a:p>
          <a:p>
            <a:r>
              <a:rPr lang="pt-BR" sz="1600" u="sng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03/05/2020</a:t>
            </a:r>
            <a:endParaRPr lang="pt-BR" sz="1600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pt-BR" sz="2400" dirty="0" err="1"/>
              <a:t>n</a:t>
            </a:r>
            <a:r>
              <a:rPr lang="pt-BR" sz="2400" dirty="0" err="1" smtClean="0"/>
              <a:t>MDS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981067"/>
            <a:ext cx="7344816" cy="5876933"/>
          </a:xfrm>
        </p:spPr>
      </p:pic>
    </p:spTree>
    <p:extLst>
      <p:ext uri="{BB962C8B-B14F-4D97-AF65-F5344CB8AC3E}">
        <p14:creationId xmlns:p14="http://schemas.microsoft.com/office/powerpoint/2010/main" val="19621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400" dirty="0" smtClean="0"/>
              <a:t>Similaridade de mecanismos de resistência entre </a:t>
            </a:r>
            <a:r>
              <a:rPr lang="pt-BR" sz="2400" dirty="0" err="1" smtClean="0"/>
              <a:t>meadow</a:t>
            </a:r>
            <a:r>
              <a:rPr lang="pt-BR" sz="2400" dirty="0" smtClean="0"/>
              <a:t> </a:t>
            </a:r>
            <a:r>
              <a:rPr lang="pt-BR" sz="2400" dirty="0" err="1" smtClean="0"/>
              <a:t>soil</a:t>
            </a:r>
            <a:r>
              <a:rPr lang="pt-BR" sz="2400" dirty="0" smtClean="0"/>
              <a:t> e parcela de </a:t>
            </a:r>
            <a:r>
              <a:rPr lang="pt-BR" sz="2400" dirty="0" err="1" smtClean="0"/>
              <a:t>contaminated</a:t>
            </a:r>
            <a:r>
              <a:rPr lang="pt-BR" sz="2400" dirty="0" smtClean="0"/>
              <a:t> </a:t>
            </a:r>
            <a:r>
              <a:rPr lang="pt-BR" sz="2400" dirty="0" err="1" smtClean="0"/>
              <a:t>water</a:t>
            </a:r>
            <a:endParaRPr lang="pt-BR" sz="2400" dirty="0"/>
          </a:p>
          <a:p>
            <a:pPr>
              <a:buFont typeface="Wingdings" pitchFamily="2" charset="2"/>
              <a:buChar char="q"/>
            </a:pPr>
            <a:endParaRPr lang="pt-BR" sz="2400" dirty="0" smtClean="0"/>
          </a:p>
          <a:p>
            <a:pPr>
              <a:buFont typeface="Wingdings" pitchFamily="2" charset="2"/>
              <a:buChar char="q"/>
            </a:pPr>
            <a:endParaRPr lang="pt-BR" sz="2400" dirty="0" smtClean="0"/>
          </a:p>
          <a:p>
            <a:pPr>
              <a:buFont typeface="Wingdings" pitchFamily="2" charset="2"/>
              <a:buChar char="q"/>
            </a:pPr>
            <a:endParaRPr lang="pt-BR" sz="2400" dirty="0" smtClean="0"/>
          </a:p>
          <a:p>
            <a:pPr>
              <a:buFont typeface="Wingdings" pitchFamily="2" charset="2"/>
              <a:buChar char="§"/>
            </a:pPr>
            <a:r>
              <a:rPr lang="pt-BR" sz="2400" dirty="0" smtClean="0"/>
              <a:t>Com exceção do caso anterior, não se percebe similaridades significativas entre os mecanismos de resistência detectados em cada habitat.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21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pt-BR" sz="2400" dirty="0" smtClean="0"/>
              <a:t>PCA</a:t>
            </a:r>
            <a:endParaRPr lang="pt-BR" sz="2400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12776"/>
            <a:ext cx="7641761" cy="5001419"/>
          </a:xfrm>
        </p:spPr>
      </p:pic>
    </p:spTree>
    <p:extLst>
      <p:ext uri="{BB962C8B-B14F-4D97-AF65-F5344CB8AC3E}">
        <p14:creationId xmlns:p14="http://schemas.microsoft.com/office/powerpoint/2010/main" val="37492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itchFamily="2" charset="2"/>
              <a:buChar char="§"/>
            </a:pPr>
            <a:r>
              <a:rPr lang="pt-BR" sz="2400" dirty="0" smtClean="0"/>
              <a:t>Bar </a:t>
            </a:r>
            <a:r>
              <a:rPr lang="pt-BR" sz="2400" dirty="0" err="1"/>
              <a:t>P</a:t>
            </a:r>
            <a:r>
              <a:rPr lang="pt-BR" sz="2400" dirty="0" err="1" smtClean="0"/>
              <a:t>lot</a:t>
            </a:r>
            <a:endParaRPr lang="pt-BR" sz="2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1" y="1556792"/>
            <a:ext cx="9178062" cy="4702850"/>
          </a:xfrm>
        </p:spPr>
      </p:pic>
    </p:spTree>
    <p:extLst>
      <p:ext uri="{BB962C8B-B14F-4D97-AF65-F5344CB8AC3E}">
        <p14:creationId xmlns:p14="http://schemas.microsoft.com/office/powerpoint/2010/main" val="13639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42</Words>
  <Application>Microsoft Office PowerPoint</Application>
  <PresentationFormat>Apresentação na tela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Figuras   Estudo da relação entre fatores ambientais e a distribuição de genes  de resistência a antibióticos através da Metagenômica   </vt:lpstr>
      <vt:lpstr>nMDS</vt:lpstr>
      <vt:lpstr>Apresentação do PowerPoint</vt:lpstr>
      <vt:lpstr>PCA</vt:lpstr>
      <vt:lpstr>Bar 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Figuras   Estudo da relação entre fatores ambientais e a distribuição de genes  de resistência a antibióticos através da Metagenômica</dc:title>
  <dc:creator>Usuário do Windows</dc:creator>
  <cp:lastModifiedBy>Usuário do Windows</cp:lastModifiedBy>
  <cp:revision>6</cp:revision>
  <dcterms:created xsi:type="dcterms:W3CDTF">2020-05-01T17:40:44Z</dcterms:created>
  <dcterms:modified xsi:type="dcterms:W3CDTF">2020-05-03T20:36:09Z</dcterms:modified>
</cp:coreProperties>
</file>