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sldIdLst>
    <p:sldId id="256" r:id="rId5"/>
    <p:sldId id="267" r:id="rId6"/>
    <p:sldId id="264" r:id="rId7"/>
    <p:sldId id="266" r:id="rId8"/>
    <p:sldId id="263" r:id="rId9"/>
    <p:sldId id="268" r:id="rId10"/>
    <p:sldId id="262" r:id="rId11"/>
    <p:sldId id="270"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380.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0" Type="http://schemas.openxmlformats.org/officeDocument/2006/relationships/tags" Target="../tags/tag15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0" Type="http://schemas.openxmlformats.org/officeDocument/2006/relationships/tags" Target="../tags/tag17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0" Type="http://schemas.openxmlformats.org/officeDocument/2006/relationships/tags" Target="../tags/tag27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0" Type="http://schemas.openxmlformats.org/officeDocument/2006/relationships/tags" Target="../tags/tag282.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0" Type="http://schemas.openxmlformats.org/officeDocument/2006/relationships/tags" Target="../tags/tag299.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lumMod val="10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192000" cy="383540"/>
          </a:xfrm>
          <a:prstGeom prst="rect">
            <a:avLst/>
          </a:prstGeom>
          <a:solidFill>
            <a:schemeClr val="tx2">
              <a:lumMod val="10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2255" y="318135"/>
            <a:ext cx="11683365" cy="5634990"/>
          </a:xfrm>
          <a:prstGeom prst="rect">
            <a:avLst/>
          </a:prstGeom>
          <a:solidFill>
            <a:schemeClr val="tx2">
              <a:lumMod val="10000"/>
              <a:alpha val="8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tx2"/>
            </a:gs>
            <a:gs pos="100000">
              <a:schemeClr val="tx2"/>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1328"/>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05547"/>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635" y="-10160"/>
            <a:ext cx="12192000" cy="2663825"/>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5208" y="508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20000"/>
                </a:schemeClr>
              </a:gs>
              <a:gs pos="100000">
                <a:schemeClr val="bg2">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9230" y="-9939"/>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6661"/>
            <a:ext cx="12192000" cy="1828799"/>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0" y="590296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5000"/>
                  <a:alpha val="20000"/>
                </a:schemeClr>
              </a:gs>
              <a:gs pos="100000">
                <a:schemeClr val="bg2">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237490"/>
            <a:ext cx="11031220" cy="506730"/>
          </a:xfrm>
        </p:spPr>
        <p:txBody>
          <a:bodyPr wrap="none">
            <a:noAutofit/>
          </a:bodyPr>
          <a:lstStyle>
            <a:lvl1pPr algn="l">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lumMod val="10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192000" cy="383540"/>
          </a:xfrm>
          <a:prstGeom prst="rect">
            <a:avLst/>
          </a:prstGeom>
          <a:solidFill>
            <a:schemeClr val="tx2">
              <a:lumMod val="10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7" name="文本框 3"/>
          <p:cNvSpPr txBox="1"/>
          <p:nvPr>
            <p:ph type="title" idx="2" hasCustomPrompt="1"/>
            <p:custDataLst>
              <p:tags r:id="rId6"/>
            </p:custDataLst>
          </p:nvPr>
        </p:nvSpPr>
        <p:spPr>
          <a:xfrm>
            <a:off x="1158240" y="3889463"/>
            <a:ext cx="9876233" cy="1478047"/>
          </a:xfrm>
          <a:noFill/>
          <a:ln>
            <a:noFill/>
          </a:ln>
        </p:spPr>
        <p:txBody>
          <a:bodyPr wrap="square" rtlCol="0" anchor="t" anchorCtr="0">
            <a:normAutofit/>
          </a:bodyPr>
          <a:lstStyle>
            <a:lvl1pPr marL="0" marR="0" algn="l" defTabSz="914400" rtl="0" eaLnBrk="1" fontAlgn="auto" latinLnBrk="0" hangingPunct="1">
              <a:lnSpc>
                <a:spcPct val="100000"/>
              </a:lnSpc>
              <a:buClrTx/>
              <a:buSzTx/>
              <a:buFontTx/>
              <a:buNone/>
              <a:defRPr kumimoji="1" lang="zh-CN" altLang="en-US" sz="6000" b="1" i="0" u="none" strike="noStrike" kern="1200" cap="none" spc="600" normalizeH="0" baseline="0" noProof="1" dirty="0">
                <a:solidFill>
                  <a:schemeClr val="tx1">
                    <a:lumMod val="85000"/>
                    <a:lumOff val="15000"/>
                  </a:schemeClr>
                </a:solidFill>
                <a:latin typeface="微软雅黑" panose="020B0503020204020204" charset="-122"/>
                <a:ea typeface="微软雅黑" panose="020B0503020204020204" charset="-122"/>
                <a:cs typeface="+mn-cs"/>
              </a:defRPr>
            </a:lvl1pPr>
          </a:lstStyle>
          <a:p>
            <a:pPr lvl="0"/>
            <a:r>
              <a:rPr>
                <a:sym typeface="+mn-ea"/>
              </a:rPr>
              <a:t>点击此处添加大标题</a:t>
            </a:r>
            <a:endParaRPr>
              <a:sym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2255" y="318135"/>
            <a:ext cx="11683365" cy="5634990"/>
          </a:xfrm>
          <a:prstGeom prst="rect">
            <a:avLst/>
          </a:prstGeom>
          <a:solidFill>
            <a:schemeClr val="tx2">
              <a:lumMod val="10000"/>
              <a:alpha val="8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tx2"/>
            </a:gs>
            <a:gs pos="100000">
              <a:schemeClr val="tx2"/>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1328"/>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05547"/>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635" y="-10160"/>
            <a:ext cx="12192000" cy="2663825"/>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5208" y="508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20000"/>
                </a:schemeClr>
              </a:gs>
              <a:gs pos="100000">
                <a:schemeClr val="bg2">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9230" y="-9939"/>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6661"/>
            <a:ext cx="12192000" cy="1828799"/>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0" y="590296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5000"/>
                  <a:alpha val="20000"/>
                </a:schemeClr>
              </a:gs>
              <a:gs pos="100000">
                <a:schemeClr val="bg2">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237490"/>
            <a:ext cx="11031220" cy="506730"/>
          </a:xfrm>
        </p:spPr>
        <p:txBody>
          <a:bodyPr wrap="none">
            <a:noAutofit/>
          </a:bodyPr>
          <a:lstStyle>
            <a:lvl1pPr algn="l">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87.xml"/><Relationship Id="rId23" Type="http://schemas.openxmlformats.org/officeDocument/2006/relationships/tags" Target="../tags/tag186.xml"/><Relationship Id="rId22" Type="http://schemas.openxmlformats.org/officeDocument/2006/relationships/tags" Target="../tags/tag185.xml"/><Relationship Id="rId21" Type="http://schemas.openxmlformats.org/officeDocument/2006/relationships/tags" Target="../tags/tag184.xml"/><Relationship Id="rId20" Type="http://schemas.openxmlformats.org/officeDocument/2006/relationships/tags" Target="../tags/tag183.xml"/><Relationship Id="rId2" Type="http://schemas.openxmlformats.org/officeDocument/2006/relationships/slideLayout" Target="../slideLayouts/slideLayout13.xml"/><Relationship Id="rId19" Type="http://schemas.openxmlformats.org/officeDocument/2006/relationships/tags" Target="../tags/tag18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11.xml"/><Relationship Id="rId23" Type="http://schemas.openxmlformats.org/officeDocument/2006/relationships/tags" Target="../tags/tag310.xml"/><Relationship Id="rId22" Type="http://schemas.openxmlformats.org/officeDocument/2006/relationships/tags" Target="../tags/tag309.xml"/><Relationship Id="rId21" Type="http://schemas.openxmlformats.org/officeDocument/2006/relationships/tags" Target="../tags/tag308.xml"/><Relationship Id="rId20" Type="http://schemas.openxmlformats.org/officeDocument/2006/relationships/tags" Target="../tags/tag307.xml"/><Relationship Id="rId2" Type="http://schemas.openxmlformats.org/officeDocument/2006/relationships/slideLayout" Target="../slideLayouts/slideLayout31.xml"/><Relationship Id="rId19" Type="http://schemas.openxmlformats.org/officeDocument/2006/relationships/tags" Target="../tags/tag306.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1440" tIns="45720" rIns="91440" bIns="4572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1440" tIns="45720" rIns="91440" bIns="4572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2.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20.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image" Target="../media/image1.jpeg"/><Relationship Id="rId1" Type="http://schemas.openxmlformats.org/officeDocument/2006/relationships/tags" Target="../tags/tag317.xml"/></Relationships>
</file>

<file path=ppt/slides/_rels/slide4.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tags" Target="../tags/tag326.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image" Target="../media/image2.jpeg"/><Relationship Id="rId11" Type="http://schemas.openxmlformats.org/officeDocument/2006/relationships/slideLayout" Target="../slideLayouts/slideLayout18.xml"/><Relationship Id="rId10" Type="http://schemas.openxmlformats.org/officeDocument/2006/relationships/tags" Target="../tags/tag329.xml"/><Relationship Id="rId1" Type="http://schemas.openxmlformats.org/officeDocument/2006/relationships/tags" Target="../tags/tag321.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35.xml"/><Relationship Id="rId6" Type="http://schemas.openxmlformats.org/officeDocument/2006/relationships/image" Target="../media/image3.jpeg"/><Relationship Id="rId5" Type="http://schemas.openxmlformats.org/officeDocument/2006/relationships/tags" Target="../tags/tag334.xml"/><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37.xml"/><Relationship Id="rId1" Type="http://schemas.openxmlformats.org/officeDocument/2006/relationships/tags" Target="../tags/tag336.xml"/></Relationships>
</file>

<file path=ppt/slides/_rels/slide7.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1" Type="http://schemas.openxmlformats.org/officeDocument/2006/relationships/slideLayout" Target="../slideLayouts/slideLayout18.xml"/><Relationship Id="rId10" Type="http://schemas.openxmlformats.org/officeDocument/2006/relationships/tags" Target="../tags/tag346.xml"/><Relationship Id="rId1" Type="http://schemas.openxmlformats.org/officeDocument/2006/relationships/tags" Target="../tags/tag338.xml"/></Relationships>
</file>

<file path=ppt/slides/_rels/slide8.xml.rels><?xml version="1.0" encoding="UTF-8" standalone="yes"?>
<Relationships xmlns="http://schemas.openxmlformats.org/package/2006/relationships"><Relationship Id="rId9" Type="http://schemas.openxmlformats.org/officeDocument/2006/relationships/tags" Target="../tags/tag355.xml"/><Relationship Id="rId8" Type="http://schemas.openxmlformats.org/officeDocument/2006/relationships/tags" Target="../tags/tag354.xml"/><Relationship Id="rId7" Type="http://schemas.openxmlformats.org/officeDocument/2006/relationships/tags" Target="../tags/tag353.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4" Type="http://schemas.openxmlformats.org/officeDocument/2006/relationships/slideLayout" Target="../slideLayouts/slideLayout18.xml"/><Relationship Id="rId33" Type="http://schemas.openxmlformats.org/officeDocument/2006/relationships/tags" Target="../tags/tag379.xml"/><Relationship Id="rId32" Type="http://schemas.openxmlformats.org/officeDocument/2006/relationships/tags" Target="../tags/tag378.xml"/><Relationship Id="rId31" Type="http://schemas.openxmlformats.org/officeDocument/2006/relationships/tags" Target="../tags/tag377.xml"/><Relationship Id="rId30" Type="http://schemas.openxmlformats.org/officeDocument/2006/relationships/tags" Target="../tags/tag376.xml"/><Relationship Id="rId3" Type="http://schemas.openxmlformats.org/officeDocument/2006/relationships/tags" Target="../tags/tag349.xml"/><Relationship Id="rId29" Type="http://schemas.openxmlformats.org/officeDocument/2006/relationships/tags" Target="../tags/tag375.xml"/><Relationship Id="rId28" Type="http://schemas.openxmlformats.org/officeDocument/2006/relationships/tags" Target="../tags/tag374.xml"/><Relationship Id="rId27" Type="http://schemas.openxmlformats.org/officeDocument/2006/relationships/tags" Target="../tags/tag373.xml"/><Relationship Id="rId26" Type="http://schemas.openxmlformats.org/officeDocument/2006/relationships/tags" Target="../tags/tag372.xml"/><Relationship Id="rId25" Type="http://schemas.openxmlformats.org/officeDocument/2006/relationships/tags" Target="../tags/tag371.xml"/><Relationship Id="rId24" Type="http://schemas.openxmlformats.org/officeDocument/2006/relationships/tags" Target="../tags/tag370.xml"/><Relationship Id="rId23" Type="http://schemas.openxmlformats.org/officeDocument/2006/relationships/tags" Target="../tags/tag369.xml"/><Relationship Id="rId22" Type="http://schemas.openxmlformats.org/officeDocument/2006/relationships/tags" Target="../tags/tag368.xml"/><Relationship Id="rId21" Type="http://schemas.openxmlformats.org/officeDocument/2006/relationships/tags" Target="../tags/tag367.xml"/><Relationship Id="rId20" Type="http://schemas.openxmlformats.org/officeDocument/2006/relationships/tags" Target="../tags/tag366.xml"/><Relationship Id="rId2" Type="http://schemas.openxmlformats.org/officeDocument/2006/relationships/tags" Target="../tags/tag348.xml"/><Relationship Id="rId19" Type="http://schemas.openxmlformats.org/officeDocument/2006/relationships/tags" Target="../tags/tag365.xml"/><Relationship Id="rId18" Type="http://schemas.openxmlformats.org/officeDocument/2006/relationships/tags" Target="../tags/tag364.xml"/><Relationship Id="rId17" Type="http://schemas.openxmlformats.org/officeDocument/2006/relationships/tags" Target="../tags/tag363.xml"/><Relationship Id="rId16" Type="http://schemas.openxmlformats.org/officeDocument/2006/relationships/tags" Target="../tags/tag362.xml"/><Relationship Id="rId15" Type="http://schemas.openxmlformats.org/officeDocument/2006/relationships/tags" Target="../tags/tag361.xml"/><Relationship Id="rId14" Type="http://schemas.openxmlformats.org/officeDocument/2006/relationships/tags" Target="../tags/tag360.xml"/><Relationship Id="rId13" Type="http://schemas.openxmlformats.org/officeDocument/2006/relationships/tags" Target="../tags/tag359.xml"/><Relationship Id="rId12" Type="http://schemas.openxmlformats.org/officeDocument/2006/relationships/tags" Target="../tags/tag358.xml"/><Relationship Id="rId11" Type="http://schemas.openxmlformats.org/officeDocument/2006/relationships/tags" Target="../tags/tag357.xml"/><Relationship Id="rId10" Type="http://schemas.openxmlformats.org/officeDocument/2006/relationships/tags" Target="../tags/tag356.xml"/><Relationship Id="rId1" Type="http://schemas.openxmlformats.org/officeDocument/2006/relationships/tags" Target="../tags/tag34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D6613F"/>
            </a:gs>
            <a:gs pos="100000">
              <a:srgbClr val="8E3A1D"/>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3063240" y="1831340"/>
            <a:ext cx="5321935" cy="1402080"/>
          </a:xfrm>
          <a:prstGeom prst="rect">
            <a:avLst/>
          </a:prstGeom>
          <a:noFill/>
        </p:spPr>
        <p:txBody>
          <a:bodyPr wrap="square" rtlCol="0">
            <a:noAutofit/>
          </a:bodyPr>
          <a:p>
            <a:pPr algn="ctr"/>
            <a:r>
              <a:rPr lang="zh-CN" altLang="en-US" sz="4400"/>
              <a:t>半条被子的故事</a:t>
            </a:r>
            <a:endParaRPr lang="zh-CN" altLang="en-US" sz="4400"/>
          </a:p>
        </p:txBody>
      </p:sp>
      <p:sp>
        <p:nvSpPr>
          <p:cNvPr id="6" name="文本框 5"/>
          <p:cNvSpPr txBox="1"/>
          <p:nvPr/>
        </p:nvSpPr>
        <p:spPr>
          <a:xfrm>
            <a:off x="6460490" y="3707130"/>
            <a:ext cx="4064000" cy="368300"/>
          </a:xfrm>
          <a:prstGeom prst="rect">
            <a:avLst/>
          </a:prstGeom>
          <a:noFill/>
        </p:spPr>
        <p:txBody>
          <a:bodyPr wrap="square" rtlCol="0">
            <a:spAutoFit/>
          </a:bodyPr>
          <a:p>
            <a:r>
              <a:rPr lang="zh-CN" altLang="en-US"/>
              <a:t>故事发生地：郴州汝</a:t>
            </a:r>
            <a:r>
              <a:rPr lang="zh-CN" altLang="en-US"/>
              <a:t>城</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943"/>
          <p:cNvSpPr txBox="1"/>
          <p:nvPr>
            <p:custDataLst>
              <p:tags r:id="rId1"/>
            </p:custDataLst>
          </p:nvPr>
        </p:nvSpPr>
        <p:spPr>
          <a:xfrm>
            <a:off x="1158240" y="1490490"/>
            <a:ext cx="5991368" cy="1667796"/>
          </a:xfrm>
          <a:prstGeom prst="rect">
            <a:avLst/>
          </a:prstGeom>
          <a:noFill/>
          <a:ln>
            <a:noFill/>
          </a:ln>
        </p:spPr>
        <p:txBody>
          <a:bodyPr wrap="square"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7200" b="1" spc="300" dirty="0">
                <a:solidFill>
                  <a:schemeClr val="tx1">
                    <a:lumMod val="85000"/>
                    <a:lumOff val="15000"/>
                  </a:schemeClr>
                </a:solidFill>
                <a:latin typeface="微软雅黑" panose="020B0503020204020204" charset="-122"/>
                <a:ea typeface="微软雅黑" panose="020B0503020204020204" charset="-122"/>
              </a:rPr>
              <a:t>Part.01</a:t>
            </a:r>
            <a:endParaRPr lang="en-US" altLang="zh-CN" sz="7200" b="1" spc="300" dirty="0">
              <a:solidFill>
                <a:schemeClr val="tx1">
                  <a:lumMod val="85000"/>
                  <a:lumOff val="15000"/>
                </a:schemeClr>
              </a:solidFill>
              <a:latin typeface="微软雅黑" panose="020B0503020204020204" charset="-122"/>
              <a:ea typeface="微软雅黑" panose="020B0503020204020204" charset="-122"/>
            </a:endParaRPr>
          </a:p>
        </p:txBody>
      </p:sp>
      <p:sp>
        <p:nvSpPr>
          <p:cNvPr id="6" name="文本框 3"/>
          <p:cNvSpPr txBox="1"/>
          <p:nvPr>
            <p:custDataLst>
              <p:tags r:id="rId2"/>
            </p:custDataLst>
          </p:nvPr>
        </p:nvSpPr>
        <p:spPr>
          <a:xfrm>
            <a:off x="1158240" y="3889463"/>
            <a:ext cx="9876233" cy="1478047"/>
          </a:xfrm>
          <a:prstGeom prst="rect">
            <a:avLst/>
          </a:prstGeom>
          <a:noFill/>
          <a:ln>
            <a:noFill/>
          </a:ln>
        </p:spPr>
        <p:txBody>
          <a:bodyPr wrap="square" rtlCol="0" anchor="t" anchorCtr="0">
            <a:normAutofit/>
          </a:bodyPr>
          <a:p>
            <a:pPr marL="0" indent="0" algn="l">
              <a:lnSpc>
                <a:spcPct val="100000"/>
              </a:lnSpc>
              <a:spcBef>
                <a:spcPts val="0"/>
              </a:spcBef>
              <a:spcAft>
                <a:spcPts val="0"/>
              </a:spcAft>
              <a:buSzPct val="100000"/>
              <a:buNone/>
            </a:pPr>
            <a:r>
              <a:rPr kumimoji="1" lang="zh-CN" altLang="en-US" sz="6800" b="1" spc="520">
                <a:solidFill>
                  <a:schemeClr val="accent1"/>
                </a:solidFill>
                <a:latin typeface="微软雅黑" panose="020B0503020204020204" charset="-122"/>
                <a:ea typeface="微软雅黑" panose="020B0503020204020204" charset="-122"/>
              </a:rPr>
              <a:t>让红色文化代代相传</a:t>
            </a:r>
            <a:endParaRPr kumimoji="1" lang="zh-CN" altLang="en-US" sz="6800" b="1" spc="520">
              <a:solidFill>
                <a:schemeClr val="accent1"/>
              </a:solidFill>
              <a:latin typeface="微软雅黑" panose="020B0503020204020204" charset="-122"/>
              <a:ea typeface="微软雅黑" panose="020B0503020204020204" charset="-122"/>
            </a:endParaRPr>
          </a:p>
        </p:txBody>
      </p:sp>
      <p:cxnSp>
        <p:nvCxnSpPr>
          <p:cNvPr id="7" name="直线连接符 5"/>
          <p:cNvCxnSpPr/>
          <p:nvPr>
            <p:custDataLst>
              <p:tags r:id="rId3"/>
            </p:custDataLst>
          </p:nvPr>
        </p:nvCxnSpPr>
        <p:spPr>
          <a:xfrm>
            <a:off x="1253115" y="3446477"/>
            <a:ext cx="9745692" cy="0"/>
          </a:xfrm>
          <a:prstGeom prst="line">
            <a:avLst/>
          </a:prstGeom>
          <a:ln w="412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p:pic>
        <p:nvPicPr>
          <p:cNvPr id="35" name="图片 34"/>
          <p:cNvPicPr>
            <a:picLocks noChangeAspect="1"/>
          </p:cNvPicPr>
          <p:nvPr>
            <p:custDataLst>
              <p:tags r:id="rId1"/>
            </p:custDataLst>
          </p:nvPr>
        </p:nvPicPr>
        <p:blipFill>
          <a:blip r:embed="rId2"/>
          <a:srcRect l="25000" r="25000"/>
          <a:stretch>
            <a:fillRect/>
          </a:stretch>
        </p:blipFill>
        <p:spPr>
          <a:xfrm>
            <a:off x="7620000" y="-7"/>
            <a:ext cx="4572000" cy="6858014"/>
          </a:xfrm>
          <a:custGeom>
            <a:avLst/>
            <a:gdLst>
              <a:gd name="connsiteX0" fmla="*/ 0 w 4572000"/>
              <a:gd name="connsiteY0" fmla="*/ 3429014 h 6858014"/>
              <a:gd name="connsiteX1" fmla="*/ 4572000 w 4572000"/>
              <a:gd name="connsiteY1" fmla="*/ 3429014 h 6858014"/>
              <a:gd name="connsiteX2" fmla="*/ 4572000 w 4572000"/>
              <a:gd name="connsiteY2" fmla="*/ 6858014 h 6858014"/>
              <a:gd name="connsiteX3" fmla="*/ 0 w 4572000"/>
              <a:gd name="connsiteY3" fmla="*/ 6858014 h 6858014"/>
              <a:gd name="connsiteX4" fmla="*/ 0 w 4572000"/>
              <a:gd name="connsiteY4" fmla="*/ 5867400 h 6858014"/>
              <a:gd name="connsiteX5" fmla="*/ 1872343 w 4572000"/>
              <a:gd name="connsiteY5" fmla="*/ 5867400 h 6858014"/>
              <a:gd name="connsiteX6" fmla="*/ 1872343 w 4572000"/>
              <a:gd name="connsiteY6" fmla="*/ 5649686 h 6858014"/>
              <a:gd name="connsiteX7" fmla="*/ 0 w 4572000"/>
              <a:gd name="connsiteY7" fmla="*/ 5649686 h 6858014"/>
              <a:gd name="connsiteX8" fmla="*/ 2449286 w 4572000"/>
              <a:gd name="connsiteY8" fmla="*/ 2809285 h 6858014"/>
              <a:gd name="connsiteX9" fmla="*/ 2449286 w 4572000"/>
              <a:gd name="connsiteY9" fmla="*/ 3026999 h 6858014"/>
              <a:gd name="connsiteX10" fmla="*/ 4571902 w 4572000"/>
              <a:gd name="connsiteY10" fmla="*/ 3026999 h 6858014"/>
              <a:gd name="connsiteX11" fmla="*/ 4571902 w 4572000"/>
              <a:gd name="connsiteY11" fmla="*/ 2809285 h 6858014"/>
              <a:gd name="connsiteX12" fmla="*/ 0 w 4572000"/>
              <a:gd name="connsiteY12" fmla="*/ 0 h 6858014"/>
              <a:gd name="connsiteX13" fmla="*/ 4572000 w 4572000"/>
              <a:gd name="connsiteY13" fmla="*/ 0 h 6858014"/>
              <a:gd name="connsiteX14" fmla="*/ 4572000 w 4572000"/>
              <a:gd name="connsiteY14" fmla="*/ 3429000 h 6858014"/>
              <a:gd name="connsiteX15" fmla="*/ 0 w 4572000"/>
              <a:gd name="connsiteY15" fmla="*/ 3429000 h 6858014"/>
              <a:gd name="connsiteX16" fmla="*/ 0 w 4572000"/>
              <a:gd name="connsiteY16" fmla="*/ 1208314 h 6858014"/>
              <a:gd name="connsiteX17" fmla="*/ 1872343 w 4572000"/>
              <a:gd name="connsiteY17" fmla="*/ 1208314 h 6858014"/>
              <a:gd name="connsiteX18" fmla="*/ 1872343 w 4572000"/>
              <a:gd name="connsiteY18" fmla="*/ 990600 h 6858014"/>
              <a:gd name="connsiteX19" fmla="*/ 0 w 4572000"/>
              <a:gd name="connsiteY19" fmla="*/ 990600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72000" h="6858014">
                <a:moveTo>
                  <a:pt x="0" y="3429014"/>
                </a:moveTo>
                <a:lnTo>
                  <a:pt x="4572000" y="3429014"/>
                </a:lnTo>
                <a:lnTo>
                  <a:pt x="4572000" y="6858014"/>
                </a:lnTo>
                <a:lnTo>
                  <a:pt x="0" y="6858014"/>
                </a:lnTo>
                <a:lnTo>
                  <a:pt x="0" y="5867400"/>
                </a:lnTo>
                <a:lnTo>
                  <a:pt x="1872343" y="5867400"/>
                </a:lnTo>
                <a:lnTo>
                  <a:pt x="1872343" y="5649686"/>
                </a:lnTo>
                <a:lnTo>
                  <a:pt x="0" y="5649686"/>
                </a:lnTo>
                <a:close/>
                <a:moveTo>
                  <a:pt x="2449286" y="2809285"/>
                </a:moveTo>
                <a:lnTo>
                  <a:pt x="2449286" y="3026999"/>
                </a:lnTo>
                <a:lnTo>
                  <a:pt x="4571902" y="3026999"/>
                </a:lnTo>
                <a:lnTo>
                  <a:pt x="4571902" y="2809285"/>
                </a:lnTo>
                <a:close/>
                <a:moveTo>
                  <a:pt x="0" y="0"/>
                </a:moveTo>
                <a:lnTo>
                  <a:pt x="4572000" y="0"/>
                </a:lnTo>
                <a:lnTo>
                  <a:pt x="4572000" y="3429000"/>
                </a:lnTo>
                <a:lnTo>
                  <a:pt x="0" y="3429000"/>
                </a:lnTo>
                <a:lnTo>
                  <a:pt x="0" y="1208314"/>
                </a:lnTo>
                <a:lnTo>
                  <a:pt x="1872343" y="1208314"/>
                </a:lnTo>
                <a:lnTo>
                  <a:pt x="1872343" y="990600"/>
                </a:lnTo>
                <a:lnTo>
                  <a:pt x="0" y="990600"/>
                </a:lnTo>
                <a:close/>
              </a:path>
            </a:pathLst>
          </a:custGeom>
        </p:spPr>
      </p:pic>
      <p:sp>
        <p:nvSpPr>
          <p:cNvPr id="11" name="Title 6"/>
          <p:cNvSpPr txBox="1"/>
          <p:nvPr>
            <p:custDataLst>
              <p:tags r:id="rId3"/>
            </p:custDataLst>
          </p:nvPr>
        </p:nvSpPr>
        <p:spPr>
          <a:xfrm>
            <a:off x="762006" y="1134763"/>
            <a:ext cx="5295925" cy="4283723"/>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半床棉被，也称“半条被子”  ，是红色经典故事。在1934年11月湖南汝城县沙洲村，3名女红军借宿徐解秀老人家中，临走时，把自己仅有的一床被子剪下一半给老人留下了。老人说，什么是共产党？共产党就是自己有一条被子，也要剪下半条给老百姓的人。</a:t>
            </a:r>
            <a:endParaRPr lang="zh-CN" altLang="en-US"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2016年10月21日，在纪念红军长征胜利80周年大会上，习近平总书记作了《一切贪图安逸的想法都要不得》重要讲话，用了湖南汝城沙洲村“半床棉被”这个红色经典故事，原文如下：“一部红军长征史，就是一部反映军民鱼水情深的历史。在湖南汝城县沙洲村，3名女红军借宿徐解秀老人家中，临走时，把自己仅有的一床被子剪下一半给老人留下了。老人说，什么是共产党？共产党就是自己有一条被子，也要剪下半条给老百姓的人。同人民风雨同舟、血脉相通、生死与共，是中国共产党和红军取得长征胜利的根本保证，也是我们战胜一切困难和风险的根本保证”。 </a:t>
            </a:r>
            <a:endParaRPr lang="zh-CN" altLang="en-US"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6" name="矩形 3"/>
          <p:cNvSpPr/>
          <p:nvPr>
            <p:custDataLst>
              <p:tags r:id="rId4"/>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p:pic>
        <p:nvPicPr>
          <p:cNvPr id="3" name="图片 4"/>
          <p:cNvPicPr>
            <a:picLocks noChangeAspect="1"/>
          </p:cNvPicPr>
          <p:nvPr>
            <p:custDataLst>
              <p:tags r:id="rId1"/>
            </p:custDataLst>
          </p:nvPr>
        </p:nvPicPr>
        <p:blipFill>
          <a:blip r:embed="rId2"/>
          <a:srcRect t="25000" b="25000"/>
          <a:stretch>
            <a:fillRect/>
          </a:stretch>
        </p:blipFill>
        <p:spPr>
          <a:xfrm>
            <a:off x="1905000" y="0"/>
            <a:ext cx="10287000" cy="6858000"/>
          </a:xfrm>
          <a:prstGeom prst="rect">
            <a:avLst/>
          </a:prstGeom>
        </p:spPr>
      </p:pic>
      <p:sp>
        <p:nvSpPr>
          <p:cNvPr id="8" name="任意多边形: 形状 7"/>
          <p:cNvSpPr/>
          <p:nvPr>
            <p:custDataLst>
              <p:tags r:id="rId3"/>
            </p:custDataLst>
          </p:nvPr>
        </p:nvSpPr>
        <p:spPr>
          <a:xfrm>
            <a:off x="0" y="0"/>
            <a:ext cx="7264400" cy="6858000"/>
          </a:xfrm>
          <a:custGeom>
            <a:avLst/>
            <a:gdLst>
              <a:gd name="connsiteX0" fmla="*/ 0 w 6662057"/>
              <a:gd name="connsiteY0" fmla="*/ 0 h 6858000"/>
              <a:gd name="connsiteX1" fmla="*/ 6662057 w 6662057"/>
              <a:gd name="connsiteY1" fmla="*/ 0 h 6858000"/>
              <a:gd name="connsiteX2" fmla="*/ 4947557 w 6662057"/>
              <a:gd name="connsiteY2" fmla="*/ 6858000 h 6858000"/>
              <a:gd name="connsiteX3" fmla="*/ 0 w 66620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62057" h="6858000">
                <a:moveTo>
                  <a:pt x="0" y="0"/>
                </a:moveTo>
                <a:lnTo>
                  <a:pt x="6662057" y="0"/>
                </a:lnTo>
                <a:lnTo>
                  <a:pt x="4947557" y="6858000"/>
                </a:lnTo>
                <a:lnTo>
                  <a:pt x="0" y="6858000"/>
                </a:lnTo>
                <a:close/>
              </a:path>
            </a:pathLst>
          </a:cu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9" name="矩形 8"/>
          <p:cNvSpPr/>
          <p:nvPr>
            <p:custDataLst>
              <p:tags r:id="rId4"/>
            </p:custDataLst>
          </p:nvPr>
        </p:nvSpPr>
        <p:spPr>
          <a:xfrm>
            <a:off x="422175" y="499731"/>
            <a:ext cx="4642047" cy="714208"/>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buNone/>
            </a:pPr>
            <a:r>
              <a:rPr lang="zh-CN" altLang="en-US" sz="3200" b="1" spc="160">
                <a:solidFill>
                  <a:schemeClr val="accent1"/>
                </a:solidFill>
                <a:latin typeface="微软雅黑" panose="020B0503020204020204" charset="-122"/>
                <a:ea typeface="微软雅黑" panose="020B0503020204020204" charset="-122"/>
              </a:rPr>
              <a:t>习近平到达汝城沙洲村</a:t>
            </a:r>
            <a:endParaRPr lang="zh-CN" altLang="en-US" sz="3200" b="1" spc="160">
              <a:solidFill>
                <a:schemeClr val="accent1"/>
              </a:solidFill>
              <a:latin typeface="微软雅黑" panose="020B0503020204020204" charset="-122"/>
              <a:ea typeface="微软雅黑" panose="020B0503020204020204" charset="-122"/>
            </a:endParaRPr>
          </a:p>
        </p:txBody>
      </p:sp>
      <p:sp>
        <p:nvSpPr>
          <p:cNvPr id="10" name="矩形 9"/>
          <p:cNvSpPr/>
          <p:nvPr>
            <p:custDataLst>
              <p:tags r:id="rId5"/>
            </p:custDataLst>
          </p:nvPr>
        </p:nvSpPr>
        <p:spPr>
          <a:xfrm>
            <a:off x="422175" y="1275236"/>
            <a:ext cx="4642047" cy="55216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spc="30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单击此处可添加副标题</a:t>
            </a:r>
            <a:endParaRPr lang="zh-CN" altLang="en-US" sz="2000" spc="30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1" name="矩形 10"/>
          <p:cNvSpPr/>
          <p:nvPr>
            <p:custDataLst>
              <p:tags r:id="rId6"/>
            </p:custDataLst>
          </p:nvPr>
        </p:nvSpPr>
        <p:spPr>
          <a:xfrm>
            <a:off x="422176" y="2065669"/>
            <a:ext cx="4642047" cy="4381500"/>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20000"/>
              </a:lnSpc>
              <a:spcBef>
                <a:spcPts val="0"/>
              </a:spcBef>
              <a:spcAft>
                <a:spcPts val="800"/>
              </a:spcAft>
              <a:buSzPct val="100000"/>
              <a:buNone/>
            </a:pPr>
            <a:r>
              <a:rPr lang="zh-CN" altLang="en-US" spc="20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16日下午，正在湖南考察调研的习近平总书记来到郴州市汝城县文明瑶族乡沙洲瑶族村，参观“半条被子的温暖”专题陈列馆。习近平指出，“半条被子的故事”体现了中国共产党人的初心和本色，当年红军在缺吃少穿、生死攸关的时候，还想着老百姓的冷暖，真是一枝一叶总关情！老百姓也由此理解了什么是中国共产党领导的人民军队。今天，我们重温这个故事，仍然倍受感动。要用好这样的红色资源，讲好红色故事，搞好红色教育，让红色基因代代相传。</a:t>
            </a:r>
            <a:endParaRPr lang="zh-CN" altLang="en-US" spc="20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custDataLst>
              <p:tags r:id="rId7"/>
            </p:custDataLst>
          </p:nvPr>
        </p:nvSpPr>
        <p:spPr>
          <a:xfrm>
            <a:off x="508000" y="1888694"/>
            <a:ext cx="530225"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6" name="任意多边形: 形状 15"/>
          <p:cNvSpPr/>
          <p:nvPr>
            <p:custDataLst>
              <p:tags r:id="rId8"/>
            </p:custDataLst>
          </p:nvPr>
        </p:nvSpPr>
        <p:spPr>
          <a:xfrm>
            <a:off x="5185897" y="0"/>
            <a:ext cx="1971115" cy="6858000"/>
          </a:xfrm>
          <a:custGeom>
            <a:avLst/>
            <a:gdLst>
              <a:gd name="connsiteX0" fmla="*/ 1869514 w 1971115"/>
              <a:gd name="connsiteY0" fmla="*/ 0 h 6858000"/>
              <a:gd name="connsiteX1" fmla="*/ 1971115 w 1971115"/>
              <a:gd name="connsiteY1" fmla="*/ 0 h 6858000"/>
              <a:gd name="connsiteX2" fmla="*/ 101601 w 1971115"/>
              <a:gd name="connsiteY2" fmla="*/ 6858000 h 6858000"/>
              <a:gd name="connsiteX3" fmla="*/ 0 w 197111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71115" h="6858000">
                <a:moveTo>
                  <a:pt x="1869514" y="0"/>
                </a:moveTo>
                <a:lnTo>
                  <a:pt x="1971115" y="0"/>
                </a:lnTo>
                <a:lnTo>
                  <a:pt x="101601"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3" name="任意多边形: 形状 12"/>
          <p:cNvSpPr/>
          <p:nvPr>
            <p:custDataLst>
              <p:tags r:id="rId9"/>
            </p:custDataLst>
          </p:nvPr>
        </p:nvSpPr>
        <p:spPr>
          <a:xfrm>
            <a:off x="5290777" y="0"/>
            <a:ext cx="1971115" cy="6858000"/>
          </a:xfrm>
          <a:custGeom>
            <a:avLst/>
            <a:gdLst>
              <a:gd name="connsiteX0" fmla="*/ 1869514 w 1971115"/>
              <a:gd name="connsiteY0" fmla="*/ 0 h 6858000"/>
              <a:gd name="connsiteX1" fmla="*/ 1971115 w 1971115"/>
              <a:gd name="connsiteY1" fmla="*/ 0 h 6858000"/>
              <a:gd name="connsiteX2" fmla="*/ 101601 w 1971115"/>
              <a:gd name="connsiteY2" fmla="*/ 6858000 h 6858000"/>
              <a:gd name="connsiteX3" fmla="*/ 0 w 197111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971115" h="6858000">
                <a:moveTo>
                  <a:pt x="1869514" y="0"/>
                </a:moveTo>
                <a:lnTo>
                  <a:pt x="1971115" y="0"/>
                </a:lnTo>
                <a:lnTo>
                  <a:pt x="101601" y="6858000"/>
                </a:lnTo>
                <a:lnTo>
                  <a:pt x="0" y="6858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p:sp>
        <p:nvSpPr>
          <p:cNvPr id="5" name="图文框 4"/>
          <p:cNvSpPr/>
          <p:nvPr>
            <p:custDataLst>
              <p:tags r:id="rId1"/>
            </p:custDataLst>
          </p:nvPr>
        </p:nvSpPr>
        <p:spPr>
          <a:xfrm>
            <a:off x="459105" y="461645"/>
            <a:ext cx="11292205" cy="5934075"/>
          </a:xfrm>
          <a:prstGeom prst="frame">
            <a:avLst>
              <a:gd name="adj1" fmla="val 100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4" name="任意多边形: 形状 20"/>
          <p:cNvSpPr>
            <a:spLocks noChangeAspect="1"/>
          </p:cNvSpPr>
          <p:nvPr>
            <p:custDataLst>
              <p:tags r:id="rId2"/>
            </p:custDataLst>
          </p:nvPr>
        </p:nvSpPr>
        <p:spPr>
          <a:xfrm rot="10800000" flipH="1" flipV="1">
            <a:off x="1000125" y="302895"/>
            <a:ext cx="1007745" cy="79502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lumMod val="20000"/>
              <a:lumOff val="80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30" name="任意多边形: 形状 19"/>
          <p:cNvSpPr>
            <a:spLocks noChangeAspect="1"/>
          </p:cNvSpPr>
          <p:nvPr>
            <p:custDataLst>
              <p:tags r:id="rId3"/>
            </p:custDataLst>
          </p:nvPr>
        </p:nvSpPr>
        <p:spPr>
          <a:xfrm rot="10800000" flipH="1" flipV="1">
            <a:off x="819785" y="302895"/>
            <a:ext cx="1007745" cy="795020"/>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6" name="文本框 2"/>
          <p:cNvSpPr txBox="1"/>
          <p:nvPr>
            <p:custDataLst>
              <p:tags r:id="rId4"/>
            </p:custDataLst>
          </p:nvPr>
        </p:nvSpPr>
        <p:spPr>
          <a:xfrm>
            <a:off x="1371611" y="2560320"/>
            <a:ext cx="2743238" cy="1737360"/>
          </a:xfrm>
          <a:prstGeom prst="rect">
            <a:avLst/>
          </a:prstGeom>
          <a:noFill/>
        </p:spPr>
        <p:txBody>
          <a:bodyPr wrap="square" rtlCol="0" anchor="ctr">
            <a:noAutofit/>
          </a:bodyPr>
          <a:p>
            <a:pPr marL="0" indent="0" algn="l">
              <a:lnSpc>
                <a:spcPct val="100000"/>
              </a:lnSpc>
              <a:spcBef>
                <a:spcPts val="0"/>
              </a:spcBef>
              <a:spcAft>
                <a:spcPts val="0"/>
              </a:spcAft>
              <a:buSzPct val="100000"/>
              <a:buNone/>
            </a:pPr>
            <a:r>
              <a:rPr lang="zh-CN" altLang="en-US" sz="3800" b="1" spc="220">
                <a:solidFill>
                  <a:schemeClr val="accent1"/>
                </a:solidFill>
                <a:latin typeface="微软雅黑" panose="020B0503020204020204" charset="-122"/>
                <a:ea typeface="微软雅黑" panose="020B0503020204020204" charset="-122"/>
              </a:rPr>
              <a:t>汝城沙洲村</a:t>
            </a:r>
            <a:endParaRPr lang="zh-CN" altLang="en-US" sz="3800" b="1" spc="220">
              <a:solidFill>
                <a:schemeClr val="accent1"/>
              </a:solidFill>
              <a:latin typeface="微软雅黑" panose="020B0503020204020204" charset="-122"/>
              <a:ea typeface="微软雅黑" panose="020B0503020204020204" charset="-122"/>
            </a:endParaRPr>
          </a:p>
        </p:txBody>
      </p:sp>
      <p:pic>
        <p:nvPicPr>
          <p:cNvPr id="7" name="图片 3"/>
          <p:cNvPicPr>
            <a:picLocks noChangeAspect="1"/>
          </p:cNvPicPr>
          <p:nvPr>
            <p:custDataLst>
              <p:tags r:id="rId5"/>
            </p:custDataLst>
          </p:nvPr>
        </p:nvPicPr>
        <p:blipFill rotWithShape="1">
          <a:blip r:embed="rId6"/>
          <a:srcRect l="2856" r="2856"/>
          <a:stretch>
            <a:fillRect/>
          </a:stretch>
        </p:blipFill>
        <p:spPr>
          <a:xfrm>
            <a:off x="4724456" y="762124"/>
            <a:ext cx="6705416" cy="5333754"/>
          </a:xfrm>
          <a:custGeom>
            <a:avLst/>
            <a:gdLst/>
            <a:ahLst/>
            <a:cxnLst>
              <a:cxn ang="3">
                <a:pos x="hc" y="t"/>
              </a:cxn>
              <a:cxn ang="cd2">
                <a:pos x="l" y="vc"/>
              </a:cxn>
              <a:cxn ang="cd4">
                <a:pos x="hc" y="b"/>
              </a:cxn>
              <a:cxn ang="0">
                <a:pos x="r" y="vc"/>
              </a:cxn>
            </a:cxnLst>
            <a:rect l="l" t="t" r="r" b="b"/>
            <a:pathLst>
              <a:path w="8880" h="6480">
                <a:moveTo>
                  <a:pt x="0" y="0"/>
                </a:moveTo>
                <a:lnTo>
                  <a:pt x="8880" y="0"/>
                </a:lnTo>
                <a:lnTo>
                  <a:pt x="8880" y="6480"/>
                </a:lnTo>
                <a:lnTo>
                  <a:pt x="0" y="6480"/>
                </a:lnTo>
                <a:lnTo>
                  <a:pt x="0" y="0"/>
                </a:lnTo>
                <a:close/>
              </a:path>
            </a:pathLst>
          </a:cu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custDataLst>
              <p:tags r:id="rId1"/>
            </p:custDataLst>
          </p:nvPr>
        </p:nvSpPr>
        <p:spPr>
          <a:xfrm>
            <a:off x="1320799" y="2376714"/>
            <a:ext cx="6653601" cy="1607337"/>
          </a:xfrm>
          <a:prstGeom prst="rect">
            <a:avLst/>
          </a:prstGeom>
        </p:spPr>
        <p:txBody>
          <a:bodyPr vert="horz" lIns="91440" tIns="45720" rIns="91440" bIns="0" rtlCol="0" anchor="b" anchorCtr="0">
            <a:normAutofit/>
          </a:bodyPr>
          <a:lstStyle>
            <a:lvl1pPr marL="0" marR="0" algn="l" defTabSz="914400" rtl="0" eaLnBrk="1" fontAlgn="auto" latinLnBrk="0" hangingPunct="1">
              <a:lnSpc>
                <a:spcPct val="100000"/>
              </a:lnSpc>
              <a:spcBef>
                <a:spcPct val="0"/>
              </a:spcBef>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marL="0" indent="0" algn="l">
              <a:lnSpc>
                <a:spcPct val="100000"/>
              </a:lnSpc>
              <a:spcBef>
                <a:spcPts val="0"/>
              </a:spcBef>
              <a:spcAft>
                <a:spcPts val="0"/>
              </a:spcAft>
              <a:buSzPct val="100000"/>
              <a:buNone/>
            </a:pPr>
            <a:r>
              <a:rPr lang="zh-CN" altLang="en-US" sz="5800" spc="419"/>
              <a:t>对红色文化的认识</a:t>
            </a:r>
            <a:endParaRPr lang="zh-CN" altLang="en-US" sz="5800" spc="419"/>
          </a:p>
        </p:txBody>
      </p:sp>
      <p:sp>
        <p:nvSpPr>
          <p:cNvPr id="4" name="文本框 3"/>
          <p:cNvSpPr txBox="1"/>
          <p:nvPr/>
        </p:nvSpPr>
        <p:spPr>
          <a:xfrm>
            <a:off x="2062480" y="1801495"/>
            <a:ext cx="4924425" cy="445135"/>
          </a:xfrm>
          <a:prstGeom prst="rect">
            <a:avLst/>
          </a:prstGeom>
          <a:noFill/>
        </p:spPr>
        <p:txBody>
          <a:bodyPr wrap="square" rtlCol="0">
            <a:noAutofit/>
          </a:bodyPr>
          <a:p>
            <a:r>
              <a:rPr lang="en-US" altLang="zh-CN" sz="2400" b="1"/>
              <a:t>Part.02</a:t>
            </a:r>
            <a:endParaRPr lang="en-US" altLang="zh-CN" sz="2400" b="1"/>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p:sp>
        <p:nvSpPr>
          <p:cNvPr id="22" name="椭圆 21"/>
          <p:cNvSpPr/>
          <p:nvPr>
            <p:custDataLst>
              <p:tags r:id="rId1"/>
            </p:custDataLst>
          </p:nvPr>
        </p:nvSpPr>
        <p:spPr>
          <a:xfrm>
            <a:off x="103632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3" name="椭圆 22"/>
          <p:cNvSpPr/>
          <p:nvPr>
            <p:custDataLst>
              <p:tags r:id="rId2"/>
            </p:custDataLst>
          </p:nvPr>
        </p:nvSpPr>
        <p:spPr>
          <a:xfrm>
            <a:off x="1081913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4" name="椭圆 23"/>
          <p:cNvSpPr/>
          <p:nvPr>
            <p:custDataLst>
              <p:tags r:id="rId3"/>
            </p:custDataLst>
          </p:nvPr>
        </p:nvSpPr>
        <p:spPr>
          <a:xfrm>
            <a:off x="11277600" y="609605"/>
            <a:ext cx="304802" cy="3048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5" name="任意多边形 24"/>
          <p:cNvSpPr/>
          <p:nvPr>
            <p:custDataLst>
              <p:tags r:id="rId4"/>
            </p:custDataLst>
          </p:nvPr>
        </p:nvSpPr>
        <p:spPr>
          <a:xfrm>
            <a:off x="-1270" y="5223510"/>
            <a:ext cx="1847215"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6" name="AutoShape 3"/>
          <p:cNvSpPr>
            <a:spLocks noChangeAspect="1" noChangeArrowheads="1" noTextEdit="1"/>
          </p:cNvSpPr>
          <p:nvPr>
            <p:custDataLst>
              <p:tags r:id="rId5"/>
            </p:custDataLst>
          </p:nvPr>
        </p:nvSpPr>
        <p:spPr bwMode="auto">
          <a:xfrm>
            <a:off x="765810" y="1511300"/>
            <a:ext cx="67373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7" name="Freeform 5"/>
          <p:cNvSpPr>
            <a:spLocks noEditPoints="1"/>
          </p:cNvSpPr>
          <p:nvPr>
            <p:custDataLst>
              <p:tags r:id="rId6"/>
            </p:custDataLst>
          </p:nvPr>
        </p:nvSpPr>
        <p:spPr bwMode="auto">
          <a:xfrm>
            <a:off x="609605" y="1219210"/>
            <a:ext cx="780415" cy="61087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7"/>
            </p:custDataLst>
          </p:nvPr>
        </p:nvSpPr>
        <p:spPr>
          <a:xfrm>
            <a:off x="609558" y="2133720"/>
            <a:ext cx="4705375" cy="271270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3200" b="1" spc="160">
                <a:solidFill>
                  <a:schemeClr val="accent1"/>
                </a:solidFill>
                <a:uFillTx/>
                <a:latin typeface="微软雅黑" panose="020B0503020204020204" charset="-122"/>
                <a:ea typeface="微软雅黑" panose="020B0503020204020204" charset="-122"/>
              </a:rPr>
              <a:t>红色文化是革命精神的传承，我们要把红色文化发扬光大，要让红色文化传承下去，要红色文化永不褪色。</a:t>
            </a:r>
            <a:endParaRPr lang="zh-CN" altLang="en-US" sz="3200" b="1" spc="160">
              <a:solidFill>
                <a:schemeClr val="accent1"/>
              </a:solidFill>
              <a:uFillTx/>
              <a:latin typeface="微软雅黑" panose="020B0503020204020204" charset="-122"/>
              <a:ea typeface="微软雅黑" panose="020B0503020204020204" charset="-122"/>
            </a:endParaRPr>
          </a:p>
        </p:txBody>
      </p:sp>
      <p:pic>
        <p:nvPicPr>
          <p:cNvPr id="5" name="图片 3"/>
          <p:cNvPicPr>
            <a:picLocks noChangeAspect="1"/>
          </p:cNvPicPr>
          <p:nvPr>
            <p:custDataLst>
              <p:tags r:id="rId8"/>
            </p:custDataLst>
          </p:nvPr>
        </p:nvPicPr>
        <p:blipFill rotWithShape="1">
          <a:blip r:embed="rId9"/>
          <a:srcRect t="5708" b="5708"/>
          <a:stretch>
            <a:fillRect/>
          </a:stretch>
        </p:blipFill>
        <p:spPr>
          <a:xfrm>
            <a:off x="5924542" y="1219210"/>
            <a:ext cx="5657901" cy="4572025"/>
          </a:xfrm>
          <a:custGeom>
            <a:avLst/>
            <a:gdLst/>
            <a:ahLst/>
            <a:cxnLst>
              <a:cxn ang="3">
                <a:pos x="hc" y="t"/>
              </a:cxn>
              <a:cxn ang="cd2">
                <a:pos x="l" y="vc"/>
              </a:cxn>
              <a:cxn ang="cd4">
                <a:pos x="hc" y="b"/>
              </a:cxn>
              <a:cxn ang="0">
                <a:pos x="r" y="vc"/>
              </a:cxn>
            </a:cxnLst>
            <a:rect l="l" t="t" r="r" b="b"/>
            <a:pathLst>
              <a:path w="10560" h="7200">
                <a:moveTo>
                  <a:pt x="0" y="0"/>
                </a:moveTo>
                <a:lnTo>
                  <a:pt x="10560" y="0"/>
                </a:lnTo>
                <a:lnTo>
                  <a:pt x="10560" y="7200"/>
                </a:lnTo>
                <a:lnTo>
                  <a:pt x="0" y="7200"/>
                </a:lnTo>
                <a:lnTo>
                  <a:pt x="0" y="0"/>
                </a:lnTo>
                <a:close/>
              </a:path>
            </a:pathLst>
          </a:custGeom>
          <a:ln w="177800">
            <a:solidFill>
              <a:srgbClr val="FFFFFF"/>
            </a:solidFill>
          </a:ln>
          <a:effectLst>
            <a:outerShdw blurRad="254000" dir="2700000" algn="ctr" rotWithShape="0">
              <a:srgbClr val="000000">
                <a:alpha val="20000"/>
              </a:srgbClr>
            </a:outerShdw>
          </a:effectLst>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p:grpSp>
        <p:nvGrpSpPr>
          <p:cNvPr id="3" name="组合 2"/>
          <p:cNvGrpSpPr/>
          <p:nvPr>
            <p:custDataLst>
              <p:tags r:id="rId1"/>
            </p:custDataLst>
          </p:nvPr>
        </p:nvGrpSpPr>
        <p:grpSpPr>
          <a:xfrm>
            <a:off x="9115160" y="0"/>
            <a:ext cx="3083190" cy="4178868"/>
            <a:chOff x="9115160" y="0"/>
            <a:chExt cx="3083190" cy="4178868"/>
          </a:xfrm>
        </p:grpSpPr>
        <p:cxnSp>
          <p:nvCxnSpPr>
            <p:cNvPr id="4" name="直接连接符 3"/>
            <p:cNvCxnSpPr/>
            <p:nvPr>
              <p:custDataLst>
                <p:tags r:id="rId2"/>
              </p:custDataLst>
            </p:nvPr>
          </p:nvCxnSpPr>
          <p:spPr>
            <a:xfrm>
              <a:off x="1193025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1662148"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1528096"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1125999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a:off x="10991888"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7"/>
              </p:custDataLst>
            </p:nvPr>
          </p:nvCxnSpPr>
          <p:spPr>
            <a:xfrm>
              <a:off x="911516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8"/>
              </p:custDataLst>
            </p:nvPr>
          </p:nvCxnSpPr>
          <p:spPr>
            <a:xfrm>
              <a:off x="9651368"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9"/>
              </p:custDataLst>
            </p:nvPr>
          </p:nvCxnSpPr>
          <p:spPr>
            <a:xfrm>
              <a:off x="10187576"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0"/>
              </p:custDataLst>
            </p:nvPr>
          </p:nvCxnSpPr>
          <p:spPr>
            <a:xfrm>
              <a:off x="924921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1"/>
              </p:custDataLst>
            </p:nvPr>
          </p:nvCxnSpPr>
          <p:spPr>
            <a:xfrm>
              <a:off x="991947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2"/>
              </p:custDataLst>
            </p:nvPr>
          </p:nvCxnSpPr>
          <p:spPr>
            <a:xfrm>
              <a:off x="1045568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1072378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1219835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5"/>
              </p:custDataLst>
            </p:nvPr>
          </p:nvCxnSpPr>
          <p:spPr>
            <a:xfrm>
              <a:off x="1206430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6"/>
              </p:custDataLst>
            </p:nvPr>
          </p:nvCxnSpPr>
          <p:spPr>
            <a:xfrm>
              <a:off x="1179620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7"/>
              </p:custDataLst>
            </p:nvPr>
          </p:nvCxnSpPr>
          <p:spPr>
            <a:xfrm>
              <a:off x="1139404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18"/>
              </p:custDataLst>
            </p:nvPr>
          </p:nvCxnSpPr>
          <p:spPr>
            <a:xfrm>
              <a:off x="1112594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19"/>
              </p:custDataLst>
            </p:nvPr>
          </p:nvCxnSpPr>
          <p:spPr>
            <a:xfrm>
              <a:off x="938326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0"/>
              </p:custDataLst>
            </p:nvPr>
          </p:nvCxnSpPr>
          <p:spPr>
            <a:xfrm>
              <a:off x="978542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21"/>
              </p:custDataLst>
            </p:nvPr>
          </p:nvCxnSpPr>
          <p:spPr>
            <a:xfrm>
              <a:off x="10321628"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22"/>
              </p:custDataLst>
            </p:nvPr>
          </p:nvCxnSpPr>
          <p:spPr>
            <a:xfrm>
              <a:off x="9517316"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23"/>
              </p:custDataLst>
            </p:nvPr>
          </p:nvCxnSpPr>
          <p:spPr>
            <a:xfrm>
              <a:off x="1005352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24"/>
              </p:custDataLst>
            </p:nvPr>
          </p:nvCxnSpPr>
          <p:spPr>
            <a:xfrm>
              <a:off x="1058973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25"/>
              </p:custDataLst>
            </p:nvPr>
          </p:nvCxnSpPr>
          <p:spPr>
            <a:xfrm>
              <a:off x="10857836"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2" name="椭圆 31"/>
          <p:cNvSpPr/>
          <p:nvPr>
            <p:custDataLst>
              <p:tags r:id="rId26"/>
            </p:custDataLst>
          </p:nvPr>
        </p:nvSpPr>
        <p:spPr>
          <a:xfrm>
            <a:off x="7490369" y="948895"/>
            <a:ext cx="3842284" cy="3842284"/>
          </a:xfrm>
          <a:prstGeom prst="ellipse">
            <a:avLst/>
          </a:prstGeom>
          <a:solidFill>
            <a:schemeClr val="accent1"/>
          </a:solidFill>
          <a:ln>
            <a:noFill/>
          </a:ln>
          <a:effectLst>
            <a:outerShdw blurRad="6604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3" name="任意多边形: 形状 19"/>
          <p:cNvSpPr/>
          <p:nvPr>
            <p:custDataLst>
              <p:tags r:id="rId27"/>
            </p:custDataLst>
          </p:nvPr>
        </p:nvSpPr>
        <p:spPr>
          <a:xfrm>
            <a:off x="6352684" y="2805790"/>
            <a:ext cx="5839318" cy="4052211"/>
          </a:xfrm>
          <a:custGeom>
            <a:avLst/>
            <a:gdLst>
              <a:gd name="connsiteX0" fmla="*/ 3152097 w 5400187"/>
              <a:gd name="connsiteY0" fmla="*/ 0 h 3747475"/>
              <a:gd name="connsiteX1" fmla="*/ 5380966 w 5400187"/>
              <a:gd name="connsiteY1" fmla="*/ 923228 h 3747475"/>
              <a:gd name="connsiteX2" fmla="*/ 5400187 w 5400187"/>
              <a:gd name="connsiteY2" fmla="*/ 944376 h 3747475"/>
              <a:gd name="connsiteX3" fmla="*/ 5400187 w 5400187"/>
              <a:gd name="connsiteY3" fmla="*/ 3747475 h 3747475"/>
              <a:gd name="connsiteX4" fmla="*/ 57954 w 5400187"/>
              <a:gd name="connsiteY4" fmla="*/ 3747475 h 3747475"/>
              <a:gd name="connsiteX5" fmla="*/ 16274 w 5400187"/>
              <a:gd name="connsiteY5" fmla="*/ 3474380 h 3747475"/>
              <a:gd name="connsiteX6" fmla="*/ 0 w 5400187"/>
              <a:gd name="connsiteY6" fmla="*/ 3152096 h 3747475"/>
              <a:gd name="connsiteX7" fmla="*/ 3152097 w 5400187"/>
              <a:gd name="connsiteY7" fmla="*/ 0 h 374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187" h="3747475">
                <a:moveTo>
                  <a:pt x="3152097" y="0"/>
                </a:moveTo>
                <a:cubicBezTo>
                  <a:pt x="4022524" y="0"/>
                  <a:pt x="4810549" y="352811"/>
                  <a:pt x="5380966" y="923228"/>
                </a:cubicBezTo>
                <a:lnTo>
                  <a:pt x="5400187" y="944376"/>
                </a:lnTo>
                <a:lnTo>
                  <a:pt x="5400187" y="3747475"/>
                </a:lnTo>
                <a:lnTo>
                  <a:pt x="57954" y="3747475"/>
                </a:lnTo>
                <a:lnTo>
                  <a:pt x="16274" y="3474380"/>
                </a:lnTo>
                <a:cubicBezTo>
                  <a:pt x="5513" y="3368416"/>
                  <a:pt x="0" y="3260900"/>
                  <a:pt x="0" y="3152096"/>
                </a:cubicBezTo>
                <a:cubicBezTo>
                  <a:pt x="0" y="1411241"/>
                  <a:pt x="1411242" y="0"/>
                  <a:pt x="3152097" y="0"/>
                </a:cubicBezTo>
                <a:close/>
              </a:path>
            </a:pathLst>
          </a:custGeom>
          <a:solidFill>
            <a:schemeClr val="lt1">
              <a:lumMod val="85000"/>
              <a:alpha val="99000"/>
            </a:schemeClr>
          </a:solidFill>
          <a:ln>
            <a:noFill/>
          </a:ln>
          <a:effectLst>
            <a:outerShdw blurRad="6604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4" name="任意多边形: 形状 17"/>
          <p:cNvSpPr/>
          <p:nvPr>
            <p:custDataLst>
              <p:tags r:id="rId28"/>
            </p:custDataLst>
          </p:nvPr>
        </p:nvSpPr>
        <p:spPr>
          <a:xfrm>
            <a:off x="0" y="0"/>
            <a:ext cx="9411512" cy="6857999"/>
          </a:xfrm>
          <a:custGeom>
            <a:avLst/>
            <a:gdLst>
              <a:gd name="connsiteX0" fmla="*/ 0 w 9411512"/>
              <a:gd name="connsiteY0" fmla="*/ 0 h 6857999"/>
              <a:gd name="connsiteX1" fmla="*/ 9066539 w 9411512"/>
              <a:gd name="connsiteY1" fmla="*/ 0 h 6857999"/>
              <a:gd name="connsiteX2" fmla="*/ 9141589 w 9411512"/>
              <a:gd name="connsiteY2" fmla="*/ 221804 h 6857999"/>
              <a:gd name="connsiteX3" fmla="*/ 9411512 w 9411512"/>
              <a:gd name="connsiteY3" fmla="*/ 2007174 h 6857999"/>
              <a:gd name="connsiteX4" fmla="*/ 6999850 w 9411512"/>
              <a:gd name="connsiteY4" fmla="*/ 6818295 h 6857999"/>
              <a:gd name="connsiteX5" fmla="*/ 6944016 w 9411512"/>
              <a:gd name="connsiteY5" fmla="*/ 6857999 h 6857999"/>
              <a:gd name="connsiteX6" fmla="*/ 0 w 941151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11512" h="6857999">
                <a:moveTo>
                  <a:pt x="0" y="0"/>
                </a:moveTo>
                <a:lnTo>
                  <a:pt x="9066539" y="0"/>
                </a:lnTo>
                <a:lnTo>
                  <a:pt x="9141589" y="221804"/>
                </a:lnTo>
                <a:cubicBezTo>
                  <a:pt x="9317011" y="785802"/>
                  <a:pt x="9411512" y="1385452"/>
                  <a:pt x="9411512" y="2007174"/>
                </a:cubicBezTo>
                <a:cubicBezTo>
                  <a:pt x="9411512" y="3975961"/>
                  <a:pt x="8463877" y="5723415"/>
                  <a:pt x="6999850" y="6818295"/>
                </a:cubicBezTo>
                <a:lnTo>
                  <a:pt x="6944016" y="6857999"/>
                </a:lnTo>
                <a:lnTo>
                  <a:pt x="0" y="6857999"/>
                </a:lnTo>
                <a:close/>
              </a:path>
            </a:pathLst>
          </a:custGeom>
          <a:solidFill>
            <a:schemeClr val="lt1">
              <a:alpha val="99000"/>
            </a:schemeClr>
          </a:solidFill>
          <a:ln>
            <a:noFill/>
          </a:ln>
          <a:effectLst>
            <a:outerShdw blurRad="355600" dist="381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微软雅黑" panose="020B0503020204020204" charset="-122"/>
            </a:endParaRPr>
          </a:p>
        </p:txBody>
      </p:sp>
      <p:cxnSp>
        <p:nvCxnSpPr>
          <p:cNvPr id="35" name="直接连接符 34"/>
          <p:cNvCxnSpPr/>
          <p:nvPr>
            <p:custDataLst>
              <p:tags r:id="rId29"/>
            </p:custDataLst>
          </p:nvPr>
        </p:nvCxnSpPr>
        <p:spPr>
          <a:xfrm>
            <a:off x="1140739" y="3016250"/>
            <a:ext cx="0" cy="520499"/>
          </a:xfrm>
          <a:prstGeom prst="lin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30"/>
            </p:custDataLst>
          </p:nvPr>
        </p:nvCxnSpPr>
        <p:spPr>
          <a:xfrm>
            <a:off x="1066165" y="5654675"/>
            <a:ext cx="0" cy="516890"/>
          </a:xfrm>
          <a:prstGeom prst="line">
            <a:avLst/>
          </a:prstGeom>
          <a:ln w="12700">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31"/>
            </p:custDataLst>
          </p:nvPr>
        </p:nvCxnSpPr>
        <p:spPr>
          <a:xfrm>
            <a:off x="1200150" y="5654675"/>
            <a:ext cx="0" cy="516890"/>
          </a:xfrm>
          <a:prstGeom prst="line">
            <a:avLst/>
          </a:prstGeom>
          <a:ln w="12700">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32"/>
            </p:custDataLst>
          </p:nvPr>
        </p:nvSpPr>
        <p:spPr>
          <a:xfrm>
            <a:off x="1371611" y="1744368"/>
            <a:ext cx="6400851" cy="30645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4000" spc="2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红色文化是一个国家和民族的象征，我们作为新时代的新青年，更应该传承和发扬红色文化</a:t>
            </a:r>
            <a:endParaRPr lang="zh-CN" altLang="en-US" sz="4000" spc="2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3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6"/>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6"/>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6"/>
  <p:tag name="KSO_WM_TEMPLATE_MASTER_THUMB_INDEX" val="12"/>
  <p:tag name="KSO_WM_TEMPLATE_THUMBS_INDEX" val="1、4、7、8、10、11、12、13、15"/>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DEFAULT_FONT" val="36;60;2"/>
  <p:tag name="KSO_WM_UNIT_BLOCK" val="0"/>
  <p:tag name="KSO_WM_UNIT_DEC_AREA_ID" val="90ef028c93424680bb70acbfa4f582b6"/>
  <p:tag name="KSO_WM_UNIT_ISCONTENTSTITLE" val="0"/>
  <p:tag name="KSO_WM_UNIT_ISNUMDGMTITLE" val="0"/>
  <p:tag name="KSO_WM_UNIT_PRESET_TEXT" val="点击此处添加大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2"/>
  <p:tag name="KSO_WM_UNIT_ID" val="chip20219838_1*a*2"/>
  <p:tag name="KSO_WM_TEMPLATE_CATEGORY" val="chip"/>
  <p:tag name="KSO_WM_TEMPLATE_INDEX" val="20219838"/>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1036972c82c9984180eac8d"/>
  <p:tag name="KSO_WM_CHIP_XID" val="61036972c82c9984180eac8e"/>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6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7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8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6"/>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6"/>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1.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6"/>
  <p:tag name="KSO_WM_TEMPLATE_MASTER_THUMB_INDEX" val="12"/>
  <p:tag name="KSO_WM_TEMPLATE_THUMBS_INDEX" val="1、4、7、8、10、11、12、13、15"/>
</p:tagLst>
</file>

<file path=ppt/tags/tag31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1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hip20219838_1*e*1"/>
  <p:tag name="KSO_WM_TEMPLATE_CATEGORY" val="chip"/>
  <p:tag name="KSO_WM_TEMPLATE_INDEX" val="20219838"/>
  <p:tag name="KSO_WM_UNIT_LAYERLEVEL" val="1"/>
  <p:tag name="KSO_WM_TAG_VERSION" val="1.0"/>
  <p:tag name="KSO_WM_BEAUTIFY_FLAG" val="#wm#"/>
  <p:tag name="KSO_WM_UNIT_ISCONTENTSTITLE" val="1"/>
  <p:tag name="KSO_WM_UNIT_ISNUMDGMTITLE" val="0"/>
  <p:tag name="KSO_WM_UNIT_PRESET_TEXT" val="Part.01"/>
  <p:tag name="KSO_WM_UNIT_NOCLEAR" val="0"/>
  <p:tag name="KSO_WM_UNIT_VALUE" val="6"/>
  <p:tag name="KSO_WM_UNIT_TYPE" val="e"/>
  <p:tag name="KSO_WM_UNIT_INDEX" val="1"/>
  <p:tag name="KSO_WM_UNIT_DEFAULT_FONT" val="54;72;2"/>
  <p:tag name="KSO_WM_UNIT_BLOCK" val="0"/>
  <p:tag name="KSO_WM_UNIT_SM_LIMIT_TYPE" val="2"/>
  <p:tag name="KSO_WM_UNIT_DEC_AREA_ID" val="53ab272e8637422a959c62bc011408b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1036972c82c9984180eac8d"/>
  <p:tag name="KSO_WM_CHIP_XID" val="61036972c82c9984180eac8e"/>
  <p:tag name="KSO_WM_UNIT_TEXT_FILL_FORE_SCHEMECOLOR_INDEX_BRIGHTNESS" val="0.15"/>
  <p:tag name="KSO_WM_UNIT_TEXT_FILL_FORE_SCHEMECOLOR_INDEX" val="13"/>
  <p:tag name="KSO_WM_UNIT_TEXT_FILL_TYPE" val="1"/>
</p:tagLst>
</file>

<file path=ppt/tags/tag314.xml><?xml version="1.0" encoding="utf-8"?>
<p:tagLst xmlns:p="http://schemas.openxmlformats.org/presentationml/2006/main">
  <p:tag name="KSO_WM_UNIT_DEFAULT_FONT" val="36;60;2"/>
  <p:tag name="KSO_WM_UNIT_BLOCK" val="0"/>
  <p:tag name="KSO_WM_UNIT_DEC_AREA_ID" val="90ef028c93424680bb70acbfa4f582b6"/>
  <p:tag name="KSO_WM_UNIT_ISCONTENTSTITLE" val="0"/>
  <p:tag name="KSO_WM_UNIT_ISNUMDGMTITLE" val="0"/>
  <p:tag name="KSO_WM_UNIT_PRESET_TEXT" val="点击此处添加大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2"/>
  <p:tag name="KSO_WM_UNIT_ID" val="chip20219838_1*a*2"/>
  <p:tag name="KSO_WM_TEMPLATE_CATEGORY" val="chip"/>
  <p:tag name="KSO_WM_TEMPLATE_INDEX" val="20219838"/>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1036972c82c9984180eac8d"/>
  <p:tag name="KSO_WM_CHIP_XID" val="61036972c82c9984180eac8e"/>
</p:tagLst>
</file>

<file path=ppt/tags/tag315.xml><?xml version="1.0" encoding="utf-8"?>
<p:tagLst xmlns:p="http://schemas.openxmlformats.org/presentationml/2006/main">
  <p:tag name="KSO_WM_UNIT_BLOCK" val="0"/>
  <p:tag name="KSO_WM_UNIT_DEC_AREA_ID" val="d6f4d8d249534da4b375f0cbf6831dfd"/>
  <p:tag name="KSO_WM_UNIT_HIGHLIGHT" val="0"/>
  <p:tag name="KSO_WM_UNIT_COMPATIBLE" val="0"/>
  <p:tag name="KSO_WM_UNIT_DIAGRAM_ISNUMVISUAL" val="0"/>
  <p:tag name="KSO_WM_UNIT_DIAGRAM_ISREFERUNIT" val="0"/>
  <p:tag name="KSO_WM_UNIT_TYPE" val="i"/>
  <p:tag name="KSO_WM_UNIT_INDEX" val="1"/>
  <p:tag name="KSO_WM_UNIT_ID" val="chip20219838_1*i*1"/>
  <p:tag name="KSO_WM_TEMPLATE_CATEGORY" val="chip"/>
  <p:tag name="KSO_WM_TEMPLATE_INDEX" val="20219838"/>
  <p:tag name="KSO_WM_UNIT_LAYERLEVEL" val="1"/>
  <p:tag name="KSO_WM_TAG_VERSION" val="1.0"/>
  <p:tag name="KSO_WM_BEAUTIFY_FLAG" val="#wm#"/>
  <p:tag name="KSO_WM_UNIT_SM_LIMIT_TYPE" val="3"/>
  <p:tag name="KSO_WM_UNIT_DECORATE_INFO" val="{&quot;ReferentInfo&quot;:{&quot;Id&quot;:&quot;90ef028c93424680bb70acbfa4f582b6&quot;,&quot;X&quot;:{&quot;Pos&quot;:0},&quot;Y&quot;:{&quot;Pos&quot;:0}},&quot;DecorateInfoX&quot;:{&quot;Pos&quot;:0,&quot;IsAbs&quot;:true},&quot;DecorateInfoY&quot;:{&quot;Pos&quot;:2,&quot;IsAbs&quot;:true},&quot;DecorateInfoW&quot;:{&quot;IsAbs&quot;:false},&quot;DecorateInfoH&quot;:{&quot;IsAbs&quot;:true},&quot;whChangeMode&quot;:0}"/>
  <p:tag name="KSO_WM_CHIP_GROUPID" val="61036972c82c9984180eac8d"/>
  <p:tag name="KSO_WM_CHIP_XID" val="61036972c82c9984180eac8e"/>
  <p:tag name="KSO_WM_UNIT_LINE_FORE_SCHEMECOLOR_INDEX_BRIGHTNESS" val="0.15"/>
  <p:tag name="KSO_WM_UNIT_LINE_FORE_SCHEMECOLOR_INDEX" val="13"/>
  <p:tag name="KSO_WM_UNIT_LINE_FILL_TYPE" val="2"/>
</p:tagLst>
</file>

<file path=ppt/tags/tag316.xml><?xml version="1.0" encoding="utf-8"?>
<p:tagLst xmlns:p="http://schemas.openxmlformats.org/presentationml/2006/main">
  <p:tag name="KSO_WM_BEAUTIFY_FLAG" val="#wm#"/>
  <p:tag name="KSO_WM_TEMPLATE_CATEGORY" val="custom"/>
  <p:tag name="KSO_WM_TEMPLATE_INDEX" val="20206916"/>
  <p:tag name="KSO_WM_SLIDE_ID" val="custom2020691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17.xml><?xml version="1.0" encoding="utf-8"?>
<p:tagLst xmlns:p="http://schemas.openxmlformats.org/presentationml/2006/main">
  <p:tag name="KSO_WM_UNIT_PICTURE_TOWARD" val="1"/>
  <p:tag name="KSO_WM_UNIT_PICTURE_DOCKSIDE" val="cb,rm,ct"/>
  <p:tag name="KSO_WM_UNIT_VALUE" val="1904*126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779_1*ζ_h_d*1_1_1"/>
  <p:tag name="KSO_WM_TEMPLATE_CATEGORY" val="diagram"/>
  <p:tag name="KSO_WM_TEMPLATE_INDEX" val="20215779"/>
  <p:tag name="KSO_WM_UNIT_LAYERLEVEL" val="1_1_1"/>
  <p:tag name="KSO_WM_TAG_VERSION" val="1.0"/>
  <p:tag name="KSO_WM_BEAUTIFY_FLAG" val="#wm#"/>
  <p:tag name="KSO_WM_UNIT_DIAGRAM_MODELTYPE" val="creativePicture"/>
  <p:tag name="KSO_WM_UNIT_USESOURCEFORMAT_APPLY" val="1"/>
</p:tagLst>
</file>

<file path=ppt/tags/tag31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6_1*f*1"/>
  <p:tag name="KSO_WM_TEMPLATE_CATEGORY" val="diagram"/>
  <p:tag name="KSO_WM_TEMPLATE_INDEX" val="20217046"/>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1eaf4cfc1d784f3cb4ad2a3a1bc107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b5b89d6e4734d329a7f2fbe005a0135"/>
  <p:tag name="KSO_WM_UNIT_SUPPORT_BIG_FONT" val="1"/>
  <p:tag name="KSO_WM_UNIT_TEXT_FILL_FORE_SCHEMECOLOR_INDEX_BRIGHTNESS" val="0.25"/>
  <p:tag name="KSO_WM_UNIT_TEXT_FILL_FORE_SCHEMECOLOR_INDEX" val="13"/>
  <p:tag name="KSO_WM_UNIT_TEXT_FILL_TYPE" val="1"/>
  <p:tag name="KSO_WM_TEMPLATE_ASSEMBLE_XID" val="606570404054ed1e2fb814a1"/>
  <p:tag name="KSO_WM_TEMPLATE_ASSEMBLE_GROUPID" val="606570404054ed1e2fb814a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6_1*i*1"/>
  <p:tag name="KSO_WM_TEMPLATE_CATEGORY" val="diagram"/>
  <p:tag name="KSO_WM_TEMPLATE_INDEX" val="20217046"/>
  <p:tag name="KSO_WM_UNIT_LAYERLEVEL" val="1"/>
  <p:tag name="KSO_WM_TAG_VERSION" val="1.0"/>
  <p:tag name="KSO_WM_BEAUTIFY_FLAG" val="#wm#"/>
  <p:tag name="KSO_WM_UNIT_BLOCK" val="0"/>
  <p:tag name="KSO_WM_UNIT_SM_LIMIT_TYPE" val="1"/>
  <p:tag name="KSO_WM_UNIT_DEC_AREA_ID" val="2fa775eb38dc401a82f159f864fb29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73b998712faa657abd6"/>
  <p:tag name="KSO_WM_CHIP_XID" val="5fadf73b998712faa657abd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404054ed1e2fb814a1"/>
  <p:tag name="KSO_WM_TEMPLATE_ASSEMBLE_GROUPID" val="606570404054ed1e2fb814a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wm#"/>
  <p:tag name="KSO_WM_TEMPLATE_CATEGORY" val="diagram"/>
  <p:tag name="KSO_WM_TEMPLATE_INDEX" val="20217046"/>
  <p:tag name="KSO_WM_SLIDE_ID" val="diagram20217046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42&quot;,&quot;maxSize&quot;:{&quot;size1&quot;:57.5},&quot;minSize&quot;:{&quot;size1&quot;:32.6},&quot;normalSize&quot;:{&quot;size1&quot;:49.7875},&quot;subLayout&quot;:[{&quot;id&quot;:&quot;2021-04-01T16:15:42&quot;,&quot;margin&quot;:{&quot;bottom&quot;:1.6929999589920044,&quot;left&quot;:2.117000102996826,&quot;right&quot;:0.02600000612437725,&quot;top&quot;:1.6929999589920044},&quot;type&quot;:0},{&quot;id&quot;:&quot;2021-04-01T16:15:4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73b998712faa657abd7"/>
  <p:tag name="KSO_WM_CHIP_FILLPROP" val="[[{&quot;text_align&quot;:&quot;cm&quot;,&quot;text_direction&quot;:&quot;horizontal&quot;,&quot;support_features&quot;:[&quot;creativepic&quot;],&quot;support_big_font&quot;:false,&quot;picture_toward&quot;:1,&quot;picture_dockside&quot;:[&quot;cb&quot;,&quot;rm&quot;,&quot;ct&quot;],&quot;fill_id&quot;:&quot;4c8080feb3514c4084c32dcdf0a35904&quot;,&quot;fill_align&quot;:&quot;cm&quot;,&quot;chip_types&quot;:[&quot;picture&quot;]},{&quot;text_align&quot;:&quot;lb&quot;,&quot;text_direction&quot;:&quot;horizontal&quot;,&quot;support_big_font&quot;:true,&quot;picture_toward&quot;:0,&quot;picture_dockside&quot;:[],&quot;fill_id&quot;:&quot;fbbb26a76a2149cbb36ad93fd7d50dc6&quot;,&quot;fill_align&quot;:&quot;lb&quot;,&quot;chip_types&quot;:[&quot;text&quot;]}]]"/>
  <p:tag name="KSO_WM_CHIP_DECFILLPROP" val="[]"/>
  <p:tag name="KSO_WM_SLIDE_TYPE" val="text"/>
  <p:tag name="KSO_WM_SLIDE_SIZE" val="960*540"/>
  <p:tag name="KSO_WM_SLIDE_POSITION" val="0*0"/>
  <p:tag name="KSO_WM_CHIP_GROUPID" val="5fadf73b998712faa657abd6"/>
  <p:tag name="KSO_WM_SLIDE_BK_DARK_LIGHT" val="2"/>
  <p:tag name="KSO_WM_SLIDE_BACKGROUND_TYPE" val="general"/>
  <p:tag name="KSO_WM_SLIDE_SUPPORT_FEATURE_TYPE" val="8"/>
  <p:tag name="KSO_WM_SLIDE_SUBTYPE" val="picTxt"/>
  <p:tag name="KSO_WM_TEMPLATE_ASSEMBLE_XID" val="606570404054ed1e2fb814a1"/>
  <p:tag name="KSO_WM_TEMPLATE_ASSEMBLE_GROUPID" val="606570404054ed1e2fb814a1"/>
</p:tagLst>
</file>

<file path=ppt/tags/tag321.xml><?xml version="1.0" encoding="utf-8"?>
<p:tagLst xmlns:p="http://schemas.openxmlformats.org/presentationml/2006/main">
  <p:tag name="KSO_WM_UNIT_VALUE" val="1904*2855"/>
  <p:tag name="KSO_WM_UNIT_HIGHLIGHT" val="0"/>
  <p:tag name="KSO_WM_UNIT_COMPATIBLE" val="0"/>
  <p:tag name="KSO_WM_UNIT_DIAGRAM_ISNUMVISUAL" val="0"/>
  <p:tag name="KSO_WM_UNIT_DIAGRAM_ISREFERUNIT" val="0"/>
  <p:tag name="KSO_WM_UNIT_TYPE" val="d"/>
  <p:tag name="KSO_WM_UNIT_INDEX" val="1"/>
  <p:tag name="KSO_WM_UNIT_ID" val="diagram20204620_1*d*1"/>
  <p:tag name="KSO_WM_TEMPLATE_CATEGORY" val="diagram"/>
  <p:tag name="KSO_WM_TEMPLATE_INDEX" val="20204620"/>
  <p:tag name="KSO_WM_UNIT_SUPPORT_UNIT_TYPE" val="[&quot;d&quot;]"/>
  <p:tag name="KSO_WM_UNIT_LAYERLEVEL" val="1"/>
  <p:tag name="KSO_WM_TAG_VERSION" val="1.0"/>
  <p:tag name="KSO_WM_BEAUTIFY_FLAG" val="#wm#"/>
  <p:tag name="KSO_WM_UNIT_PICTURE_CLIP_FLAG" val="0"/>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0_1*i*1"/>
  <p:tag name="KSO_WM_TEMPLATE_CATEGORY" val="diagram"/>
  <p:tag name="KSO_WM_TEMPLATE_INDEX" val="20204620"/>
  <p:tag name="KSO_WM_UNIT_LAYERLEVEL" val="1"/>
  <p:tag name="KSO_WM_TAG_VERSION" val="1.0"/>
  <p:tag name="KSO_WM_BEAUTIFY_FLAG" val="#wm#"/>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4620_1*a*1"/>
  <p:tag name="KSO_WM_TEMPLATE_CATEGORY" val="diagram"/>
  <p:tag name="KSO_WM_TEMPLATE_INDEX" val="20204620"/>
  <p:tag name="KSO_WM_UNIT_LAYERLEVEL" val="1"/>
  <p:tag name="KSO_WM_TAG_VERSION" val="1.0"/>
  <p:tag name="KSO_WM_BEAUTIFY_FLAG" val="#wm#"/>
  <p:tag name="KSO_WM_UNIT_PRESET_TEXT" val="单击此处添加标题"/>
  <p:tag name="KSO_WM_UNIT_ISNUMDGMTITLE" val="0"/>
  <p:tag name="KSO_WM_UNIT_TEXT_FILL_FORE_SCHEMECOLOR_INDEX_BRIGHTNESS" val="0.15"/>
  <p:tag name="KSO_WM_UNIT_TEXT_FILL_FORE_SCHEMECOLOR_INDEX" val="13"/>
  <p:tag name="KSO_WM_UNIT_TEXT_FILL_TYPE" val="1"/>
</p:tagLst>
</file>

<file path=ppt/tags/tag324.xml><?xml version="1.0" encoding="utf-8"?>
<p:tagLst xmlns:p="http://schemas.openxmlformats.org/presentationml/2006/main">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diagram20204620_1*b*1"/>
  <p:tag name="KSO_WM_TEMPLATE_CATEGORY" val="diagram"/>
  <p:tag name="KSO_WM_TEMPLATE_INDEX" val="20204620"/>
  <p:tag name="KSO_WM_UNIT_LAYERLEVEL" val="1"/>
  <p:tag name="KSO_WM_TAG_VERSION" val="1.0"/>
  <p:tag name="KSO_WM_BEAUTIFY_FLAG" val="#wm#"/>
  <p:tag name="KSO_WM_UNIT_PRESET_TEXT" val="单击此处可添加副标题"/>
  <p:tag name="KSO_WM_UNIT_ISNUMDGMTITLE" val="0"/>
  <p:tag name="KSO_WM_UNIT_TEXT_FILL_FORE_SCHEMECOLOR_INDEX_BRIGHTNESS" val="0.25"/>
  <p:tag name="KSO_WM_UNIT_TEXT_FILL_FORE_SCHEMECOLOR_INDEX" val="13"/>
  <p:tag name="KSO_WM_UNIT_TEXT_FILL_TYPE" val="1"/>
</p:tagLst>
</file>

<file path=ppt/tags/tag325.xml><?xml version="1.0" encoding="utf-8"?>
<p:tagLst xmlns:p="http://schemas.openxmlformats.org/presentationml/2006/main">
  <p:tag name="KSO_WM_UNIT_NOCLEAR" val="0"/>
  <p:tag name="KSO_WM_UNIT_VALUE" val="384"/>
  <p:tag name="KSO_WM_UNIT_HIGHLIGHT" val="0"/>
  <p:tag name="KSO_WM_UNIT_COMPATIBLE" val="0"/>
  <p:tag name="KSO_WM_UNIT_DIAGRAM_ISNUMVISUAL" val="0"/>
  <p:tag name="KSO_WM_UNIT_DIAGRAM_ISREFERUNIT" val="0"/>
  <p:tag name="KSO_WM_UNIT_TYPE" val="f"/>
  <p:tag name="KSO_WM_UNIT_INDEX" val="1"/>
  <p:tag name="KSO_WM_UNIT_ID" val="diagram20204620_1*f*1"/>
  <p:tag name="KSO_WM_TEMPLATE_CATEGORY" val="diagram"/>
  <p:tag name="KSO_WM_TEMPLATE_INDEX" val="202046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UNIT_TEXT_FILL_FORE_SCHEMECOLOR_INDEX_BRIGHTNESS" val="0.25"/>
  <p:tag name="KSO_WM_UNIT_TEXT_FILL_FORE_SCHEMECOLOR_INDEX" val="13"/>
  <p:tag name="KSO_WM_UNIT_TEXT_FILL_TYPE"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0_1*i*2"/>
  <p:tag name="KSO_WM_TEMPLATE_CATEGORY" val="diagram"/>
  <p:tag name="KSO_WM_TEMPLATE_INDEX" val="20204620"/>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0_1*i*3"/>
  <p:tag name="KSO_WM_TEMPLATE_CATEGORY" val="diagram"/>
  <p:tag name="KSO_WM_TEMPLATE_INDEX" val="20204620"/>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0_1*i*4"/>
  <p:tag name="KSO_WM_TEMPLATE_CATEGORY" val="diagram"/>
  <p:tag name="KSO_WM_TEMPLATE_INDEX" val="20204620"/>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BEAUTIFY_FLAG" val="#wm#"/>
  <p:tag name="KSO_WM_TEMPLATE_CATEGORY" val="diagram"/>
  <p:tag name="KSO_WM_TEMPLATE_INDEX" val="20204620"/>
  <p:tag name="KSO_WM_SLIDE_ID" val="diagram20204620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SLIDE_LAYOUT" val="a_b_d_f"/>
  <p:tag name="KSO_WM_SLIDE_LAYOUT_CNT" val="1_1_1_1"/>
  <p:tag name="KSO_WM_SLIDE_BK_DARK_LIGHT" val="2"/>
  <p:tag name="KSO_WM_SLIDE_BACKGROUND_TYPE" val="gener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BLOCK" val="0"/>
  <p:tag name="KSO_WM_UNIT_SM_LIMIT_TYPE" val="1"/>
  <p:tag name="KSO_WM_UNIT_HIGHLIGHT" val="0"/>
  <p:tag name="KSO_WM_UNIT_COMPATIBLE" val="0"/>
  <p:tag name="KSO_WM_UNIT_DIAGRAM_ISNUMVISUAL" val="0"/>
  <p:tag name="KSO_WM_UNIT_DIAGRAM_ISREFERUNIT" val="0"/>
  <p:tag name="KSO_WM_UNIT_TYPE" val="i"/>
  <p:tag name="KSO_WM_UNIT_INDEX" val="1"/>
  <p:tag name="KSO_WM_UNIT_ID" val="diagram20207608_1*i*1"/>
  <p:tag name="KSO_WM_TEMPLATE_CATEGORY" val="diagram"/>
  <p:tag name="KSO_WM_TEMPLATE_INDEX" val="20207608"/>
  <p:tag name="KSO_WM_UNIT_LAYERLEVEL" val="1"/>
  <p:tag name="KSO_WM_TAG_VERSION" val="1.0"/>
  <p:tag name="KSO_WM_BEAUTIFY_FLAG" val="#wm#"/>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757e9369be4861f5f86151"/>
  <p:tag name="KSO_WM_CHIP_XID" val="5e7600a5c2fe05cf1f263aea"/>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ee986149390e3092d7977d0"/>
  <p:tag name="KSO_WM_TEMPLATE_ASSEMBLE_GROUPID" val="5ee986149390e3092d7977d0"/>
</p:tagLst>
</file>

<file path=ppt/tags/tag331.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TYPE" val="i"/>
  <p:tag name="KSO_WM_UNIT_INDEX" val="2"/>
  <p:tag name="KSO_WM_UNIT_ID" val="diagram20207608_1*i*2"/>
  <p:tag name="KSO_WM_TEMPLATE_CATEGORY" val="diagram"/>
  <p:tag name="KSO_WM_TEMPLATE_INDEX" val="20207608"/>
  <p:tag name="KSO_WM_UNIT_LAYERLEVEL" val="1"/>
  <p:tag name="KSO_WM_TAG_VERSION" val="1.0"/>
  <p:tag name="KSO_WM_BEAUTIFY_FLAG" val="#wm#"/>
  <p:tag name="KSO_WM_UNIT_BLOCK" val="0"/>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757e9369be4861f5f86151"/>
  <p:tag name="KSO_WM_CHIP_XID" val="5e7600a5c2fe05cf1f263aea"/>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5ee986149390e3092d7977d0"/>
  <p:tag name="KSO_WM_TEMPLATE_ASSEMBLE_GROUPID" val="5ee986149390e3092d7977d0"/>
</p:tagLst>
</file>

<file path=ppt/tags/tag332.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TYPE" val="i"/>
  <p:tag name="KSO_WM_UNIT_INDEX" val="3"/>
  <p:tag name="KSO_WM_UNIT_ID" val="diagram20207608_1*i*3"/>
  <p:tag name="KSO_WM_TEMPLATE_CATEGORY" val="diagram"/>
  <p:tag name="KSO_WM_TEMPLATE_INDEX" val="20207608"/>
  <p:tag name="KSO_WM_UNIT_LAYERLEVEL" val="1"/>
  <p:tag name="KSO_WM_TAG_VERSION" val="1.0"/>
  <p:tag name="KSO_WM_BEAUTIFY_FLAG" val="#wm#"/>
  <p:tag name="KSO_WM_UNIT_BLOCK" val="0"/>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757e9369be4861f5f86151"/>
  <p:tag name="KSO_WM_CHIP_XID" val="5e7600a5c2fe05cf1f263aea"/>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5ee986149390e3092d7977d0"/>
  <p:tag name="KSO_WM_TEMPLATE_ASSEMBLE_GROUPID" val="5ee986149390e3092d7977d0"/>
</p:tagLst>
</file>

<file path=ppt/tags/tag333.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07608_1*a*1"/>
  <p:tag name="KSO_WM_TEMPLATE_CATEGORY" val="diagram"/>
  <p:tag name="KSO_WM_TEMPLATE_INDEX" val="2020760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7bade10f4a1414fabf01c3ec605ae26"/>
  <p:tag name="KSO_WM_ASSEMBLE_CHIP_INDEX" val="9d4057af2cd848edaae27d1ce6c46c9d"/>
  <p:tag name="KSO_WM_UNIT_TEXT_FILL_FORE_SCHEMECOLOR_INDEX_BRIGHTNESS" val="0"/>
  <p:tag name="KSO_WM_UNIT_TEXT_FILL_FORE_SCHEMECOLOR_INDEX" val="13"/>
  <p:tag name="KSO_WM_UNIT_TEXT_FILL_TYPE" val="1"/>
  <p:tag name="KSO_WM_TEMPLATE_ASSEMBLE_XID" val="5ee986149390e3092d7977d0"/>
  <p:tag name="KSO_WM_TEMPLATE_ASSEMBLE_GROUPID" val="5ee986149390e3092d7977d0"/>
</p:tagLst>
</file>

<file path=ppt/tags/tag334.xml><?xml version="1.0" encoding="utf-8"?>
<p:tagLst xmlns:p="http://schemas.openxmlformats.org/presentationml/2006/main">
  <p:tag name="KSO_WM_UNIT_VALUE" val="1142*1565"/>
  <p:tag name="KSO_WM_UNIT_HIGHLIGHT" val="0"/>
  <p:tag name="KSO_WM_UNIT_COMPATIBLE" val="0"/>
  <p:tag name="KSO_WM_UNIT_DIAGRAM_ISNUMVISUAL" val="0"/>
  <p:tag name="KSO_WM_UNIT_DIAGRAM_ISREFERUNIT" val="0"/>
  <p:tag name="KSO_WM_UNIT_TYPE" val="d"/>
  <p:tag name="KSO_WM_UNIT_INDEX" val="1"/>
  <p:tag name="KSO_WM_UNIT_ID" val="diagram20207608_1*d*1"/>
  <p:tag name="KSO_WM_TEMPLATE_CATEGORY" val="diagram"/>
  <p:tag name="KSO_WM_TEMPLATE_INDEX" val="20207608"/>
  <p:tag name="KSO_WM_UNIT_LAYERLEVEL" val="1"/>
  <p:tag name="KSO_WM_TAG_VERSION" val="1.0"/>
  <p:tag name="KSO_WM_BEAUTIFY_FLAG" val="#wm#"/>
  <p:tag name="KSO_WM_CHIP_GROUPID" val="5e7310da9a230a26b9e88a19"/>
  <p:tag name="KSO_WM_CHIP_XID" val="5e7310da9a230a26b9e88a1a"/>
  <p:tag name="KSO_WM_UNIT_DEC_AREA_ID" val="25f1f68119b54d32bb7362ccd953d449"/>
  <p:tag name="KSO_WM_ASSEMBLE_CHIP_INDEX" val="be1a4f87203a4b6ead1841d636838abd"/>
  <p:tag name="KSO_WM_UNIT_SUPPORT_UNIT_TYPE" val="[&quot;l&quot;,&quot;m&quot;,&quot;n&quot;,&quot;o&quot;,&quot;p&quot;,&quot;q&quot;,&quot;r&quot;,&quot;δ&quot;,&quot;η&quot;,&quot;β&quot;,&quot;α&quot;,&quot;θ&quot;]"/>
  <p:tag name="KSO_WM_TEMPLATE_ASSEMBLE_XID" val="5ee986149390e3092d7977d0"/>
  <p:tag name="KSO_WM_TEMPLATE_ASSEMBLE_GROUPID" val="5ee986149390e3092d7977d0"/>
</p:tagLst>
</file>

<file path=ppt/tags/tag335.xml><?xml version="1.0" encoding="utf-8"?>
<p:tagLst xmlns:p="http://schemas.openxmlformats.org/presentationml/2006/main">
  <p:tag name="KSO_WM_BEAUTIFY_FLAG" val="#wm#"/>
  <p:tag name="KSO_WM_TEMPLATE_CATEGORY" val="diagram"/>
  <p:tag name="KSO_WM_TEMPLATE_INDEX" val="20207608"/>
  <p:tag name="KSO_WM_SLIDE_BACKGROUND" val="[&quot;general&quot;]"/>
  <p:tag name="KSO_WM_SLIDE_RATIO" val="1.777778"/>
  <p:tag name="KSO_WM_CHIP_INFOS" val="{&quot;layout_type&quot;:&quot;leftright&quot;,&quot;tags&quot;:{&quot;style&quot;:[&quot;商务&quot;,&quot;简约&quot;,&quot;文艺清新&quot;,&quot;卡通&quot;,&quot;欧美风&quot;,&quot;黑板风&quot;,&quot;渐变风&quot;]},&quot;slide_type&quot;:[&quot;text&quot;],&quot;aspect_ratio&quot;:&quot;16:9&quot;}"/>
  <p:tag name="KSO_WM_CHIP_XID" val="5e7600a5c2fe05cf1f263aea"/>
  <p:tag name="KSO_WM_SLIDE_ID" val="diagram2020760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9*480"/>
  <p:tag name="KSO_WM_SLIDE_POSITION" val="36*23"/>
  <p:tag name="KSO_WM_TAG_VERSION" val="1.0"/>
  <p:tag name="KSO_WM_CHIP_FILLPROP" val="[[{&quot;fill_id&quot;:&quot;4b3d06a1f10d40ff8e06d4f6d0ab0ea3&quot;,&quot;fill_align&quot;:&quot;rm&quot;,&quot;text_align&quot;:&quot;lm&quot;,&quot;text_direction&quot;:&quot;horizontal&quot;,&quot;chip_types&quot;:[&quot;header&quot;]},{&quot;fill_id&quot;:&quot;8e40daf4927f4521bed00751a0febf31&quot;,&quot;fill_align&quot;:&quot;lm&quot;,&quot;text_align&quot;:&quot;lm&quot;,&quot;text_direction&quot;:&quot;horizontal&quot;,&quot;chip_types&quot;:[&quot;picture&quot;,&quot;diagram&quot;,&quot;pictext&quot;,&quot;table&quot;,&quot;chart&quot;,&quot;video&quot;,&quot;text&quot;],&quot;support_features&quot;:[&quot;collage&quot;,&quot;carousel&quot;,&quot;creativecrop&quot;]}],[{&quot;fill_id&quot;:&quot;4b3d06a1f10d40ff8e06d4f6d0ab0ea3&quot;,&quot;fill_align&quot;:&quot;cm&quot;,&quot;text_align&quot;:&quot;cm&quot;,&quot;text_direction&quot;:&quot;horizontal&quot;,&quot;chip_types&quot;:[&quot;header&quot;]},{&quot;fill_id&quot;:&quot;8e40daf4927f4521bed00751a0febf31&quot;,&quot;fill_align&quot;:&quot;lm&quot;,&quot;text_align&quot;:&quot;lm&quot;,&quot;text_direction&quot;:&quot;horizontal&quot;,&quot;chip_types&quot;:[&quot;picture&quot;,&quot;diagram&quot;,&quot;pictext&quot;,&quot;table&quot;,&quot;chart&quot;,&quot;video&quot;,&quot;text&quot;],&quot;support_features&quot;:[&quot;collage&quot;,&quot;carousel&quot;,&quot;creativecrop&quot;]}],[{&quot;fill_id&quot;:&quot;4b3d06a1f10d40ff8e06d4f6d0ab0ea3&quot;,&quot;fill_align&quot;:&quot;cm&quot;,&quot;text_align&quot;:&quot;cm&quot;,&quot;text_direction&quot;:&quot;horizontal&quot;,&quot;chip_types&quot;:[&quot;header&quot;]},{&quot;fill_id&quot;:&quot;8e40daf4927f4521bed00751a0febf31&quot;,&quot;fill_align&quot;:&quot;cm&quot;,&quot;text_align&quot;:&quot;cm&quot;,&quot;text_direction&quot;:&quot;horizontal&quot;,&quot;chip_types&quot;:[&quot;picture&quot;,&quot;diagram&quot;,&quot;pictext&quot;,&quot;table&quot;,&quot;chart&quot;,&quot;video&quot;],&quot;support_features&quot;:[&quot;collage&quot;,&quot;carousel&quot;,&quot;creativecrop&quot;]}]]"/>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0-06-17T10:55:21&quot;,&quot;maxSize&quot;:{&quot;size1&quot;:43.8},&quot;minSize&quot;:{&quot;size1&quot;:38.8},&quot;normalSize&quot;:{&quot;size1&quot;:38.80010416666666},&quot;subLayout&quot;:[{&quot;id&quot;:&quot;2020-06-17T10:55:21&quot;,&quot;margin&quot;:{&quot;bottom&quot;:3.809999942779541,&quot;left&quot;:2.117000102996826,&quot;right&quot;:0.4230000674724579,&quot;top&quot;:3.809999942779541},&quot;type&quot;:0},{&quot;id&quot;:&quot;2020-06-17T10:55:21&quot;,&quot;margin&quot;:{&quot;bottom&quot;:2.117000102996826,&quot;left&quot;:0,&quot;right&quot;:2.117000102996826,&quot;top&quot;:2.117000102996826},&quot;type&quot;:0}],&quot;type&quot;:0}"/>
  <p:tag name="KSO_WM_CHIP_GROUPID" val="5e757e9369be4861f5f86151"/>
  <p:tag name="KSO_WM_SLIDE_BK_DARK_LIGHT" val="2"/>
  <p:tag name="KSO_WM_SLIDE_BACKGROUND_TYPE" val="general"/>
  <p:tag name="KSO_WM_SLIDE_SUPPORT_FEATURE_TYPE" val="7"/>
  <p:tag name="KSO_WM_TEMPLATE_ASSEMBLE_XID" val="5ee986149390e3092d7977d0"/>
  <p:tag name="KSO_WM_TEMPLATE_ASSEMBLE_GROUPID" val="5ee986149390e3092d7977d0"/>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6_15*a*1"/>
  <p:tag name="KSO_WM_TEMPLATE_CATEGORY" val="custom"/>
  <p:tag name="KSO_WM_TEMPLATE_INDEX" val="20206916"/>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337.xml><?xml version="1.0" encoding="utf-8"?>
<p:tagLst xmlns:p="http://schemas.openxmlformats.org/presentationml/2006/main">
  <p:tag name="KSO_WM_BEAUTIFY_FLAG" val="#wm#"/>
  <p:tag name="KSO_WM_TEMPLATE_CATEGORY" val="custom"/>
  <p:tag name="KSO_WM_TEMPLATE_INDEX" val="20206916"/>
  <p:tag name="KSO_WM_SLIDE_ID" val="custom20206916_15"/>
  <p:tag name="KSO_WM_TEMPLATE_SUBCATEGORY" val="0"/>
  <p:tag name="KSO_WM_TEMPLATE_MASTER_TYPE" val="1"/>
  <p:tag name="KSO_WM_TEMPLATE_COLOR_TYPE" val="1"/>
  <p:tag name="KSO_WM_SLIDE_ITEM_CNT" val="0"/>
  <p:tag name="KSO_WM_SLIDE_INDEX" val="15"/>
  <p:tag name="KSO_WM_TAG_VERSION" val="1.0"/>
  <p:tag name="KSO_WM_SLIDE_TYPE" val="endPage"/>
  <p:tag name="KSO_WM_SLIDE_SUBTYPE" val="pureTxt"/>
  <p:tag name="KSO_WM_SLIDE_LAYOUT" val="a"/>
  <p:tag name="KSO_WM_SLIDE_LAYOUT_CNT"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344.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345.xml><?xml version="1.0" encoding="utf-8"?>
<p:tagLst xmlns:p="http://schemas.openxmlformats.org/presentationml/2006/main">
  <p:tag name="KSO_WM_UNIT_VALUE" val="1269*1861"/>
  <p:tag name="KSO_WM_UNIT_HIGHLIGHT" val="0"/>
  <p:tag name="KSO_WM_UNIT_COMPATIBLE" val="1"/>
  <p:tag name="KSO_WM_UNIT_DIAGRAM_ISNUMVISUAL" val="0"/>
  <p:tag name="KSO_WM_UNIT_DIAGRAM_ISREFERUNIT" val="0"/>
  <p:tag name="KSO_WM_UNIT_TYPE" val="d"/>
  <p:tag name="KSO_WM_UNIT_INDEX" val="1"/>
  <p:tag name="KSO_WM_UNIT_ID" val="diagram20214735_1*d*1"/>
  <p:tag name="KSO_WM_TEMPLATE_CATEGORY" val="diagram"/>
  <p:tag name="KSO_WM_TEMPLATE_INDEX" val="20214735"/>
  <p:tag name="KSO_WM_UNIT_LAYERLEVEL" val="1"/>
  <p:tag name="KSO_WM_TAG_VERSION" val="1.0"/>
  <p:tag name="KSO_WM_BEAUTIFY_FLAG" val="#wm#"/>
  <p:tag name="KSO_WM_CHIP_GROUPID" val="5e7310da9a230a26b9e88a19"/>
  <p:tag name="KSO_WM_CHIP_XID" val="5e7310da9a230a26b9e88a1a"/>
  <p:tag name="KSO_WM_UNIT_DEC_AREA_ID" val="020d0f849bdf406f973cebb2f0e4189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f8216d90b9e4e41be9c80d8948af3b0"/>
  <p:tag name="KSO_WM_UNIT_SUPPORT_UNIT_TYPE" val="[&quot;l&quot;,&quot;m&quot;,&quot;n&quot;,&quot;o&quot;,&quot;p&quot;,&quot;q&quot;,&quot;r&quot;,&quot;δ&quot;,&quot;ε&quot;,&quot;ζ&quot;,&quot;η&quot;,&quot;d&quot;,&quot;α&quot;,&quot;β&quot;,&quot;θ&quot;]"/>
  <p:tag name="KSO_WM_TEMPLATE_ASSEMBLE_XID" val="60656f654054ed1e2fb80948"/>
  <p:tag name="KSO_WM_TEMPLATE_ASSEMBLE_GROUPID" val="60656f654054ed1e2fb80948"/>
</p:tagLst>
</file>

<file path=ppt/tags/tag346.xml><?xml version="1.0" encoding="utf-8"?>
<p:tagLst xmlns:p="http://schemas.openxmlformats.org/presentationml/2006/main">
  <p:tag name="KSO_WM_BEAUTIFY_FLAG" val="#wm#"/>
  <p:tag name="KSO_WM_TEMPLATE_CATEGORY" val="diagram"/>
  <p:tag name="KSO_WM_TEMPLATE_INDEX" val="20214735"/>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8},&quot;minSize&quot;:{&quot;size1&quot;:35.09961050101168},&quot;normalSize&quot;:{&quot;size1&quot;:43.69336050101168},&quot;subLayout&quot;:[{&quot;id&quot;:&quot;2021-04-01T15:44:08&quot;,&quot;margin&quot;:{&quot;bottom&quot;:5.115001201629639,&quot;left&quot;:1.6929999589920044,&quot;right&quot;:0.02600000612437725,&quot;top&quot;:5.927000999450684},&quot;type&quot;:0},{&quot;id&quot;:&quot;2021-04-01T15:44:08&quot;,&quot;margin&quot;:{&quot;bottom&quot;:1.6929999589920044,&quot;left&quot;:1.6670000553131104,&quot;right&quot;:1.6929999589920044,&quot;top&quot;:3.3870000839233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BK_DARK_LIGHT" val="2"/>
  <p:tag name="KSO_WM_SLIDE_BACKGROUND_TYPE" val="general"/>
  <p:tag name="KSO_WM_SLIDE_SUPPORT_FEATURE_TYPE" val="3"/>
  <p:tag name="KSO_WM_TEMPLATE_ASSEMBLE_XID" val="60656f654054ed1e2fb80948"/>
  <p:tag name="KSO_WM_TEMPLATE_ASSEMBLE_GROUPID" val="60656f654054ed1e2fb80948"/>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BLOCK" val="0"/>
  <p:tag name="KSO_WM_UNIT_DEC_AREA_ID" val="25136182e3114f46b6c3ca0cac3854a7"/>
  <p:tag name="KSO_WM_UNIT_SM_LIMIT_TYPE" val="2"/>
  <p:tag name="KSO_WM_CHIP_GROUPID" val="5fd07de04d383dce34166708"/>
  <p:tag name="KSO_WM_CHIP_XID" val="5fd07de04d383dce34166709"/>
  <p:tag name="KSO_WM_TEMPLATE_ASSEMBLE_XID" val="606570804054ed1e2fb8168e"/>
  <p:tag name="KSO_WM_TEMPLATE_ASSEMBLE_GROUPID" val="606570804054ed1e2fb8168e"/>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415_1*i*1"/>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e7ff1980d3894a1bb6fd46b57ff4aee9"/>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7de04d383dce34166708"/>
  <p:tag name="KSO_WM_CHIP_XID" val="5fd07de04d383dce34166709"/>
  <p:tag name="KSO_WM_UNIT_FILL_FORE_SCHEMECOLOR_INDEX_BRIGHTNESS" val="0"/>
  <p:tag name="KSO_WM_UNIT_FILL_FORE_SCHEMECOLOR_INDEX" val="5"/>
  <p:tag name="KSO_WM_UNIT_FILL_TYPE" val="1"/>
  <p:tag name="KSO_WM_UNIT_VALUE" val="224"/>
  <p:tag name="KSO_WM_TEMPLATE_ASSEMBLE_XID" val="606570804054ed1e2fb8168e"/>
  <p:tag name="KSO_WM_TEMPLATE_ASSEMBLE_GROUPID" val="606570804054ed1e2fb8168e"/>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415_1*i*2"/>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152d74ec4eb043c9b7eeb03a601026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de04d383dce34166708"/>
  <p:tag name="KSO_WM_CHIP_XID" val="5fd07de04d383dce34166709"/>
  <p:tag name="KSO_WM_UNIT_FILL_FORE_SCHEMECOLOR_INDEX_BRIGHTNESS" val="-0.15"/>
  <p:tag name="KSO_WM_UNIT_FILL_FORE_SCHEMECOLOR_INDEX" val="14"/>
  <p:tag name="KSO_WM_UNIT_FILL_TYPE" val="1"/>
  <p:tag name="KSO_WM_UNIT_VALUE" val="375"/>
  <p:tag name="KSO_WM_TEMPLATE_ASSEMBLE_XID" val="606570804054ed1e2fb8168e"/>
  <p:tag name="KSO_WM_TEMPLATE_ASSEMBLE_GROUPID" val="606570804054ed1e2fb8168e"/>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415_1*i*3"/>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9de46e294f0b4ff889a48b926d08a4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de04d383dce34166708"/>
  <p:tag name="KSO_WM_CHIP_XID" val="5fd07de04d383dce34166709"/>
  <p:tag name="KSO_WM_UNIT_FILL_FORE_SCHEMECOLOR_INDEX_BRIGHTNESS" val="0"/>
  <p:tag name="KSO_WM_UNIT_FILL_FORE_SCHEMECOLOR_INDEX" val="14"/>
  <p:tag name="KSO_WM_UNIT_FILL_TYPE" val="1"/>
  <p:tag name="KSO_WM_UNIT_VALUE" val="1025"/>
  <p:tag name="KSO_WM_TEMPLATE_ASSEMBLE_XID" val="606570804054ed1e2fb8168e"/>
  <p:tag name="KSO_WM_TEMPLATE_ASSEMBLE_GROUPID" val="606570804054ed1e2fb8168e"/>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415_1*i*4"/>
  <p:tag name="KSO_WM_TEMPLATE_CATEGORY" val="diagram"/>
  <p:tag name="KSO_WM_TEMPLATE_INDEX" val="20217415"/>
  <p:tag name="KSO_WM_UNIT_LAYERLEVEL" val="1"/>
  <p:tag name="KSO_WM_TAG_VERSION" val="1.0"/>
  <p:tag name="KSO_WM_BEAUTIFY_FLAG" val="#wm#"/>
  <p:tag name="KSO_WM_UNIT_BLOCK" val="0"/>
  <p:tag name="KSO_WM_UNIT_SM_LIMIT_TYPE" val="0"/>
  <p:tag name="KSO_WM_UNIT_DEC_AREA_ID" val="4f8a1ad478674136b0b1e41bbbd2b30e"/>
  <p:tag name="KSO_WM_UNIT_DECORATE_INFO" val="{&quot;DecorateInfoH&quot;:{&quot;IsAbs&quot;:true},&quot;DecorateInfoW&quot;:{&quot;IsAbs&quot;:true},&quot;DecorateInfoX&quot;:{&quot;IsAbs&quot;:true,&quot;Pos&quot;:2},&quot;DecorateInfoY&quot;:{&quot;IsAbs&quot;:true,&quot;Pos&quot;:1},&quot;ReferentInfo&quot;:{&quot;Id&quot;:&quot;70956f1434594d558c6b1f1426150a6b&quot;,&quot;X&quot;:{&quot;Pos&quot;:0},&quot;Y&quot;:{&quot;Pos&quot;:1}},&quot;whChangeMode&quot;:0}"/>
  <p:tag name="KSO_WM_CHIP_GROUPID" val="5fd07de04d383dce34166708"/>
  <p:tag name="KSO_WM_CHIP_XID" val="5fd07de04d383dce34166709"/>
  <p:tag name="KSO_WM_UNIT_LINE_FORE_SCHEMECOLOR_INDEX_BRIGHTNESS" val="0"/>
  <p:tag name="KSO_WM_UNIT_LINE_FORE_SCHEMECOLOR_INDEX" val="5"/>
  <p:tag name="KSO_WM_UNIT_LINE_FILL_TYPE" val="2"/>
  <p:tag name="KSO_WM_TEMPLATE_ASSEMBLE_XID" val="606570804054ed1e2fb8168e"/>
  <p:tag name="KSO_WM_TEMPLATE_ASSEMBLE_GROUPID" val="606570804054ed1e2fb8168e"/>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415_1*i*5"/>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eb7b6ca658a34279bbc42f7c8b40caf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7de04d383dce34166708"/>
  <p:tag name="KSO_WM_CHIP_XID" val="5fd07de04d383dce34166709"/>
  <p:tag name="KSO_WM_UNIT_LINE_FORE_SCHEMECOLOR_INDEX_BRIGHTNESS" val="-0.25"/>
  <p:tag name="KSO_WM_UNIT_LINE_FORE_SCHEMECOLOR_INDEX" val="14"/>
  <p:tag name="KSO_WM_UNIT_LINE_FILL_TYPE" val="2"/>
  <p:tag name="KSO_WM_TEMPLATE_ASSEMBLE_XID" val="606570804054ed1e2fb8168e"/>
  <p:tag name="KSO_WM_TEMPLATE_ASSEMBLE_GROUPID" val="606570804054ed1e2fb8168e"/>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415_1*i*6"/>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3847023d678945158392fbbdf7ce4e7f"/>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7de04d383dce34166708"/>
  <p:tag name="KSO_WM_CHIP_XID" val="5fd07de04d383dce34166709"/>
  <p:tag name="KSO_WM_UNIT_LINE_FORE_SCHEMECOLOR_INDEX_BRIGHTNESS" val="-0.25"/>
  <p:tag name="KSO_WM_UNIT_LINE_FORE_SCHEMECOLOR_INDEX" val="14"/>
  <p:tag name="KSO_WM_UNIT_LINE_FILL_TYPE" val="2"/>
  <p:tag name="KSO_WM_TEMPLATE_ASSEMBLE_XID" val="606570804054ed1e2fb8168e"/>
  <p:tag name="KSO_WM_TEMPLATE_ASSEMBLE_GROUPID" val="606570804054ed1e2fb8168e"/>
</p:tagLst>
</file>

<file path=ppt/tags/tag37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415_1*f*1"/>
  <p:tag name="KSO_WM_TEMPLATE_CATEGORY" val="diagram"/>
  <p:tag name="KSO_WM_TEMPLATE_INDEX" val="20217415"/>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70956f1434594d558c6b1f1426150a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7f987923fa2419986fae3f909b0cae1"/>
  <p:tag name="KSO_WM_UNIT_SUPPORT_BIG_FONT" val="1"/>
  <p:tag name="KSO_WM_UNIT_TEXT_FILL_FORE_SCHEMECOLOR_INDEX_BRIGHTNESS" val="0.25"/>
  <p:tag name="KSO_WM_UNIT_TEXT_FILL_FORE_SCHEMECOLOR_INDEX" val="13"/>
  <p:tag name="KSO_WM_UNIT_TEXT_FILL_TYPE" val="1"/>
  <p:tag name="KSO_WM_TEMPLATE_ASSEMBLE_XID" val="606570804054ed1e2fb8168e"/>
  <p:tag name="KSO_WM_TEMPLATE_ASSEMBLE_GROUPID" val="606570804054ed1e2fb8168e"/>
</p:tagLst>
</file>

<file path=ppt/tags/tag379.xml><?xml version="1.0" encoding="utf-8"?>
<p:tagLst xmlns:p="http://schemas.openxmlformats.org/presentationml/2006/main">
  <p:tag name="KSO_WM_BEAUTIFY_FLAG" val="#wm#"/>
  <p:tag name="KSO_WM_TEMPLATE_CATEGORY" val="diagram"/>
  <p:tag name="KSO_WM_TEMPLATE_INDEX" val="20217415"/>
  <p:tag name="KSO_WM_SLIDE_ID" val="diagram202174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f"/>
  <p:tag name="KSO_WM_SLIDE_LAYOUT_CNT" val="1"/>
  <p:tag name="KSO_WM_SLIDE_RATIO" val="1.777778"/>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de04d383dce34166709"/>
  <p:tag name="KSO_WM_CHIP_FILLPROP" val="[[{&quot;text_align&quot;:&quot;lm&quot;,&quot;text_direction&quot;:&quot;horizontal&quot;,&quot;support_big_font&quot;:true,&quot;picture_toward&quot;:0,&quot;picture_dockside&quot;:[],&quot;fill_id&quot;:&quot;29d18f7ffd4745349d5fbab5978f6e7b&quot;,&quot;fill_align&quot;:&quot;lm&quot;,&quot;chip_types&quot;:[&quot;text&quot;,&quot;header&quot;]}]]"/>
  <p:tag name="KSO_WM_CHIP_DECFILLPROP" val="[]"/>
  <p:tag name="KSO_WM_SLIDE_CAN_ADD_NAVIGATION" val="1"/>
  <p:tag name="KSO_WM_SLIDE_BACKGROUND" val="[&quot;general&quot;]"/>
  <p:tag name="KSO_WM_SLIDE_LAYOUT_INFO" val="{&quot;backgroundInfo&quot;:[{&quot;bottom&quot;:0,&quot;bottomAbs&quot;:false,&quot;left&quot;:0,&quot;leftAbs&quot;:false,&quot;right&quot;:0,&quot;rightAbs&quot;:false,&quot;top&quot;:0,&quot;topAbs&quot;:false,&quot;type&quot;:&quot;general&quot;}],&quot;direction&quot;:1,&quot;id&quot;:&quot;2021-04-01T16:20:58&quot;,&quot;maxSize&quot;:{&quot;size1&quot;:63.8},&quot;minSize&quot;:{&quot;size1&quot;:63.8},&quot;normalSize&quot;:{&quot;size1&quot;:63.8},&quot;subLayout&quot;:[{&quot;id&quot;:&quot;2021-04-01T16:20:58&quot;,&quot;margin&quot;:{&quot;bottom&quot;:4.2330002784729,&quot;left&quot;:3.809999942779541,&quot;right&quot;:0.02600000612437725,&quot;top&quot;:4.2330002784729},&quot;type&quot;:0},{&quot;id&quot;:&quot;2021-04-01T16:20:58&quot;,&quot;type&quot;:0}],&quot;type&quot;:0}"/>
  <p:tag name="KSO_WM_CHIP_GROUPID" val="5fd07de04d383dce34166708"/>
  <p:tag name="KSO_WM_SLIDE_BK_DARK_LIGHT" val="2"/>
  <p:tag name="KSO_WM_SLIDE_BACKGROUND_TYPE" val="general"/>
  <p:tag name="KSO_WM_SLIDE_SUPPORT_FEATURE_TYPE" val="0"/>
  <p:tag name="KSO_WM_TEMPLATE_ASSEMBLE_XID" val="606570804054ed1e2fb8168e"/>
  <p:tag name="KSO_WM_TEMPLATE_ASSEMBLE_GROUPID" val="606570804054ed1e2fb8168e"/>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COMMONDATA" val="eyJoZGlkIjoiYjJjOTQxYzhjODMyMDAzZmE0MDJkMWFkNmJlNDkwYTUifQ=="/>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D9D9D9"/>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D9D9D9"/>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Words>
  <Application>WPS 演示</Application>
  <PresentationFormat>宽屏</PresentationFormat>
  <Paragraphs>27</Paragraphs>
  <Slides>8</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8</vt:i4>
      </vt:variant>
    </vt:vector>
  </HeadingPairs>
  <TitlesOfParts>
    <vt:vector size="22" baseType="lpstr">
      <vt:lpstr>Arial</vt:lpstr>
      <vt:lpstr>宋体</vt:lpstr>
      <vt:lpstr>Wingdings</vt:lpstr>
      <vt:lpstr>Wingdings</vt:lpstr>
      <vt:lpstr>微软雅黑</vt:lpstr>
      <vt:lpstr>Arial Unicode MS</vt:lpstr>
      <vt:lpstr>Calibri</vt:lpstr>
      <vt:lpstr>仿宋</vt:lpstr>
      <vt:lpstr>华文中宋</vt:lpstr>
      <vt:lpstr>华文彩云</vt:lpstr>
      <vt:lpstr>Segoe UI</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驴总</cp:lastModifiedBy>
  <cp:revision>177</cp:revision>
  <dcterms:created xsi:type="dcterms:W3CDTF">2019-06-19T02:08:00Z</dcterms:created>
  <dcterms:modified xsi:type="dcterms:W3CDTF">2022-12-10T04:02:59Z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8492AC339B484A0791B75CE8750207C8</vt:lpwstr>
  </property>
</Properties>
</file>