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2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0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B41B-6C6D-4845-A5AD-DE7D354E813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5AB7-DDDA-4F35-885C-57E5397E3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168400" y="1498600"/>
            <a:ext cx="8805333" cy="3293533"/>
            <a:chOff x="1168400" y="1498600"/>
            <a:chExt cx="8805333" cy="3293533"/>
          </a:xfrm>
        </p:grpSpPr>
        <p:sp>
          <p:nvSpPr>
            <p:cNvPr id="41" name="직사각형 40"/>
            <p:cNvSpPr/>
            <p:nvPr/>
          </p:nvSpPr>
          <p:spPr>
            <a:xfrm>
              <a:off x="1490133" y="1803400"/>
              <a:ext cx="5621868" cy="269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95463" y="2311400"/>
              <a:ext cx="1098542" cy="17526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Repository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80937" y="2311394"/>
              <a:ext cx="3031064" cy="17526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800359" y="2768600"/>
              <a:ext cx="1280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41133" y="2533761"/>
              <a:ext cx="62653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Entity</a:t>
              </a:r>
            </a:p>
            <a:p>
              <a:pPr algn="ctr"/>
              <a:r>
                <a:rPr lang="ko-KR" altLang="en-US" sz="1200" dirty="0" smtClean="0"/>
                <a:t>찾기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84138" y="2472267"/>
              <a:ext cx="897467" cy="137766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Board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376331" y="2472263"/>
              <a:ext cx="897467" cy="137766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637865" y="2469857"/>
              <a:ext cx="965200" cy="13824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JDBC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707961" y="2469857"/>
              <a:ext cx="922866" cy="1380066"/>
              <a:chOff x="8707961" y="2469857"/>
              <a:chExt cx="922866" cy="138006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8707961" y="3578987"/>
                <a:ext cx="922866" cy="2709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707961" y="2605325"/>
                <a:ext cx="922866" cy="1106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H2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8707961" y="2469857"/>
                <a:ext cx="922866" cy="2709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19" idx="2"/>
                <a:endCxn id="20" idx="2"/>
              </p:cNvCxnSpPr>
              <p:nvPr/>
            </p:nvCxnSpPr>
            <p:spPr>
              <a:xfrm>
                <a:off x="8707961" y="2605325"/>
                <a:ext cx="0" cy="1109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9630816" y="2602297"/>
                <a:ext cx="0" cy="1109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화살표 연결선 25"/>
            <p:cNvCxnSpPr/>
            <p:nvPr/>
          </p:nvCxnSpPr>
          <p:spPr>
            <a:xfrm flipV="1">
              <a:off x="7603065" y="2768600"/>
              <a:ext cx="110489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626341" y="2491601"/>
              <a:ext cx="1032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SQL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7603066" y="3572928"/>
              <a:ext cx="1104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36916" y="3572928"/>
              <a:ext cx="1032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Data</a:t>
              </a:r>
              <a:endParaRPr lang="ko-KR" alt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 flipV="1">
              <a:off x="2794005" y="3522131"/>
              <a:ext cx="1286922" cy="4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36907" y="3299764"/>
              <a:ext cx="6180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Entity</a:t>
              </a:r>
            </a:p>
            <a:p>
              <a:pPr algn="ctr"/>
              <a:r>
                <a:rPr lang="ko-KR" altLang="en-US" sz="1200" dirty="0" smtClean="0"/>
                <a:t>저장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56022" y="1893664"/>
              <a:ext cx="12953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Application</a:t>
              </a:r>
              <a:endParaRPr lang="ko-KR" altLang="en-US" sz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68400" y="1498600"/>
              <a:ext cx="8805333" cy="3293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gno</dc:creator>
  <cp:lastModifiedBy>gno</cp:lastModifiedBy>
  <cp:revision>5</cp:revision>
  <dcterms:created xsi:type="dcterms:W3CDTF">2020-01-14T01:53:06Z</dcterms:created>
  <dcterms:modified xsi:type="dcterms:W3CDTF">2020-01-14T09:23:26Z</dcterms:modified>
</cp:coreProperties>
</file>